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Lst>
  <p:sldSz cx="9144000" cy="5143500" type="screen16x9"/>
  <p:notesSz cx="6858000" cy="9144000"/>
  <p:embeddedFontLst>
    <p:embeddedFont>
      <p:font typeface="Palanquin Dark" panose="020B0604020202020204" charset="0"/>
      <p:regular r:id="rId15"/>
      <p:bold r:id="rId16"/>
    </p:embeddedFont>
    <p:embeddedFont>
      <p:font typeface="Poppins"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06a20674e0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06a20674e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06b09521a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06b09521a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4"/>
        <p:cNvGrpSpPr/>
        <p:nvPr/>
      </p:nvGrpSpPr>
      <p:grpSpPr>
        <a:xfrm>
          <a:off x="0" y="0"/>
          <a:ext cx="0" cy="0"/>
          <a:chOff x="0" y="0"/>
          <a:chExt cx="0" cy="0"/>
        </a:xfrm>
      </p:grpSpPr>
      <p:sp>
        <p:nvSpPr>
          <p:cNvPr id="2195" name="Google Shape;2195;ga65dfbdca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6" name="Google Shape;2196;ga65dfbdca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rgbClr val="263238"/>
                </a:solidFill>
                <a:latin typeface="Poppins"/>
                <a:ea typeface="Poppins"/>
                <a:cs typeface="Poppins"/>
                <a:sym typeface="Poppins"/>
              </a:rPr>
              <a:t>he mentor experiences creates mentoring opportunities for many Beyond Access events. When you are a ME participant, Creativity and Leadership opportunities could be endless. ME participations will be role models emerging from our own Beyond Access program, Where they have demonstrated success and are ready to share their leadership with newer students in Beyond Access </a:t>
            </a:r>
            <a:endParaRPr sz="1500">
              <a:solidFill>
                <a:srgbClr val="263238"/>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66fa69c0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66fa69c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106b09521ab_1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106b09521ab_1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0b0ceee74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10b0ceee74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a66fa69c0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a66fa69c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106a20674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106a20674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106a20674e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106a20674e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pana/?utm_source=slidesgo_template&amp;utm_medium=referral-link&amp;utm_campaign=sg_resources&amp;utm_content=stories#ff725e" TargetMode="External"/><Relationship Id="rId4" Type="http://schemas.openxmlformats.org/officeDocument/2006/relationships/hyperlink" Target="https://www.freepik.com/"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844895"/>
            <a:ext cx="3852000" cy="2714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6000"/>
            </a:lvl1pPr>
            <a:lvl2pPr lvl="1">
              <a:lnSpc>
                <a:spcPct val="90000"/>
              </a:lnSpc>
              <a:spcBef>
                <a:spcPts val="0"/>
              </a:spcBef>
              <a:spcAft>
                <a:spcPts val="0"/>
              </a:spcAft>
              <a:buSzPts val="5200"/>
              <a:buNone/>
              <a:defRPr sz="5200"/>
            </a:lvl2pPr>
            <a:lvl3pPr lvl="2">
              <a:lnSpc>
                <a:spcPct val="90000"/>
              </a:lnSpc>
              <a:spcBef>
                <a:spcPts val="0"/>
              </a:spcBef>
              <a:spcAft>
                <a:spcPts val="0"/>
              </a:spcAft>
              <a:buSzPts val="5200"/>
              <a:buNone/>
              <a:defRPr sz="5200"/>
            </a:lvl3pPr>
            <a:lvl4pPr lvl="3">
              <a:lnSpc>
                <a:spcPct val="90000"/>
              </a:lnSpc>
              <a:spcBef>
                <a:spcPts val="0"/>
              </a:spcBef>
              <a:spcAft>
                <a:spcPts val="0"/>
              </a:spcAft>
              <a:buSzPts val="5200"/>
              <a:buNone/>
              <a:defRPr sz="5200"/>
            </a:lvl4pPr>
            <a:lvl5pPr lvl="4">
              <a:lnSpc>
                <a:spcPct val="90000"/>
              </a:lnSpc>
              <a:spcBef>
                <a:spcPts val="0"/>
              </a:spcBef>
              <a:spcAft>
                <a:spcPts val="0"/>
              </a:spcAft>
              <a:buSzPts val="5200"/>
              <a:buNone/>
              <a:defRPr sz="5200"/>
            </a:lvl5pPr>
            <a:lvl6pPr lvl="5">
              <a:lnSpc>
                <a:spcPct val="90000"/>
              </a:lnSpc>
              <a:spcBef>
                <a:spcPts val="0"/>
              </a:spcBef>
              <a:spcAft>
                <a:spcPts val="0"/>
              </a:spcAft>
              <a:buSzPts val="5200"/>
              <a:buNone/>
              <a:defRPr sz="5200"/>
            </a:lvl6pPr>
            <a:lvl7pPr lvl="6">
              <a:lnSpc>
                <a:spcPct val="90000"/>
              </a:lnSpc>
              <a:spcBef>
                <a:spcPts val="0"/>
              </a:spcBef>
              <a:spcAft>
                <a:spcPts val="0"/>
              </a:spcAft>
              <a:buSzPts val="5200"/>
              <a:buNone/>
              <a:defRPr sz="5200"/>
            </a:lvl7pPr>
            <a:lvl8pPr lvl="7">
              <a:lnSpc>
                <a:spcPct val="90000"/>
              </a:lnSpc>
              <a:spcBef>
                <a:spcPts val="0"/>
              </a:spcBef>
              <a:spcAft>
                <a:spcPts val="0"/>
              </a:spcAft>
              <a:buSzPts val="5200"/>
              <a:buNone/>
              <a:defRPr sz="5200"/>
            </a:lvl8pPr>
            <a:lvl9pPr lvl="8">
              <a:lnSpc>
                <a:spcPct val="9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471755"/>
            <a:ext cx="3341100" cy="77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717150" y="1668225"/>
            <a:ext cx="3852000" cy="10461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8000"/>
              <a:buNone/>
              <a:defRPr sz="8000">
                <a:solidFill>
                  <a:srgbClr val="FFFFFF"/>
                </a:solidFill>
              </a:defRPr>
            </a:lvl1pPr>
            <a:lvl2pPr lvl="1">
              <a:spcBef>
                <a:spcPts val="0"/>
              </a:spcBef>
              <a:spcAft>
                <a:spcPts val="0"/>
              </a:spcAft>
              <a:buClr>
                <a:srgbClr val="FFFFFF"/>
              </a:buClr>
              <a:buSzPts val="12000"/>
              <a:buNone/>
              <a:defRPr sz="12000">
                <a:solidFill>
                  <a:srgbClr val="FFFFFF"/>
                </a:solidFill>
              </a:defRPr>
            </a:lvl2pPr>
            <a:lvl3pPr lvl="2">
              <a:spcBef>
                <a:spcPts val="0"/>
              </a:spcBef>
              <a:spcAft>
                <a:spcPts val="0"/>
              </a:spcAft>
              <a:buClr>
                <a:srgbClr val="FFFFFF"/>
              </a:buClr>
              <a:buSzPts val="12000"/>
              <a:buNone/>
              <a:defRPr sz="12000">
                <a:solidFill>
                  <a:srgbClr val="FFFFFF"/>
                </a:solidFill>
              </a:defRPr>
            </a:lvl3pPr>
            <a:lvl4pPr lvl="3">
              <a:spcBef>
                <a:spcPts val="0"/>
              </a:spcBef>
              <a:spcAft>
                <a:spcPts val="0"/>
              </a:spcAft>
              <a:buClr>
                <a:srgbClr val="FFFFFF"/>
              </a:buClr>
              <a:buSzPts val="12000"/>
              <a:buNone/>
              <a:defRPr sz="12000">
                <a:solidFill>
                  <a:srgbClr val="FFFFFF"/>
                </a:solidFill>
              </a:defRPr>
            </a:lvl4pPr>
            <a:lvl5pPr lvl="4">
              <a:spcBef>
                <a:spcPts val="0"/>
              </a:spcBef>
              <a:spcAft>
                <a:spcPts val="0"/>
              </a:spcAft>
              <a:buClr>
                <a:srgbClr val="FFFFFF"/>
              </a:buClr>
              <a:buSzPts val="12000"/>
              <a:buNone/>
              <a:defRPr sz="12000">
                <a:solidFill>
                  <a:srgbClr val="FFFFFF"/>
                </a:solidFill>
              </a:defRPr>
            </a:lvl5pPr>
            <a:lvl6pPr lvl="5">
              <a:spcBef>
                <a:spcPts val="0"/>
              </a:spcBef>
              <a:spcAft>
                <a:spcPts val="0"/>
              </a:spcAft>
              <a:buClr>
                <a:srgbClr val="FFFFFF"/>
              </a:buClr>
              <a:buSzPts val="12000"/>
              <a:buNone/>
              <a:defRPr sz="12000">
                <a:solidFill>
                  <a:srgbClr val="FFFFFF"/>
                </a:solidFill>
              </a:defRPr>
            </a:lvl6pPr>
            <a:lvl7pPr lvl="6">
              <a:spcBef>
                <a:spcPts val="0"/>
              </a:spcBef>
              <a:spcAft>
                <a:spcPts val="0"/>
              </a:spcAft>
              <a:buClr>
                <a:srgbClr val="FFFFFF"/>
              </a:buClr>
              <a:buSzPts val="12000"/>
              <a:buNone/>
              <a:defRPr sz="12000">
                <a:solidFill>
                  <a:srgbClr val="FFFFFF"/>
                </a:solidFill>
              </a:defRPr>
            </a:lvl7pPr>
            <a:lvl8pPr lvl="7">
              <a:spcBef>
                <a:spcPts val="0"/>
              </a:spcBef>
              <a:spcAft>
                <a:spcPts val="0"/>
              </a:spcAft>
              <a:buClr>
                <a:srgbClr val="FFFFFF"/>
              </a:buClr>
              <a:buSzPts val="12000"/>
              <a:buNone/>
              <a:defRPr sz="12000">
                <a:solidFill>
                  <a:srgbClr val="FFFFFF"/>
                </a:solidFill>
              </a:defRPr>
            </a:lvl8pPr>
            <a:lvl9pPr lvl="8">
              <a:spcBef>
                <a:spcPts val="0"/>
              </a:spcBef>
              <a:spcAft>
                <a:spcPts val="0"/>
              </a:spcAft>
              <a:buClr>
                <a:srgbClr val="FFFFFF"/>
              </a:buClr>
              <a:buSzPts val="12000"/>
              <a:buNone/>
              <a:defRPr sz="12000">
                <a:solidFill>
                  <a:srgbClr val="FFFFFF"/>
                </a:solidFill>
              </a:defRPr>
            </a:lvl9pPr>
          </a:lstStyle>
          <a:p>
            <a:r>
              <a:t>xx%</a:t>
            </a:r>
          </a:p>
        </p:txBody>
      </p:sp>
      <p:sp>
        <p:nvSpPr>
          <p:cNvPr id="51" name="Google Shape;51;p11"/>
          <p:cNvSpPr txBox="1">
            <a:spLocks noGrp="1"/>
          </p:cNvSpPr>
          <p:nvPr>
            <p:ph type="subTitle" idx="1"/>
          </p:nvPr>
        </p:nvSpPr>
        <p:spPr>
          <a:xfrm flipH="1">
            <a:off x="717150" y="2745225"/>
            <a:ext cx="3317100" cy="7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1600"/>
              </a:spcBef>
              <a:spcAft>
                <a:spcPts val="0"/>
              </a:spcAft>
              <a:buNone/>
              <a:defRPr>
                <a:solidFill>
                  <a:srgbClr val="FFFFFF"/>
                </a:solidFill>
              </a:defRPr>
            </a:lvl2pPr>
            <a:lvl3pPr lvl="2" rtl="0">
              <a:lnSpc>
                <a:spcPct val="100000"/>
              </a:lnSpc>
              <a:spcBef>
                <a:spcPts val="1600"/>
              </a:spcBef>
              <a:spcAft>
                <a:spcPts val="0"/>
              </a:spcAft>
              <a:buNone/>
              <a:defRPr>
                <a:solidFill>
                  <a:srgbClr val="FFFFFF"/>
                </a:solidFill>
              </a:defRPr>
            </a:lvl3pPr>
            <a:lvl4pPr lvl="3" rtl="0">
              <a:lnSpc>
                <a:spcPct val="100000"/>
              </a:lnSpc>
              <a:spcBef>
                <a:spcPts val="1600"/>
              </a:spcBef>
              <a:spcAft>
                <a:spcPts val="0"/>
              </a:spcAft>
              <a:buNone/>
              <a:defRPr>
                <a:solidFill>
                  <a:srgbClr val="FFFFFF"/>
                </a:solidFill>
              </a:defRPr>
            </a:lvl4pPr>
            <a:lvl5pPr lvl="4" rtl="0">
              <a:lnSpc>
                <a:spcPct val="100000"/>
              </a:lnSpc>
              <a:spcBef>
                <a:spcPts val="1600"/>
              </a:spcBef>
              <a:spcAft>
                <a:spcPts val="0"/>
              </a:spcAft>
              <a:buNone/>
              <a:defRPr>
                <a:solidFill>
                  <a:srgbClr val="FFFFFF"/>
                </a:solidFill>
              </a:defRPr>
            </a:lvl5pPr>
            <a:lvl6pPr lvl="5" rtl="0">
              <a:lnSpc>
                <a:spcPct val="100000"/>
              </a:lnSpc>
              <a:spcBef>
                <a:spcPts val="1600"/>
              </a:spcBef>
              <a:spcAft>
                <a:spcPts val="0"/>
              </a:spcAft>
              <a:buNone/>
              <a:defRPr>
                <a:solidFill>
                  <a:srgbClr val="FFFFFF"/>
                </a:solidFill>
              </a:defRPr>
            </a:lvl6pPr>
            <a:lvl7pPr lvl="6" rtl="0">
              <a:lnSpc>
                <a:spcPct val="100000"/>
              </a:lnSpc>
              <a:spcBef>
                <a:spcPts val="1600"/>
              </a:spcBef>
              <a:spcAft>
                <a:spcPts val="0"/>
              </a:spcAft>
              <a:buNone/>
              <a:defRPr>
                <a:solidFill>
                  <a:srgbClr val="FFFFFF"/>
                </a:solidFill>
              </a:defRPr>
            </a:lvl7pPr>
            <a:lvl8pPr lvl="7" rtl="0">
              <a:lnSpc>
                <a:spcPct val="100000"/>
              </a:lnSpc>
              <a:spcBef>
                <a:spcPts val="1600"/>
              </a:spcBef>
              <a:spcAft>
                <a:spcPts val="0"/>
              </a:spcAft>
              <a:buNone/>
              <a:defRPr>
                <a:solidFill>
                  <a:srgbClr val="FFFFFF"/>
                </a:solidFill>
              </a:defRPr>
            </a:lvl8pPr>
            <a:lvl9pPr lvl="8" rtl="0">
              <a:lnSpc>
                <a:spcPct val="100000"/>
              </a:lnSpc>
              <a:spcBef>
                <a:spcPts val="1600"/>
              </a:spcBef>
              <a:spcAft>
                <a:spcPts val="1600"/>
              </a:spcAft>
              <a:buNone/>
              <a:defRPr>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3"/>
        <p:cNvGrpSpPr/>
        <p:nvPr/>
      </p:nvGrpSpPr>
      <p:grpSpPr>
        <a:xfrm>
          <a:off x="0" y="0"/>
          <a:ext cx="0" cy="0"/>
          <a:chOff x="0" y="0"/>
          <a:chExt cx="0" cy="0"/>
        </a:xfrm>
      </p:grpSpPr>
      <p:sp>
        <p:nvSpPr>
          <p:cNvPr id="54" name="Google Shape;54;p13"/>
          <p:cNvSpPr txBox="1">
            <a:spLocks noGrp="1"/>
          </p:cNvSpPr>
          <p:nvPr>
            <p:ph type="title" hasCustomPrompt="1"/>
          </p:nvPr>
        </p:nvSpPr>
        <p:spPr>
          <a:xfrm>
            <a:off x="895975" y="1441438"/>
            <a:ext cx="885900" cy="70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r>
              <a:t>xx%</a:t>
            </a:r>
          </a:p>
        </p:txBody>
      </p:sp>
      <p:sp>
        <p:nvSpPr>
          <p:cNvPr id="55" name="Google Shape;55;p13"/>
          <p:cNvSpPr txBox="1">
            <a:spLocks noGrp="1"/>
          </p:cNvSpPr>
          <p:nvPr>
            <p:ph type="subTitle" idx="1"/>
          </p:nvPr>
        </p:nvSpPr>
        <p:spPr>
          <a:xfrm>
            <a:off x="1951400" y="1358350"/>
            <a:ext cx="2486100" cy="371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b="1"/>
            </a:lvl1pPr>
            <a:lvl2pPr lvl="1">
              <a:lnSpc>
                <a:spcPct val="100000"/>
              </a:lnSpc>
              <a:spcBef>
                <a:spcPts val="0"/>
              </a:spcBef>
              <a:spcAft>
                <a:spcPts val="0"/>
              </a:spcAft>
              <a:buNone/>
              <a:defRPr b="1"/>
            </a:lvl2pPr>
            <a:lvl3pPr lvl="2">
              <a:lnSpc>
                <a:spcPct val="100000"/>
              </a:lnSpc>
              <a:spcBef>
                <a:spcPts val="0"/>
              </a:spcBef>
              <a:spcAft>
                <a:spcPts val="0"/>
              </a:spcAft>
              <a:buNone/>
              <a:defRPr b="1"/>
            </a:lvl3pPr>
            <a:lvl4pPr lvl="3">
              <a:lnSpc>
                <a:spcPct val="100000"/>
              </a:lnSpc>
              <a:spcBef>
                <a:spcPts val="0"/>
              </a:spcBef>
              <a:spcAft>
                <a:spcPts val="0"/>
              </a:spcAft>
              <a:buNone/>
              <a:defRPr b="1"/>
            </a:lvl4pPr>
            <a:lvl5pPr lvl="4">
              <a:lnSpc>
                <a:spcPct val="100000"/>
              </a:lnSpc>
              <a:spcBef>
                <a:spcPts val="0"/>
              </a:spcBef>
              <a:spcAft>
                <a:spcPts val="0"/>
              </a:spcAft>
              <a:buNone/>
              <a:defRPr b="1"/>
            </a:lvl5pPr>
            <a:lvl6pPr lvl="5">
              <a:lnSpc>
                <a:spcPct val="100000"/>
              </a:lnSpc>
              <a:spcBef>
                <a:spcPts val="0"/>
              </a:spcBef>
              <a:spcAft>
                <a:spcPts val="0"/>
              </a:spcAft>
              <a:buNone/>
              <a:defRPr b="1"/>
            </a:lvl6pPr>
            <a:lvl7pPr lvl="6">
              <a:lnSpc>
                <a:spcPct val="100000"/>
              </a:lnSpc>
              <a:spcBef>
                <a:spcPts val="0"/>
              </a:spcBef>
              <a:spcAft>
                <a:spcPts val="0"/>
              </a:spcAft>
              <a:buNone/>
              <a:defRPr b="1"/>
            </a:lvl7pPr>
            <a:lvl8pPr lvl="7">
              <a:lnSpc>
                <a:spcPct val="100000"/>
              </a:lnSpc>
              <a:spcBef>
                <a:spcPts val="0"/>
              </a:spcBef>
              <a:spcAft>
                <a:spcPts val="0"/>
              </a:spcAft>
              <a:buNone/>
              <a:defRPr b="1"/>
            </a:lvl8pPr>
            <a:lvl9pPr lvl="8">
              <a:lnSpc>
                <a:spcPct val="100000"/>
              </a:lnSpc>
              <a:spcBef>
                <a:spcPts val="0"/>
              </a:spcBef>
              <a:spcAft>
                <a:spcPts val="0"/>
              </a:spcAft>
              <a:buNone/>
              <a:defRPr b="1"/>
            </a:lvl9pPr>
          </a:lstStyle>
          <a:p>
            <a:endParaRPr/>
          </a:p>
        </p:txBody>
      </p:sp>
      <p:sp>
        <p:nvSpPr>
          <p:cNvPr id="56" name="Google Shape;56;p13"/>
          <p:cNvSpPr txBox="1">
            <a:spLocks noGrp="1"/>
          </p:cNvSpPr>
          <p:nvPr>
            <p:ph type="subTitle" idx="2"/>
          </p:nvPr>
        </p:nvSpPr>
        <p:spPr>
          <a:xfrm>
            <a:off x="1951400" y="1633575"/>
            <a:ext cx="24861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57" name="Google Shape;57;p13"/>
          <p:cNvSpPr txBox="1">
            <a:spLocks noGrp="1"/>
          </p:cNvSpPr>
          <p:nvPr>
            <p:ph type="title" idx="3" hasCustomPrompt="1"/>
          </p:nvPr>
        </p:nvSpPr>
        <p:spPr>
          <a:xfrm>
            <a:off x="895975" y="2592244"/>
            <a:ext cx="885900" cy="70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r>
              <a:t>xx%</a:t>
            </a:r>
          </a:p>
        </p:txBody>
      </p:sp>
      <p:sp>
        <p:nvSpPr>
          <p:cNvPr id="58" name="Google Shape;58;p13"/>
          <p:cNvSpPr txBox="1">
            <a:spLocks noGrp="1"/>
          </p:cNvSpPr>
          <p:nvPr>
            <p:ph type="subTitle" idx="4"/>
          </p:nvPr>
        </p:nvSpPr>
        <p:spPr>
          <a:xfrm>
            <a:off x="1951400" y="2512675"/>
            <a:ext cx="24861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59" name="Google Shape;59;p13"/>
          <p:cNvSpPr txBox="1">
            <a:spLocks noGrp="1"/>
          </p:cNvSpPr>
          <p:nvPr>
            <p:ph type="subTitle" idx="5"/>
          </p:nvPr>
        </p:nvSpPr>
        <p:spPr>
          <a:xfrm>
            <a:off x="1951400" y="2789225"/>
            <a:ext cx="24861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60" name="Google Shape;60;p13"/>
          <p:cNvSpPr txBox="1">
            <a:spLocks noGrp="1"/>
          </p:cNvSpPr>
          <p:nvPr>
            <p:ph type="title" idx="6" hasCustomPrompt="1"/>
          </p:nvPr>
        </p:nvSpPr>
        <p:spPr>
          <a:xfrm>
            <a:off x="895975" y="3743050"/>
            <a:ext cx="885900" cy="70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r>
              <a:t>xx%</a:t>
            </a:r>
          </a:p>
        </p:txBody>
      </p:sp>
      <p:sp>
        <p:nvSpPr>
          <p:cNvPr id="61" name="Google Shape;61;p13"/>
          <p:cNvSpPr txBox="1">
            <a:spLocks noGrp="1"/>
          </p:cNvSpPr>
          <p:nvPr>
            <p:ph type="subTitle" idx="7"/>
          </p:nvPr>
        </p:nvSpPr>
        <p:spPr>
          <a:xfrm>
            <a:off x="1951400" y="3667000"/>
            <a:ext cx="24861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62" name="Google Shape;62;p13"/>
          <p:cNvSpPr txBox="1">
            <a:spLocks noGrp="1"/>
          </p:cNvSpPr>
          <p:nvPr>
            <p:ph type="subTitle" idx="8"/>
          </p:nvPr>
        </p:nvSpPr>
        <p:spPr>
          <a:xfrm>
            <a:off x="1951400" y="3944875"/>
            <a:ext cx="24861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63" name="Google Shape;63;p1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CUSTOM_20">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720000" y="857700"/>
            <a:ext cx="3852000" cy="1166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66" name="Google Shape;66;p14"/>
          <p:cNvSpPr txBox="1">
            <a:spLocks noGrp="1"/>
          </p:cNvSpPr>
          <p:nvPr>
            <p:ph type="body" idx="1"/>
          </p:nvPr>
        </p:nvSpPr>
        <p:spPr>
          <a:xfrm>
            <a:off x="720000" y="2146600"/>
            <a:ext cx="3852000" cy="203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17500" rtl="0">
              <a:spcBef>
                <a:spcPts val="1600"/>
              </a:spcBef>
              <a:spcAft>
                <a:spcPts val="0"/>
              </a:spcAft>
              <a:buSzPts val="1400"/>
              <a:buChar char="■"/>
              <a:defRPr/>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solidFill>
          <a:schemeClr val="dk2"/>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hasCustomPrompt="1"/>
          </p:nvPr>
        </p:nvSpPr>
        <p:spPr>
          <a:xfrm>
            <a:off x="1382550" y="2073544"/>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4000"/>
              <a:buNone/>
              <a:defRPr sz="4000">
                <a:solidFill>
                  <a:schemeClr val="lt1"/>
                </a:solidFill>
              </a:defRPr>
            </a:lvl1pPr>
            <a:lvl2pPr lvl="1" algn="ctr" rtl="0">
              <a:lnSpc>
                <a:spcPct val="100000"/>
              </a:lnSpc>
              <a:spcBef>
                <a:spcPts val="0"/>
              </a:spcBef>
              <a:spcAft>
                <a:spcPts val="0"/>
              </a:spcAft>
              <a:buClr>
                <a:schemeClr val="lt1"/>
              </a:buClr>
              <a:buSzPts val="4000"/>
              <a:buNone/>
              <a:defRPr sz="4000">
                <a:solidFill>
                  <a:schemeClr val="lt1"/>
                </a:solidFill>
              </a:defRPr>
            </a:lvl2pPr>
            <a:lvl3pPr lvl="2" algn="ctr" rtl="0">
              <a:lnSpc>
                <a:spcPct val="100000"/>
              </a:lnSpc>
              <a:spcBef>
                <a:spcPts val="0"/>
              </a:spcBef>
              <a:spcAft>
                <a:spcPts val="0"/>
              </a:spcAft>
              <a:buClr>
                <a:schemeClr val="lt1"/>
              </a:buClr>
              <a:buSzPts val="4000"/>
              <a:buNone/>
              <a:defRPr sz="4000">
                <a:solidFill>
                  <a:schemeClr val="lt1"/>
                </a:solidFill>
              </a:defRPr>
            </a:lvl3pPr>
            <a:lvl4pPr lvl="3" algn="ctr" rtl="0">
              <a:lnSpc>
                <a:spcPct val="100000"/>
              </a:lnSpc>
              <a:spcBef>
                <a:spcPts val="0"/>
              </a:spcBef>
              <a:spcAft>
                <a:spcPts val="0"/>
              </a:spcAft>
              <a:buClr>
                <a:schemeClr val="lt1"/>
              </a:buClr>
              <a:buSzPts val="4000"/>
              <a:buNone/>
              <a:defRPr sz="4000">
                <a:solidFill>
                  <a:schemeClr val="lt1"/>
                </a:solidFill>
              </a:defRPr>
            </a:lvl4pPr>
            <a:lvl5pPr lvl="4" algn="ctr" rtl="0">
              <a:lnSpc>
                <a:spcPct val="100000"/>
              </a:lnSpc>
              <a:spcBef>
                <a:spcPts val="0"/>
              </a:spcBef>
              <a:spcAft>
                <a:spcPts val="0"/>
              </a:spcAft>
              <a:buClr>
                <a:schemeClr val="lt1"/>
              </a:buClr>
              <a:buSzPts val="4000"/>
              <a:buNone/>
              <a:defRPr sz="4000">
                <a:solidFill>
                  <a:schemeClr val="lt1"/>
                </a:solidFill>
              </a:defRPr>
            </a:lvl5pPr>
            <a:lvl6pPr lvl="5" algn="ctr" rtl="0">
              <a:lnSpc>
                <a:spcPct val="100000"/>
              </a:lnSpc>
              <a:spcBef>
                <a:spcPts val="0"/>
              </a:spcBef>
              <a:spcAft>
                <a:spcPts val="0"/>
              </a:spcAft>
              <a:buClr>
                <a:schemeClr val="lt1"/>
              </a:buClr>
              <a:buSzPts val="4000"/>
              <a:buNone/>
              <a:defRPr sz="4000">
                <a:solidFill>
                  <a:schemeClr val="lt1"/>
                </a:solidFill>
              </a:defRPr>
            </a:lvl6pPr>
            <a:lvl7pPr lvl="6" algn="ctr" rtl="0">
              <a:lnSpc>
                <a:spcPct val="100000"/>
              </a:lnSpc>
              <a:spcBef>
                <a:spcPts val="0"/>
              </a:spcBef>
              <a:spcAft>
                <a:spcPts val="0"/>
              </a:spcAft>
              <a:buClr>
                <a:schemeClr val="lt1"/>
              </a:buClr>
              <a:buSzPts val="4000"/>
              <a:buNone/>
              <a:defRPr sz="4000">
                <a:solidFill>
                  <a:schemeClr val="lt1"/>
                </a:solidFill>
              </a:defRPr>
            </a:lvl7pPr>
            <a:lvl8pPr lvl="7" algn="ctr" rtl="0">
              <a:lnSpc>
                <a:spcPct val="100000"/>
              </a:lnSpc>
              <a:spcBef>
                <a:spcPts val="0"/>
              </a:spcBef>
              <a:spcAft>
                <a:spcPts val="0"/>
              </a:spcAft>
              <a:buClr>
                <a:schemeClr val="lt1"/>
              </a:buClr>
              <a:buSzPts val="4000"/>
              <a:buNone/>
              <a:defRPr sz="4000">
                <a:solidFill>
                  <a:schemeClr val="lt1"/>
                </a:solidFill>
              </a:defRPr>
            </a:lvl8pPr>
            <a:lvl9pPr lvl="8" algn="ctr" rtl="0">
              <a:lnSpc>
                <a:spcPct val="100000"/>
              </a:lnSpc>
              <a:spcBef>
                <a:spcPts val="0"/>
              </a:spcBef>
              <a:spcAft>
                <a:spcPts val="0"/>
              </a:spcAft>
              <a:buClr>
                <a:schemeClr val="lt1"/>
              </a:buClr>
              <a:buSzPts val="4000"/>
              <a:buNone/>
              <a:defRPr sz="4000">
                <a:solidFill>
                  <a:schemeClr val="lt1"/>
                </a:solidFill>
              </a:defRPr>
            </a:lvl9pPr>
          </a:lstStyle>
          <a:p>
            <a:r>
              <a:t>xx%</a:t>
            </a:r>
          </a:p>
        </p:txBody>
      </p:sp>
      <p:sp>
        <p:nvSpPr>
          <p:cNvPr id="69" name="Google Shape;69;p15"/>
          <p:cNvSpPr txBox="1">
            <a:spLocks noGrp="1"/>
          </p:cNvSpPr>
          <p:nvPr>
            <p:ph type="title" idx="2"/>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a:solidFill>
                  <a:srgbClr val="FFFFFF"/>
                </a:solidFill>
              </a:defRPr>
            </a:lvl1pPr>
            <a:lvl2pPr lvl="1"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2pPr>
            <a:lvl3pPr lvl="2"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3pPr>
            <a:lvl4pPr lvl="3"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4pPr>
            <a:lvl5pPr lvl="4"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5pPr>
            <a:lvl6pPr lvl="5"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6pPr>
            <a:lvl7pPr lvl="6"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7pPr>
            <a:lvl8pPr lvl="7"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8pPr>
            <a:lvl9pPr lvl="8"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9pPr>
          </a:lstStyle>
          <a:p>
            <a:endParaRPr/>
          </a:p>
        </p:txBody>
      </p:sp>
      <p:sp>
        <p:nvSpPr>
          <p:cNvPr id="70" name="Google Shape;70;p15"/>
          <p:cNvSpPr txBox="1">
            <a:spLocks noGrp="1"/>
          </p:cNvSpPr>
          <p:nvPr>
            <p:ph type="subTitle" idx="1"/>
          </p:nvPr>
        </p:nvSpPr>
        <p:spPr>
          <a:xfrm>
            <a:off x="720000" y="2998914"/>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71" name="Google Shape;71;p15"/>
          <p:cNvSpPr txBox="1">
            <a:spLocks noGrp="1"/>
          </p:cNvSpPr>
          <p:nvPr>
            <p:ph type="subTitle" idx="3"/>
          </p:nvPr>
        </p:nvSpPr>
        <p:spPr>
          <a:xfrm>
            <a:off x="720000" y="3275463"/>
            <a:ext cx="2211000" cy="743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72" name="Google Shape;72;p15"/>
          <p:cNvSpPr txBox="1">
            <a:spLocks noGrp="1"/>
          </p:cNvSpPr>
          <p:nvPr>
            <p:ph type="subTitle" idx="4"/>
          </p:nvPr>
        </p:nvSpPr>
        <p:spPr>
          <a:xfrm>
            <a:off x="3466500" y="2998914"/>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73" name="Google Shape;73;p15"/>
          <p:cNvSpPr txBox="1">
            <a:spLocks noGrp="1"/>
          </p:cNvSpPr>
          <p:nvPr>
            <p:ph type="subTitle" idx="5"/>
          </p:nvPr>
        </p:nvSpPr>
        <p:spPr>
          <a:xfrm>
            <a:off x="3466500" y="3275463"/>
            <a:ext cx="2211000" cy="743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74" name="Google Shape;74;p15"/>
          <p:cNvSpPr txBox="1">
            <a:spLocks noGrp="1"/>
          </p:cNvSpPr>
          <p:nvPr>
            <p:ph type="subTitle" idx="6"/>
          </p:nvPr>
        </p:nvSpPr>
        <p:spPr>
          <a:xfrm>
            <a:off x="6213000" y="2998914"/>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75" name="Google Shape;75;p15"/>
          <p:cNvSpPr txBox="1">
            <a:spLocks noGrp="1"/>
          </p:cNvSpPr>
          <p:nvPr>
            <p:ph type="subTitle" idx="7"/>
          </p:nvPr>
        </p:nvSpPr>
        <p:spPr>
          <a:xfrm>
            <a:off x="6213000" y="3275463"/>
            <a:ext cx="2211000" cy="743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76" name="Google Shape;76;p15"/>
          <p:cNvSpPr txBox="1">
            <a:spLocks noGrp="1"/>
          </p:cNvSpPr>
          <p:nvPr>
            <p:ph type="title" idx="8" hasCustomPrompt="1"/>
          </p:nvPr>
        </p:nvSpPr>
        <p:spPr>
          <a:xfrm>
            <a:off x="4129050" y="2073544"/>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4000"/>
              <a:buNone/>
              <a:defRPr sz="4000">
                <a:solidFill>
                  <a:schemeClr val="lt1"/>
                </a:solidFill>
              </a:defRPr>
            </a:lvl1pPr>
            <a:lvl2pPr lvl="1" algn="ctr" rtl="0">
              <a:lnSpc>
                <a:spcPct val="100000"/>
              </a:lnSpc>
              <a:spcBef>
                <a:spcPts val="0"/>
              </a:spcBef>
              <a:spcAft>
                <a:spcPts val="0"/>
              </a:spcAft>
              <a:buClr>
                <a:schemeClr val="lt1"/>
              </a:buClr>
              <a:buSzPts val="4000"/>
              <a:buNone/>
              <a:defRPr sz="4000">
                <a:solidFill>
                  <a:schemeClr val="lt1"/>
                </a:solidFill>
              </a:defRPr>
            </a:lvl2pPr>
            <a:lvl3pPr lvl="2" algn="ctr" rtl="0">
              <a:lnSpc>
                <a:spcPct val="100000"/>
              </a:lnSpc>
              <a:spcBef>
                <a:spcPts val="0"/>
              </a:spcBef>
              <a:spcAft>
                <a:spcPts val="0"/>
              </a:spcAft>
              <a:buClr>
                <a:schemeClr val="lt1"/>
              </a:buClr>
              <a:buSzPts val="4000"/>
              <a:buNone/>
              <a:defRPr sz="4000">
                <a:solidFill>
                  <a:schemeClr val="lt1"/>
                </a:solidFill>
              </a:defRPr>
            </a:lvl3pPr>
            <a:lvl4pPr lvl="3" algn="ctr" rtl="0">
              <a:lnSpc>
                <a:spcPct val="100000"/>
              </a:lnSpc>
              <a:spcBef>
                <a:spcPts val="0"/>
              </a:spcBef>
              <a:spcAft>
                <a:spcPts val="0"/>
              </a:spcAft>
              <a:buClr>
                <a:schemeClr val="lt1"/>
              </a:buClr>
              <a:buSzPts val="4000"/>
              <a:buNone/>
              <a:defRPr sz="4000">
                <a:solidFill>
                  <a:schemeClr val="lt1"/>
                </a:solidFill>
              </a:defRPr>
            </a:lvl4pPr>
            <a:lvl5pPr lvl="4" algn="ctr" rtl="0">
              <a:lnSpc>
                <a:spcPct val="100000"/>
              </a:lnSpc>
              <a:spcBef>
                <a:spcPts val="0"/>
              </a:spcBef>
              <a:spcAft>
                <a:spcPts val="0"/>
              </a:spcAft>
              <a:buClr>
                <a:schemeClr val="lt1"/>
              </a:buClr>
              <a:buSzPts val="4000"/>
              <a:buNone/>
              <a:defRPr sz="4000">
                <a:solidFill>
                  <a:schemeClr val="lt1"/>
                </a:solidFill>
              </a:defRPr>
            </a:lvl5pPr>
            <a:lvl6pPr lvl="5" algn="ctr" rtl="0">
              <a:lnSpc>
                <a:spcPct val="100000"/>
              </a:lnSpc>
              <a:spcBef>
                <a:spcPts val="0"/>
              </a:spcBef>
              <a:spcAft>
                <a:spcPts val="0"/>
              </a:spcAft>
              <a:buClr>
                <a:schemeClr val="lt1"/>
              </a:buClr>
              <a:buSzPts val="4000"/>
              <a:buNone/>
              <a:defRPr sz="4000">
                <a:solidFill>
                  <a:schemeClr val="lt1"/>
                </a:solidFill>
              </a:defRPr>
            </a:lvl6pPr>
            <a:lvl7pPr lvl="6" algn="ctr" rtl="0">
              <a:lnSpc>
                <a:spcPct val="100000"/>
              </a:lnSpc>
              <a:spcBef>
                <a:spcPts val="0"/>
              </a:spcBef>
              <a:spcAft>
                <a:spcPts val="0"/>
              </a:spcAft>
              <a:buClr>
                <a:schemeClr val="lt1"/>
              </a:buClr>
              <a:buSzPts val="4000"/>
              <a:buNone/>
              <a:defRPr sz="4000">
                <a:solidFill>
                  <a:schemeClr val="lt1"/>
                </a:solidFill>
              </a:defRPr>
            </a:lvl7pPr>
            <a:lvl8pPr lvl="7" algn="ctr" rtl="0">
              <a:lnSpc>
                <a:spcPct val="100000"/>
              </a:lnSpc>
              <a:spcBef>
                <a:spcPts val="0"/>
              </a:spcBef>
              <a:spcAft>
                <a:spcPts val="0"/>
              </a:spcAft>
              <a:buClr>
                <a:schemeClr val="lt1"/>
              </a:buClr>
              <a:buSzPts val="4000"/>
              <a:buNone/>
              <a:defRPr sz="4000">
                <a:solidFill>
                  <a:schemeClr val="lt1"/>
                </a:solidFill>
              </a:defRPr>
            </a:lvl8pPr>
            <a:lvl9pPr lvl="8" algn="ctr" rtl="0">
              <a:lnSpc>
                <a:spcPct val="100000"/>
              </a:lnSpc>
              <a:spcBef>
                <a:spcPts val="0"/>
              </a:spcBef>
              <a:spcAft>
                <a:spcPts val="0"/>
              </a:spcAft>
              <a:buClr>
                <a:schemeClr val="lt1"/>
              </a:buClr>
              <a:buSzPts val="4000"/>
              <a:buNone/>
              <a:defRPr sz="4000">
                <a:solidFill>
                  <a:schemeClr val="lt1"/>
                </a:solidFill>
              </a:defRPr>
            </a:lvl9pPr>
          </a:lstStyle>
          <a:p>
            <a:r>
              <a:t>xx%</a:t>
            </a:r>
          </a:p>
        </p:txBody>
      </p:sp>
      <p:sp>
        <p:nvSpPr>
          <p:cNvPr id="77" name="Google Shape;77;p15"/>
          <p:cNvSpPr txBox="1">
            <a:spLocks noGrp="1"/>
          </p:cNvSpPr>
          <p:nvPr>
            <p:ph type="title" idx="9" hasCustomPrompt="1"/>
          </p:nvPr>
        </p:nvSpPr>
        <p:spPr>
          <a:xfrm>
            <a:off x="6875550" y="2073544"/>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4000"/>
              <a:buNone/>
              <a:defRPr sz="4000">
                <a:solidFill>
                  <a:schemeClr val="lt1"/>
                </a:solidFill>
              </a:defRPr>
            </a:lvl1pPr>
            <a:lvl2pPr lvl="1" algn="ctr" rtl="0">
              <a:lnSpc>
                <a:spcPct val="100000"/>
              </a:lnSpc>
              <a:spcBef>
                <a:spcPts val="0"/>
              </a:spcBef>
              <a:spcAft>
                <a:spcPts val="0"/>
              </a:spcAft>
              <a:buClr>
                <a:schemeClr val="lt1"/>
              </a:buClr>
              <a:buSzPts val="4000"/>
              <a:buNone/>
              <a:defRPr sz="4000">
                <a:solidFill>
                  <a:schemeClr val="lt1"/>
                </a:solidFill>
              </a:defRPr>
            </a:lvl2pPr>
            <a:lvl3pPr lvl="2" algn="ctr" rtl="0">
              <a:lnSpc>
                <a:spcPct val="100000"/>
              </a:lnSpc>
              <a:spcBef>
                <a:spcPts val="0"/>
              </a:spcBef>
              <a:spcAft>
                <a:spcPts val="0"/>
              </a:spcAft>
              <a:buClr>
                <a:schemeClr val="lt1"/>
              </a:buClr>
              <a:buSzPts val="4000"/>
              <a:buNone/>
              <a:defRPr sz="4000">
                <a:solidFill>
                  <a:schemeClr val="lt1"/>
                </a:solidFill>
              </a:defRPr>
            </a:lvl3pPr>
            <a:lvl4pPr lvl="3" algn="ctr" rtl="0">
              <a:lnSpc>
                <a:spcPct val="100000"/>
              </a:lnSpc>
              <a:spcBef>
                <a:spcPts val="0"/>
              </a:spcBef>
              <a:spcAft>
                <a:spcPts val="0"/>
              </a:spcAft>
              <a:buClr>
                <a:schemeClr val="lt1"/>
              </a:buClr>
              <a:buSzPts val="4000"/>
              <a:buNone/>
              <a:defRPr sz="4000">
                <a:solidFill>
                  <a:schemeClr val="lt1"/>
                </a:solidFill>
              </a:defRPr>
            </a:lvl4pPr>
            <a:lvl5pPr lvl="4" algn="ctr" rtl="0">
              <a:lnSpc>
                <a:spcPct val="100000"/>
              </a:lnSpc>
              <a:spcBef>
                <a:spcPts val="0"/>
              </a:spcBef>
              <a:spcAft>
                <a:spcPts val="0"/>
              </a:spcAft>
              <a:buClr>
                <a:schemeClr val="lt1"/>
              </a:buClr>
              <a:buSzPts val="4000"/>
              <a:buNone/>
              <a:defRPr sz="4000">
                <a:solidFill>
                  <a:schemeClr val="lt1"/>
                </a:solidFill>
              </a:defRPr>
            </a:lvl5pPr>
            <a:lvl6pPr lvl="5" algn="ctr" rtl="0">
              <a:lnSpc>
                <a:spcPct val="100000"/>
              </a:lnSpc>
              <a:spcBef>
                <a:spcPts val="0"/>
              </a:spcBef>
              <a:spcAft>
                <a:spcPts val="0"/>
              </a:spcAft>
              <a:buClr>
                <a:schemeClr val="lt1"/>
              </a:buClr>
              <a:buSzPts val="4000"/>
              <a:buNone/>
              <a:defRPr sz="4000">
                <a:solidFill>
                  <a:schemeClr val="lt1"/>
                </a:solidFill>
              </a:defRPr>
            </a:lvl6pPr>
            <a:lvl7pPr lvl="6" algn="ctr" rtl="0">
              <a:lnSpc>
                <a:spcPct val="100000"/>
              </a:lnSpc>
              <a:spcBef>
                <a:spcPts val="0"/>
              </a:spcBef>
              <a:spcAft>
                <a:spcPts val="0"/>
              </a:spcAft>
              <a:buClr>
                <a:schemeClr val="lt1"/>
              </a:buClr>
              <a:buSzPts val="4000"/>
              <a:buNone/>
              <a:defRPr sz="4000">
                <a:solidFill>
                  <a:schemeClr val="lt1"/>
                </a:solidFill>
              </a:defRPr>
            </a:lvl7pPr>
            <a:lvl8pPr lvl="7" algn="ctr" rtl="0">
              <a:lnSpc>
                <a:spcPct val="100000"/>
              </a:lnSpc>
              <a:spcBef>
                <a:spcPts val="0"/>
              </a:spcBef>
              <a:spcAft>
                <a:spcPts val="0"/>
              </a:spcAft>
              <a:buClr>
                <a:schemeClr val="lt1"/>
              </a:buClr>
              <a:buSzPts val="4000"/>
              <a:buNone/>
              <a:defRPr sz="4000">
                <a:solidFill>
                  <a:schemeClr val="lt1"/>
                </a:solidFill>
              </a:defRPr>
            </a:lvl8pPr>
            <a:lvl9pPr lvl="8" algn="ctr" rtl="0">
              <a:lnSpc>
                <a:spcPct val="100000"/>
              </a:lnSpc>
              <a:spcBef>
                <a:spcPts val="0"/>
              </a:spcBef>
              <a:spcAft>
                <a:spcPts val="0"/>
              </a:spcAft>
              <a:buClr>
                <a:schemeClr val="lt1"/>
              </a:buClr>
              <a:buSzPts val="4000"/>
              <a:buNone/>
              <a:defRPr sz="4000">
                <a:solidFill>
                  <a:schemeClr val="l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80" name="Google Shape;80;p16"/>
          <p:cNvSpPr txBox="1">
            <a:spLocks noGrp="1"/>
          </p:cNvSpPr>
          <p:nvPr>
            <p:ph type="subTitle" idx="1"/>
          </p:nvPr>
        </p:nvSpPr>
        <p:spPr>
          <a:xfrm>
            <a:off x="6498175" y="2410100"/>
            <a:ext cx="19260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1" name="Google Shape;81;p16"/>
          <p:cNvSpPr txBox="1">
            <a:spLocks noGrp="1"/>
          </p:cNvSpPr>
          <p:nvPr>
            <p:ph type="subTitle" idx="2"/>
          </p:nvPr>
        </p:nvSpPr>
        <p:spPr>
          <a:xfrm>
            <a:off x="6498175" y="2686649"/>
            <a:ext cx="1926000" cy="7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82" name="Google Shape;82;p16"/>
          <p:cNvSpPr txBox="1">
            <a:spLocks noGrp="1"/>
          </p:cNvSpPr>
          <p:nvPr>
            <p:ph type="subTitle" idx="3"/>
          </p:nvPr>
        </p:nvSpPr>
        <p:spPr>
          <a:xfrm>
            <a:off x="720000" y="2410100"/>
            <a:ext cx="19260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b="1"/>
            </a:lvl1pPr>
            <a:lvl2pPr lvl="1" algn="r" rtl="0">
              <a:lnSpc>
                <a:spcPct val="100000"/>
              </a:lnSpc>
              <a:spcBef>
                <a:spcPts val="0"/>
              </a:spcBef>
              <a:spcAft>
                <a:spcPts val="0"/>
              </a:spcAft>
              <a:buNone/>
              <a:defRPr b="1"/>
            </a:lvl2pPr>
            <a:lvl3pPr lvl="2" algn="r" rtl="0">
              <a:lnSpc>
                <a:spcPct val="100000"/>
              </a:lnSpc>
              <a:spcBef>
                <a:spcPts val="0"/>
              </a:spcBef>
              <a:spcAft>
                <a:spcPts val="0"/>
              </a:spcAft>
              <a:buNone/>
              <a:defRPr b="1"/>
            </a:lvl3pPr>
            <a:lvl4pPr lvl="3" algn="r" rtl="0">
              <a:lnSpc>
                <a:spcPct val="100000"/>
              </a:lnSpc>
              <a:spcBef>
                <a:spcPts val="0"/>
              </a:spcBef>
              <a:spcAft>
                <a:spcPts val="0"/>
              </a:spcAft>
              <a:buNone/>
              <a:defRPr b="1"/>
            </a:lvl4pPr>
            <a:lvl5pPr lvl="4" algn="r" rtl="0">
              <a:lnSpc>
                <a:spcPct val="100000"/>
              </a:lnSpc>
              <a:spcBef>
                <a:spcPts val="0"/>
              </a:spcBef>
              <a:spcAft>
                <a:spcPts val="0"/>
              </a:spcAft>
              <a:buNone/>
              <a:defRPr b="1"/>
            </a:lvl5pPr>
            <a:lvl6pPr lvl="5" algn="r" rtl="0">
              <a:lnSpc>
                <a:spcPct val="100000"/>
              </a:lnSpc>
              <a:spcBef>
                <a:spcPts val="0"/>
              </a:spcBef>
              <a:spcAft>
                <a:spcPts val="0"/>
              </a:spcAft>
              <a:buNone/>
              <a:defRPr b="1"/>
            </a:lvl6pPr>
            <a:lvl7pPr lvl="6" algn="r" rtl="0">
              <a:lnSpc>
                <a:spcPct val="100000"/>
              </a:lnSpc>
              <a:spcBef>
                <a:spcPts val="0"/>
              </a:spcBef>
              <a:spcAft>
                <a:spcPts val="0"/>
              </a:spcAft>
              <a:buNone/>
              <a:defRPr b="1"/>
            </a:lvl7pPr>
            <a:lvl8pPr lvl="7" algn="r" rtl="0">
              <a:lnSpc>
                <a:spcPct val="100000"/>
              </a:lnSpc>
              <a:spcBef>
                <a:spcPts val="0"/>
              </a:spcBef>
              <a:spcAft>
                <a:spcPts val="0"/>
              </a:spcAft>
              <a:buNone/>
              <a:defRPr b="1"/>
            </a:lvl8pPr>
            <a:lvl9pPr lvl="8" algn="r" rtl="0">
              <a:lnSpc>
                <a:spcPct val="100000"/>
              </a:lnSpc>
              <a:spcBef>
                <a:spcPts val="0"/>
              </a:spcBef>
              <a:spcAft>
                <a:spcPts val="0"/>
              </a:spcAft>
              <a:buNone/>
              <a:defRPr b="1"/>
            </a:lvl9pPr>
          </a:lstStyle>
          <a:p>
            <a:endParaRPr/>
          </a:p>
        </p:txBody>
      </p:sp>
      <p:sp>
        <p:nvSpPr>
          <p:cNvPr id="83" name="Google Shape;83;p16"/>
          <p:cNvSpPr txBox="1">
            <a:spLocks noGrp="1"/>
          </p:cNvSpPr>
          <p:nvPr>
            <p:ph type="subTitle" idx="4"/>
          </p:nvPr>
        </p:nvSpPr>
        <p:spPr>
          <a:xfrm>
            <a:off x="720000" y="2686649"/>
            <a:ext cx="1926000" cy="74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86" name="Google Shape;86;p17"/>
          <p:cNvSpPr txBox="1">
            <a:spLocks noGrp="1"/>
          </p:cNvSpPr>
          <p:nvPr>
            <p:ph type="subTitle" idx="1"/>
          </p:nvPr>
        </p:nvSpPr>
        <p:spPr>
          <a:xfrm>
            <a:off x="4572001" y="3007368"/>
            <a:ext cx="18009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7" name="Google Shape;87;p17"/>
          <p:cNvSpPr txBox="1">
            <a:spLocks noGrp="1"/>
          </p:cNvSpPr>
          <p:nvPr>
            <p:ph type="subTitle" idx="2"/>
          </p:nvPr>
        </p:nvSpPr>
        <p:spPr>
          <a:xfrm>
            <a:off x="4572000" y="3283927"/>
            <a:ext cx="1800900" cy="753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88" name="Google Shape;88;p17"/>
          <p:cNvSpPr txBox="1">
            <a:spLocks noGrp="1"/>
          </p:cNvSpPr>
          <p:nvPr>
            <p:ph type="subTitle" idx="3"/>
          </p:nvPr>
        </p:nvSpPr>
        <p:spPr>
          <a:xfrm>
            <a:off x="6622997" y="3007368"/>
            <a:ext cx="18009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9" name="Google Shape;89;p17"/>
          <p:cNvSpPr txBox="1">
            <a:spLocks noGrp="1"/>
          </p:cNvSpPr>
          <p:nvPr>
            <p:ph type="subTitle" idx="4"/>
          </p:nvPr>
        </p:nvSpPr>
        <p:spPr>
          <a:xfrm>
            <a:off x="6622998" y="3283927"/>
            <a:ext cx="1800900" cy="753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90" name="Google Shape;90;p17"/>
          <p:cNvSpPr txBox="1">
            <a:spLocks noGrp="1"/>
          </p:cNvSpPr>
          <p:nvPr>
            <p:ph type="subTitle" idx="5"/>
          </p:nvPr>
        </p:nvSpPr>
        <p:spPr>
          <a:xfrm>
            <a:off x="4572001" y="1817367"/>
            <a:ext cx="18009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91" name="Google Shape;91;p17"/>
          <p:cNvSpPr txBox="1">
            <a:spLocks noGrp="1"/>
          </p:cNvSpPr>
          <p:nvPr>
            <p:ph type="subTitle" idx="6"/>
          </p:nvPr>
        </p:nvSpPr>
        <p:spPr>
          <a:xfrm>
            <a:off x="4572000" y="2093920"/>
            <a:ext cx="1800900" cy="753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92" name="Google Shape;92;p17"/>
          <p:cNvSpPr txBox="1">
            <a:spLocks noGrp="1"/>
          </p:cNvSpPr>
          <p:nvPr>
            <p:ph type="subTitle" idx="7"/>
          </p:nvPr>
        </p:nvSpPr>
        <p:spPr>
          <a:xfrm>
            <a:off x="6622997" y="1817367"/>
            <a:ext cx="18009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93" name="Google Shape;93;p17"/>
          <p:cNvSpPr txBox="1">
            <a:spLocks noGrp="1"/>
          </p:cNvSpPr>
          <p:nvPr>
            <p:ph type="subTitle" idx="8"/>
          </p:nvPr>
        </p:nvSpPr>
        <p:spPr>
          <a:xfrm>
            <a:off x="6622998" y="2093920"/>
            <a:ext cx="1800900" cy="753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3_1_2">
    <p:bg>
      <p:bgPr>
        <a:solidFill>
          <a:schemeClr val="dk2"/>
        </a:soli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a:solidFill>
                  <a:srgbClr val="FFFFFF"/>
                </a:solidFill>
              </a:defRPr>
            </a:lvl1pPr>
            <a:lvl2pPr lvl="1"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2pPr>
            <a:lvl3pPr lvl="2"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3pPr>
            <a:lvl4pPr lvl="3"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4pPr>
            <a:lvl5pPr lvl="4"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5pPr>
            <a:lvl6pPr lvl="5"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6pPr>
            <a:lvl7pPr lvl="6"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7pPr>
            <a:lvl8pPr lvl="7"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8pPr>
            <a:lvl9pPr lvl="8"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3_1_1">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8" name="Google Shape;98;p19"/>
          <p:cNvGrpSpPr/>
          <p:nvPr/>
        </p:nvGrpSpPr>
        <p:grpSpPr>
          <a:xfrm>
            <a:off x="7108611" y="1844815"/>
            <a:ext cx="1391583" cy="2759582"/>
            <a:chOff x="8102318" y="3030382"/>
            <a:chExt cx="778900" cy="1544600"/>
          </a:xfrm>
        </p:grpSpPr>
        <p:sp>
          <p:nvSpPr>
            <p:cNvPr id="99" name="Google Shape;99;p19"/>
            <p:cNvSpPr/>
            <p:nvPr/>
          </p:nvSpPr>
          <p:spPr>
            <a:xfrm>
              <a:off x="8102318" y="3687682"/>
              <a:ext cx="417200" cy="883775"/>
            </a:xfrm>
            <a:custGeom>
              <a:avLst/>
              <a:gdLst/>
              <a:ahLst/>
              <a:cxnLst/>
              <a:rect l="l" t="t" r="r" b="b"/>
              <a:pathLst>
                <a:path w="16688" h="35351" extrusionOk="0">
                  <a:moveTo>
                    <a:pt x="152" y="0"/>
                  </a:moveTo>
                  <a:cubicBezTo>
                    <a:pt x="0" y="3009"/>
                    <a:pt x="669" y="5988"/>
                    <a:pt x="2097" y="8663"/>
                  </a:cubicBezTo>
                  <a:cubicBezTo>
                    <a:pt x="2644" y="9727"/>
                    <a:pt x="3344" y="10760"/>
                    <a:pt x="3526" y="11946"/>
                  </a:cubicBezTo>
                  <a:cubicBezTo>
                    <a:pt x="3860" y="13861"/>
                    <a:pt x="2766" y="15867"/>
                    <a:pt x="3283" y="17751"/>
                  </a:cubicBezTo>
                  <a:cubicBezTo>
                    <a:pt x="3830" y="19909"/>
                    <a:pt x="6262" y="21338"/>
                    <a:pt x="6383" y="23587"/>
                  </a:cubicBezTo>
                  <a:cubicBezTo>
                    <a:pt x="6505" y="25472"/>
                    <a:pt x="4863" y="27143"/>
                    <a:pt x="5015" y="28998"/>
                  </a:cubicBezTo>
                  <a:cubicBezTo>
                    <a:pt x="5107" y="29818"/>
                    <a:pt x="5380" y="30578"/>
                    <a:pt x="5866" y="31247"/>
                  </a:cubicBezTo>
                  <a:cubicBezTo>
                    <a:pt x="7287" y="33586"/>
                    <a:pt x="9372" y="35232"/>
                    <a:pt x="12484" y="35232"/>
                  </a:cubicBezTo>
                  <a:cubicBezTo>
                    <a:pt x="12567" y="35232"/>
                    <a:pt x="12651" y="35231"/>
                    <a:pt x="12736" y="35229"/>
                  </a:cubicBezTo>
                  <a:lnTo>
                    <a:pt x="16687" y="35350"/>
                  </a:lnTo>
                  <a:lnTo>
                    <a:pt x="16687" y="35350"/>
                  </a:lnTo>
                  <a:lnTo>
                    <a:pt x="13921" y="26171"/>
                  </a:lnTo>
                  <a:cubicBezTo>
                    <a:pt x="14256" y="24864"/>
                    <a:pt x="13405" y="23557"/>
                    <a:pt x="12432" y="22615"/>
                  </a:cubicBezTo>
                  <a:cubicBezTo>
                    <a:pt x="11459" y="21672"/>
                    <a:pt x="10304" y="20821"/>
                    <a:pt x="9818" y="19575"/>
                  </a:cubicBezTo>
                  <a:cubicBezTo>
                    <a:pt x="8997" y="17569"/>
                    <a:pt x="10061" y="14924"/>
                    <a:pt x="8663" y="13222"/>
                  </a:cubicBezTo>
                  <a:cubicBezTo>
                    <a:pt x="7842" y="12250"/>
                    <a:pt x="6383" y="11915"/>
                    <a:pt x="5684" y="10851"/>
                  </a:cubicBezTo>
                  <a:cubicBezTo>
                    <a:pt x="5319" y="10274"/>
                    <a:pt x="5107" y="9636"/>
                    <a:pt x="5015" y="8967"/>
                  </a:cubicBezTo>
                  <a:cubicBezTo>
                    <a:pt x="4225" y="5593"/>
                    <a:pt x="2553" y="2493"/>
                    <a:pt x="1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p:nvPr/>
          </p:nvSpPr>
          <p:spPr>
            <a:xfrm>
              <a:off x="8488343" y="3341932"/>
              <a:ext cx="392875" cy="1233050"/>
            </a:xfrm>
            <a:custGeom>
              <a:avLst/>
              <a:gdLst/>
              <a:ahLst/>
              <a:cxnLst/>
              <a:rect l="l" t="t" r="r" b="b"/>
              <a:pathLst>
                <a:path w="15715" h="49322" extrusionOk="0">
                  <a:moveTo>
                    <a:pt x="2044" y="49282"/>
                  </a:moveTo>
                  <a:lnTo>
                    <a:pt x="2044" y="49282"/>
                  </a:lnTo>
                  <a:cubicBezTo>
                    <a:pt x="2052" y="49288"/>
                    <a:pt x="2059" y="49295"/>
                    <a:pt x="2067" y="49302"/>
                  </a:cubicBezTo>
                  <a:cubicBezTo>
                    <a:pt x="2067" y="49302"/>
                    <a:pt x="2060" y="49295"/>
                    <a:pt x="2044" y="49282"/>
                  </a:cubicBezTo>
                  <a:close/>
                  <a:moveTo>
                    <a:pt x="15168" y="0"/>
                  </a:moveTo>
                  <a:lnTo>
                    <a:pt x="15016" y="91"/>
                  </a:lnTo>
                  <a:cubicBezTo>
                    <a:pt x="14164" y="517"/>
                    <a:pt x="13435" y="1125"/>
                    <a:pt x="12888" y="1915"/>
                  </a:cubicBezTo>
                  <a:cubicBezTo>
                    <a:pt x="12341" y="2645"/>
                    <a:pt x="11885" y="3465"/>
                    <a:pt x="11581" y="4347"/>
                  </a:cubicBezTo>
                  <a:cubicBezTo>
                    <a:pt x="10912" y="6049"/>
                    <a:pt x="10699" y="7842"/>
                    <a:pt x="10365" y="9544"/>
                  </a:cubicBezTo>
                  <a:cubicBezTo>
                    <a:pt x="10031" y="11247"/>
                    <a:pt x="9605" y="12949"/>
                    <a:pt x="8754" y="14377"/>
                  </a:cubicBezTo>
                  <a:cubicBezTo>
                    <a:pt x="8329" y="15076"/>
                    <a:pt x="7812" y="15715"/>
                    <a:pt x="7356" y="16414"/>
                  </a:cubicBezTo>
                  <a:cubicBezTo>
                    <a:pt x="6870" y="17083"/>
                    <a:pt x="6535" y="17873"/>
                    <a:pt x="6383" y="18694"/>
                  </a:cubicBezTo>
                  <a:cubicBezTo>
                    <a:pt x="6140" y="20396"/>
                    <a:pt x="7082" y="21855"/>
                    <a:pt x="6900" y="23344"/>
                  </a:cubicBezTo>
                  <a:cubicBezTo>
                    <a:pt x="6809" y="24074"/>
                    <a:pt x="6566" y="24773"/>
                    <a:pt x="6170" y="25411"/>
                  </a:cubicBezTo>
                  <a:cubicBezTo>
                    <a:pt x="5836" y="26049"/>
                    <a:pt x="5411" y="26627"/>
                    <a:pt x="5015" y="27235"/>
                  </a:cubicBezTo>
                  <a:cubicBezTo>
                    <a:pt x="4590" y="27812"/>
                    <a:pt x="4255" y="28420"/>
                    <a:pt x="3952" y="29089"/>
                  </a:cubicBezTo>
                  <a:cubicBezTo>
                    <a:pt x="3678" y="29697"/>
                    <a:pt x="3496" y="30396"/>
                    <a:pt x="3465" y="31064"/>
                  </a:cubicBezTo>
                  <a:cubicBezTo>
                    <a:pt x="3374" y="32402"/>
                    <a:pt x="3587" y="33679"/>
                    <a:pt x="3465" y="34864"/>
                  </a:cubicBezTo>
                  <a:cubicBezTo>
                    <a:pt x="3374" y="36019"/>
                    <a:pt x="3040" y="37144"/>
                    <a:pt x="2493" y="38147"/>
                  </a:cubicBezTo>
                  <a:cubicBezTo>
                    <a:pt x="2037" y="39119"/>
                    <a:pt x="1489" y="40031"/>
                    <a:pt x="1064" y="40882"/>
                  </a:cubicBezTo>
                  <a:cubicBezTo>
                    <a:pt x="821" y="41277"/>
                    <a:pt x="638" y="41703"/>
                    <a:pt x="456" y="42159"/>
                  </a:cubicBezTo>
                  <a:cubicBezTo>
                    <a:pt x="304" y="42554"/>
                    <a:pt x="182" y="42980"/>
                    <a:pt x="122" y="43405"/>
                  </a:cubicBezTo>
                  <a:cubicBezTo>
                    <a:pt x="0" y="44165"/>
                    <a:pt x="0" y="44925"/>
                    <a:pt x="122" y="45685"/>
                  </a:cubicBezTo>
                  <a:cubicBezTo>
                    <a:pt x="213" y="46749"/>
                    <a:pt x="608" y="47721"/>
                    <a:pt x="1246" y="48572"/>
                  </a:cubicBezTo>
                  <a:cubicBezTo>
                    <a:pt x="1368" y="48694"/>
                    <a:pt x="1459" y="48816"/>
                    <a:pt x="1581" y="48907"/>
                  </a:cubicBezTo>
                  <a:cubicBezTo>
                    <a:pt x="1672" y="48998"/>
                    <a:pt x="1763" y="49089"/>
                    <a:pt x="1854" y="49150"/>
                  </a:cubicBezTo>
                  <a:cubicBezTo>
                    <a:pt x="1954" y="49210"/>
                    <a:pt x="2014" y="49256"/>
                    <a:pt x="2044" y="49282"/>
                  </a:cubicBezTo>
                  <a:lnTo>
                    <a:pt x="2044" y="49282"/>
                  </a:lnTo>
                  <a:cubicBezTo>
                    <a:pt x="1780" y="49045"/>
                    <a:pt x="1544" y="48808"/>
                    <a:pt x="1307" y="48542"/>
                  </a:cubicBezTo>
                  <a:cubicBezTo>
                    <a:pt x="699" y="47691"/>
                    <a:pt x="304" y="46718"/>
                    <a:pt x="213" y="45654"/>
                  </a:cubicBezTo>
                  <a:cubicBezTo>
                    <a:pt x="122" y="44925"/>
                    <a:pt x="122" y="44165"/>
                    <a:pt x="243" y="43435"/>
                  </a:cubicBezTo>
                  <a:cubicBezTo>
                    <a:pt x="334" y="43010"/>
                    <a:pt x="426" y="42584"/>
                    <a:pt x="608" y="42189"/>
                  </a:cubicBezTo>
                  <a:cubicBezTo>
                    <a:pt x="790" y="41764"/>
                    <a:pt x="973" y="41369"/>
                    <a:pt x="1186" y="40943"/>
                  </a:cubicBezTo>
                  <a:cubicBezTo>
                    <a:pt x="1641" y="40092"/>
                    <a:pt x="2189" y="39211"/>
                    <a:pt x="2675" y="38238"/>
                  </a:cubicBezTo>
                  <a:cubicBezTo>
                    <a:pt x="3222" y="37174"/>
                    <a:pt x="3556" y="36049"/>
                    <a:pt x="3678" y="34894"/>
                  </a:cubicBezTo>
                  <a:cubicBezTo>
                    <a:pt x="3769" y="33679"/>
                    <a:pt x="3556" y="32402"/>
                    <a:pt x="3678" y="31095"/>
                  </a:cubicBezTo>
                  <a:cubicBezTo>
                    <a:pt x="3708" y="30426"/>
                    <a:pt x="3860" y="29788"/>
                    <a:pt x="4134" y="29180"/>
                  </a:cubicBezTo>
                  <a:cubicBezTo>
                    <a:pt x="4438" y="28542"/>
                    <a:pt x="4772" y="27934"/>
                    <a:pt x="5167" y="27356"/>
                  </a:cubicBezTo>
                  <a:cubicBezTo>
                    <a:pt x="5563" y="26779"/>
                    <a:pt x="5988" y="26171"/>
                    <a:pt x="6383" y="25533"/>
                  </a:cubicBezTo>
                  <a:cubicBezTo>
                    <a:pt x="6778" y="24864"/>
                    <a:pt x="7021" y="24134"/>
                    <a:pt x="7143" y="23374"/>
                  </a:cubicBezTo>
                  <a:cubicBezTo>
                    <a:pt x="7325" y="21794"/>
                    <a:pt x="6383" y="20304"/>
                    <a:pt x="6626" y="18754"/>
                  </a:cubicBezTo>
                  <a:cubicBezTo>
                    <a:pt x="6748" y="17964"/>
                    <a:pt x="7082" y="17204"/>
                    <a:pt x="7569" y="16566"/>
                  </a:cubicBezTo>
                  <a:cubicBezTo>
                    <a:pt x="7994" y="15897"/>
                    <a:pt x="8541" y="15228"/>
                    <a:pt x="8967" y="14499"/>
                  </a:cubicBezTo>
                  <a:cubicBezTo>
                    <a:pt x="9879" y="13040"/>
                    <a:pt x="10304" y="11338"/>
                    <a:pt x="10608" y="9605"/>
                  </a:cubicBezTo>
                  <a:cubicBezTo>
                    <a:pt x="10943" y="7903"/>
                    <a:pt x="11186" y="6110"/>
                    <a:pt x="11824" y="4438"/>
                  </a:cubicBezTo>
                  <a:cubicBezTo>
                    <a:pt x="12128" y="3587"/>
                    <a:pt x="12554" y="2797"/>
                    <a:pt x="13101" y="2067"/>
                  </a:cubicBezTo>
                  <a:cubicBezTo>
                    <a:pt x="13579" y="1391"/>
                    <a:pt x="14215" y="819"/>
                    <a:pt x="14959" y="425"/>
                  </a:cubicBezTo>
                  <a:lnTo>
                    <a:pt x="14959" y="425"/>
                  </a:lnTo>
                  <a:cubicBezTo>
                    <a:pt x="15080" y="1327"/>
                    <a:pt x="15230" y="2229"/>
                    <a:pt x="15350" y="3131"/>
                  </a:cubicBezTo>
                  <a:cubicBezTo>
                    <a:pt x="15472" y="4043"/>
                    <a:pt x="15502" y="4924"/>
                    <a:pt x="15472" y="5836"/>
                  </a:cubicBezTo>
                  <a:cubicBezTo>
                    <a:pt x="15441" y="6292"/>
                    <a:pt x="15411" y="6748"/>
                    <a:pt x="15350" y="7174"/>
                  </a:cubicBezTo>
                  <a:cubicBezTo>
                    <a:pt x="15228" y="7599"/>
                    <a:pt x="15076" y="7994"/>
                    <a:pt x="14894" y="8389"/>
                  </a:cubicBezTo>
                  <a:cubicBezTo>
                    <a:pt x="14529" y="9210"/>
                    <a:pt x="14225" y="10031"/>
                    <a:pt x="13952" y="10882"/>
                  </a:cubicBezTo>
                  <a:cubicBezTo>
                    <a:pt x="13709" y="11733"/>
                    <a:pt x="13557" y="12614"/>
                    <a:pt x="13526" y="13465"/>
                  </a:cubicBezTo>
                  <a:cubicBezTo>
                    <a:pt x="13435" y="14347"/>
                    <a:pt x="13344" y="15198"/>
                    <a:pt x="13253" y="16019"/>
                  </a:cubicBezTo>
                  <a:cubicBezTo>
                    <a:pt x="13070" y="17690"/>
                    <a:pt x="12949" y="19362"/>
                    <a:pt x="12280" y="20821"/>
                  </a:cubicBezTo>
                  <a:cubicBezTo>
                    <a:pt x="11946" y="21551"/>
                    <a:pt x="11520" y="22219"/>
                    <a:pt x="11186" y="22949"/>
                  </a:cubicBezTo>
                  <a:cubicBezTo>
                    <a:pt x="10851" y="23648"/>
                    <a:pt x="10699" y="24438"/>
                    <a:pt x="10669" y="25229"/>
                  </a:cubicBezTo>
                  <a:cubicBezTo>
                    <a:pt x="10578" y="26748"/>
                    <a:pt x="10791" y="28268"/>
                    <a:pt x="10395" y="29606"/>
                  </a:cubicBezTo>
                  <a:cubicBezTo>
                    <a:pt x="9970" y="30973"/>
                    <a:pt x="9119" y="32098"/>
                    <a:pt x="8693" y="33375"/>
                  </a:cubicBezTo>
                  <a:cubicBezTo>
                    <a:pt x="8268" y="34682"/>
                    <a:pt x="8420" y="36019"/>
                    <a:pt x="8632" y="37204"/>
                  </a:cubicBezTo>
                  <a:cubicBezTo>
                    <a:pt x="8815" y="38390"/>
                    <a:pt x="8997" y="39575"/>
                    <a:pt x="8784" y="40639"/>
                  </a:cubicBezTo>
                  <a:cubicBezTo>
                    <a:pt x="8541" y="41703"/>
                    <a:pt x="7812" y="42493"/>
                    <a:pt x="7325" y="43344"/>
                  </a:cubicBezTo>
                  <a:cubicBezTo>
                    <a:pt x="7082" y="43739"/>
                    <a:pt x="6900" y="44195"/>
                    <a:pt x="6839" y="44651"/>
                  </a:cubicBezTo>
                  <a:cubicBezTo>
                    <a:pt x="6778" y="45077"/>
                    <a:pt x="6748" y="45533"/>
                    <a:pt x="6748" y="45958"/>
                  </a:cubicBezTo>
                  <a:cubicBezTo>
                    <a:pt x="6748" y="46353"/>
                    <a:pt x="6718" y="46718"/>
                    <a:pt x="6596" y="47113"/>
                  </a:cubicBezTo>
                  <a:cubicBezTo>
                    <a:pt x="6474" y="47417"/>
                    <a:pt x="6262" y="47721"/>
                    <a:pt x="5988" y="47934"/>
                  </a:cubicBezTo>
                  <a:cubicBezTo>
                    <a:pt x="5532" y="48329"/>
                    <a:pt x="4985" y="48633"/>
                    <a:pt x="4438" y="48816"/>
                  </a:cubicBezTo>
                  <a:cubicBezTo>
                    <a:pt x="4012" y="48998"/>
                    <a:pt x="3587" y="49119"/>
                    <a:pt x="3161" y="49180"/>
                  </a:cubicBezTo>
                  <a:cubicBezTo>
                    <a:pt x="2888" y="49241"/>
                    <a:pt x="2614" y="49271"/>
                    <a:pt x="2341" y="49271"/>
                  </a:cubicBezTo>
                  <a:cubicBezTo>
                    <a:pt x="2158" y="49302"/>
                    <a:pt x="2067" y="49302"/>
                    <a:pt x="2067" y="49302"/>
                  </a:cubicBezTo>
                  <a:cubicBezTo>
                    <a:pt x="2218" y="49314"/>
                    <a:pt x="2369" y="49322"/>
                    <a:pt x="2520" y="49322"/>
                  </a:cubicBezTo>
                  <a:cubicBezTo>
                    <a:pt x="2734" y="49322"/>
                    <a:pt x="2948" y="49307"/>
                    <a:pt x="3161" y="49271"/>
                  </a:cubicBezTo>
                  <a:cubicBezTo>
                    <a:pt x="3587" y="49180"/>
                    <a:pt x="4043" y="49089"/>
                    <a:pt x="4438" y="48937"/>
                  </a:cubicBezTo>
                  <a:cubicBezTo>
                    <a:pt x="5015" y="48724"/>
                    <a:pt x="5563" y="48420"/>
                    <a:pt x="6049" y="48056"/>
                  </a:cubicBezTo>
                  <a:cubicBezTo>
                    <a:pt x="6322" y="47812"/>
                    <a:pt x="6535" y="47509"/>
                    <a:pt x="6687" y="47174"/>
                  </a:cubicBezTo>
                  <a:cubicBezTo>
                    <a:pt x="6809" y="46779"/>
                    <a:pt x="6870" y="46384"/>
                    <a:pt x="6870" y="45989"/>
                  </a:cubicBezTo>
                  <a:cubicBezTo>
                    <a:pt x="6870" y="45533"/>
                    <a:pt x="6900" y="45107"/>
                    <a:pt x="6961" y="44682"/>
                  </a:cubicBezTo>
                  <a:cubicBezTo>
                    <a:pt x="7021" y="44226"/>
                    <a:pt x="7204" y="43800"/>
                    <a:pt x="7447" y="43405"/>
                  </a:cubicBezTo>
                  <a:cubicBezTo>
                    <a:pt x="7903" y="42584"/>
                    <a:pt x="8663" y="41794"/>
                    <a:pt x="8906" y="40670"/>
                  </a:cubicBezTo>
                  <a:cubicBezTo>
                    <a:pt x="9149" y="39575"/>
                    <a:pt x="8997" y="38390"/>
                    <a:pt x="8784" y="37204"/>
                  </a:cubicBezTo>
                  <a:cubicBezTo>
                    <a:pt x="8602" y="35989"/>
                    <a:pt x="8420" y="34712"/>
                    <a:pt x="8876" y="33466"/>
                  </a:cubicBezTo>
                  <a:cubicBezTo>
                    <a:pt x="9332" y="32220"/>
                    <a:pt x="10152" y="31095"/>
                    <a:pt x="10578" y="29697"/>
                  </a:cubicBezTo>
                  <a:cubicBezTo>
                    <a:pt x="11003" y="28268"/>
                    <a:pt x="10791" y="26748"/>
                    <a:pt x="10882" y="25229"/>
                  </a:cubicBezTo>
                  <a:cubicBezTo>
                    <a:pt x="10912" y="24469"/>
                    <a:pt x="11064" y="23739"/>
                    <a:pt x="11368" y="23040"/>
                  </a:cubicBezTo>
                  <a:cubicBezTo>
                    <a:pt x="11702" y="22311"/>
                    <a:pt x="12128" y="21672"/>
                    <a:pt x="12493" y="20912"/>
                  </a:cubicBezTo>
                  <a:cubicBezTo>
                    <a:pt x="13192" y="19423"/>
                    <a:pt x="13283" y="17721"/>
                    <a:pt x="13496" y="16049"/>
                  </a:cubicBezTo>
                  <a:cubicBezTo>
                    <a:pt x="13557" y="15198"/>
                    <a:pt x="13648" y="14377"/>
                    <a:pt x="13739" y="13496"/>
                  </a:cubicBezTo>
                  <a:cubicBezTo>
                    <a:pt x="13800" y="12645"/>
                    <a:pt x="13952" y="11794"/>
                    <a:pt x="14195" y="10973"/>
                  </a:cubicBezTo>
                  <a:cubicBezTo>
                    <a:pt x="14438" y="10122"/>
                    <a:pt x="14742" y="9301"/>
                    <a:pt x="15107" y="8481"/>
                  </a:cubicBezTo>
                  <a:cubicBezTo>
                    <a:pt x="15289" y="8085"/>
                    <a:pt x="15441" y="7660"/>
                    <a:pt x="15563" y="7204"/>
                  </a:cubicBezTo>
                  <a:cubicBezTo>
                    <a:pt x="15623" y="6748"/>
                    <a:pt x="15684" y="6292"/>
                    <a:pt x="15684" y="5836"/>
                  </a:cubicBezTo>
                  <a:cubicBezTo>
                    <a:pt x="15715" y="4924"/>
                    <a:pt x="15684" y="3982"/>
                    <a:pt x="15563" y="3101"/>
                  </a:cubicBezTo>
                  <a:cubicBezTo>
                    <a:pt x="15472" y="2158"/>
                    <a:pt x="15289" y="1246"/>
                    <a:pt x="15198" y="335"/>
                  </a:cubicBezTo>
                  <a:lnTo>
                    <a:pt x="15198" y="183"/>
                  </a:lnTo>
                  <a:lnTo>
                    <a:pt x="151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p:nvPr/>
          </p:nvSpPr>
          <p:spPr>
            <a:xfrm>
              <a:off x="8539993" y="3401207"/>
              <a:ext cx="307800" cy="1173275"/>
            </a:xfrm>
            <a:custGeom>
              <a:avLst/>
              <a:gdLst/>
              <a:ahLst/>
              <a:cxnLst/>
              <a:rect l="l" t="t" r="r" b="b"/>
              <a:pathLst>
                <a:path w="12312" h="46931" extrusionOk="0">
                  <a:moveTo>
                    <a:pt x="12311" y="0"/>
                  </a:moveTo>
                  <a:lnTo>
                    <a:pt x="12311" y="0"/>
                  </a:lnTo>
                  <a:cubicBezTo>
                    <a:pt x="12281" y="31"/>
                    <a:pt x="12250" y="91"/>
                    <a:pt x="12250" y="122"/>
                  </a:cubicBezTo>
                  <a:cubicBezTo>
                    <a:pt x="12250" y="213"/>
                    <a:pt x="12220" y="334"/>
                    <a:pt x="12159" y="486"/>
                  </a:cubicBezTo>
                  <a:cubicBezTo>
                    <a:pt x="12098" y="790"/>
                    <a:pt x="12007" y="1277"/>
                    <a:pt x="11855" y="1854"/>
                  </a:cubicBezTo>
                  <a:cubicBezTo>
                    <a:pt x="11703" y="2462"/>
                    <a:pt x="11339" y="3131"/>
                    <a:pt x="11035" y="3952"/>
                  </a:cubicBezTo>
                  <a:cubicBezTo>
                    <a:pt x="10731" y="4772"/>
                    <a:pt x="10396" y="5714"/>
                    <a:pt x="10123" y="6778"/>
                  </a:cubicBezTo>
                  <a:cubicBezTo>
                    <a:pt x="9819" y="7842"/>
                    <a:pt x="9545" y="8997"/>
                    <a:pt x="9272" y="10274"/>
                  </a:cubicBezTo>
                  <a:cubicBezTo>
                    <a:pt x="9059" y="11611"/>
                    <a:pt x="8633" y="12918"/>
                    <a:pt x="8025" y="14164"/>
                  </a:cubicBezTo>
                  <a:cubicBezTo>
                    <a:pt x="7722" y="14803"/>
                    <a:pt x="7357" y="15471"/>
                    <a:pt x="7053" y="16201"/>
                  </a:cubicBezTo>
                  <a:cubicBezTo>
                    <a:pt x="6779" y="16930"/>
                    <a:pt x="6597" y="17690"/>
                    <a:pt x="6506" y="18481"/>
                  </a:cubicBezTo>
                  <a:cubicBezTo>
                    <a:pt x="6293" y="20092"/>
                    <a:pt x="6019" y="21703"/>
                    <a:pt x="5685" y="23283"/>
                  </a:cubicBezTo>
                  <a:lnTo>
                    <a:pt x="3466" y="32493"/>
                  </a:lnTo>
                  <a:cubicBezTo>
                    <a:pt x="2797" y="35320"/>
                    <a:pt x="2159" y="37843"/>
                    <a:pt x="1642" y="40001"/>
                  </a:cubicBezTo>
                  <a:cubicBezTo>
                    <a:pt x="1095" y="42128"/>
                    <a:pt x="700" y="43830"/>
                    <a:pt x="427" y="45046"/>
                  </a:cubicBezTo>
                  <a:cubicBezTo>
                    <a:pt x="275" y="45624"/>
                    <a:pt x="183" y="46110"/>
                    <a:pt x="92" y="46445"/>
                  </a:cubicBezTo>
                  <a:cubicBezTo>
                    <a:pt x="62" y="46566"/>
                    <a:pt x="31" y="46688"/>
                    <a:pt x="1" y="46809"/>
                  </a:cubicBezTo>
                  <a:cubicBezTo>
                    <a:pt x="1" y="46840"/>
                    <a:pt x="1" y="46870"/>
                    <a:pt x="1" y="46931"/>
                  </a:cubicBezTo>
                  <a:cubicBezTo>
                    <a:pt x="31" y="46870"/>
                    <a:pt x="62" y="46840"/>
                    <a:pt x="62" y="46809"/>
                  </a:cubicBezTo>
                  <a:lnTo>
                    <a:pt x="153" y="46445"/>
                  </a:lnTo>
                  <a:cubicBezTo>
                    <a:pt x="244" y="46110"/>
                    <a:pt x="366" y="45654"/>
                    <a:pt x="548" y="45077"/>
                  </a:cubicBezTo>
                  <a:cubicBezTo>
                    <a:pt x="852" y="43861"/>
                    <a:pt x="1308" y="42159"/>
                    <a:pt x="1825" y="40031"/>
                  </a:cubicBezTo>
                  <a:cubicBezTo>
                    <a:pt x="2372" y="37903"/>
                    <a:pt x="3010" y="35350"/>
                    <a:pt x="3740" y="32554"/>
                  </a:cubicBezTo>
                  <a:cubicBezTo>
                    <a:pt x="4469" y="29727"/>
                    <a:pt x="5168" y="26596"/>
                    <a:pt x="5959" y="23344"/>
                  </a:cubicBezTo>
                  <a:cubicBezTo>
                    <a:pt x="6323" y="21733"/>
                    <a:pt x="6566" y="20122"/>
                    <a:pt x="6749" y="18511"/>
                  </a:cubicBezTo>
                  <a:cubicBezTo>
                    <a:pt x="6840" y="17751"/>
                    <a:pt x="7022" y="16991"/>
                    <a:pt x="7296" y="16262"/>
                  </a:cubicBezTo>
                  <a:cubicBezTo>
                    <a:pt x="7570" y="15593"/>
                    <a:pt x="7934" y="14924"/>
                    <a:pt x="8238" y="14256"/>
                  </a:cubicBezTo>
                  <a:cubicBezTo>
                    <a:pt x="8846" y="13009"/>
                    <a:pt x="9272" y="11672"/>
                    <a:pt x="9484" y="10335"/>
                  </a:cubicBezTo>
                  <a:cubicBezTo>
                    <a:pt x="9758" y="9058"/>
                    <a:pt x="10001" y="7873"/>
                    <a:pt x="10305" y="6809"/>
                  </a:cubicBezTo>
                  <a:cubicBezTo>
                    <a:pt x="10579" y="5745"/>
                    <a:pt x="10883" y="4803"/>
                    <a:pt x="11187" y="3982"/>
                  </a:cubicBezTo>
                  <a:cubicBezTo>
                    <a:pt x="11491" y="3161"/>
                    <a:pt x="11825" y="2493"/>
                    <a:pt x="11947" y="1885"/>
                  </a:cubicBezTo>
                  <a:cubicBezTo>
                    <a:pt x="12068" y="1277"/>
                    <a:pt x="12159" y="821"/>
                    <a:pt x="12220" y="486"/>
                  </a:cubicBezTo>
                  <a:cubicBezTo>
                    <a:pt x="12220" y="334"/>
                    <a:pt x="12250" y="213"/>
                    <a:pt x="12281" y="122"/>
                  </a:cubicBezTo>
                  <a:cubicBezTo>
                    <a:pt x="12281" y="91"/>
                    <a:pt x="12281" y="31"/>
                    <a:pt x="12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8185143" y="3030382"/>
              <a:ext cx="455200" cy="1544100"/>
            </a:xfrm>
            <a:custGeom>
              <a:avLst/>
              <a:gdLst/>
              <a:ahLst/>
              <a:cxnLst/>
              <a:rect l="l" t="t" r="r" b="b"/>
              <a:pathLst>
                <a:path w="18208" h="61764" extrusionOk="0">
                  <a:moveTo>
                    <a:pt x="1125" y="0"/>
                  </a:moveTo>
                  <a:cubicBezTo>
                    <a:pt x="730" y="2766"/>
                    <a:pt x="0" y="4681"/>
                    <a:pt x="243" y="8420"/>
                  </a:cubicBezTo>
                  <a:cubicBezTo>
                    <a:pt x="335" y="9757"/>
                    <a:pt x="1915" y="12341"/>
                    <a:pt x="2158" y="15289"/>
                  </a:cubicBezTo>
                  <a:cubicBezTo>
                    <a:pt x="2280" y="17052"/>
                    <a:pt x="2371" y="18815"/>
                    <a:pt x="2493" y="20578"/>
                  </a:cubicBezTo>
                  <a:cubicBezTo>
                    <a:pt x="2614" y="22341"/>
                    <a:pt x="2736" y="24043"/>
                    <a:pt x="3374" y="25654"/>
                  </a:cubicBezTo>
                  <a:cubicBezTo>
                    <a:pt x="3830" y="26870"/>
                    <a:pt x="4620" y="27994"/>
                    <a:pt x="4955" y="29241"/>
                  </a:cubicBezTo>
                  <a:cubicBezTo>
                    <a:pt x="5623" y="31642"/>
                    <a:pt x="4772" y="34225"/>
                    <a:pt x="5350" y="36657"/>
                  </a:cubicBezTo>
                  <a:cubicBezTo>
                    <a:pt x="5806" y="38694"/>
                    <a:pt x="7234" y="40457"/>
                    <a:pt x="7538" y="42554"/>
                  </a:cubicBezTo>
                  <a:cubicBezTo>
                    <a:pt x="7964" y="45472"/>
                    <a:pt x="6079" y="48511"/>
                    <a:pt x="7082" y="51277"/>
                  </a:cubicBezTo>
                  <a:cubicBezTo>
                    <a:pt x="7569" y="52676"/>
                    <a:pt x="8693" y="53770"/>
                    <a:pt x="9028" y="55198"/>
                  </a:cubicBezTo>
                  <a:cubicBezTo>
                    <a:pt x="9301" y="56293"/>
                    <a:pt x="9028" y="57478"/>
                    <a:pt x="9271" y="58572"/>
                  </a:cubicBezTo>
                  <a:cubicBezTo>
                    <a:pt x="9617" y="60276"/>
                    <a:pt x="12735" y="61623"/>
                    <a:pt x="14609" y="61623"/>
                  </a:cubicBezTo>
                  <a:cubicBezTo>
                    <a:pt x="14708" y="61623"/>
                    <a:pt x="14803" y="61619"/>
                    <a:pt x="14894" y="61612"/>
                  </a:cubicBezTo>
                  <a:lnTo>
                    <a:pt x="14894" y="61764"/>
                  </a:lnTo>
                  <a:cubicBezTo>
                    <a:pt x="17478" y="60214"/>
                    <a:pt x="18207" y="55502"/>
                    <a:pt x="17113" y="52706"/>
                  </a:cubicBezTo>
                  <a:cubicBezTo>
                    <a:pt x="15988" y="49879"/>
                    <a:pt x="14104" y="47326"/>
                    <a:pt x="13769" y="44317"/>
                  </a:cubicBezTo>
                  <a:cubicBezTo>
                    <a:pt x="13557" y="42007"/>
                    <a:pt x="14286" y="39636"/>
                    <a:pt x="13739" y="37356"/>
                  </a:cubicBezTo>
                  <a:cubicBezTo>
                    <a:pt x="12979" y="34317"/>
                    <a:pt x="10000" y="31976"/>
                    <a:pt x="10031" y="28845"/>
                  </a:cubicBezTo>
                  <a:cubicBezTo>
                    <a:pt x="10031" y="27082"/>
                    <a:pt x="11034" y="25441"/>
                    <a:pt x="10943" y="23678"/>
                  </a:cubicBezTo>
                  <a:cubicBezTo>
                    <a:pt x="10821" y="21520"/>
                    <a:pt x="9149" y="19818"/>
                    <a:pt x="8116" y="17933"/>
                  </a:cubicBezTo>
                  <a:cubicBezTo>
                    <a:pt x="6535" y="15015"/>
                    <a:pt x="6414" y="11581"/>
                    <a:pt x="5836" y="8328"/>
                  </a:cubicBezTo>
                  <a:cubicBezTo>
                    <a:pt x="5259" y="5076"/>
                    <a:pt x="4012" y="1581"/>
                    <a:pt x="112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p:nvPr/>
          </p:nvSpPr>
          <p:spPr>
            <a:xfrm>
              <a:off x="8232243" y="3098757"/>
              <a:ext cx="325275" cy="1473450"/>
            </a:xfrm>
            <a:custGeom>
              <a:avLst/>
              <a:gdLst/>
              <a:ahLst/>
              <a:cxnLst/>
              <a:rect l="l" t="t" r="r" b="b"/>
              <a:pathLst>
                <a:path w="13011" h="58938" extrusionOk="0">
                  <a:moveTo>
                    <a:pt x="1" y="1"/>
                  </a:moveTo>
                  <a:cubicBezTo>
                    <a:pt x="1" y="61"/>
                    <a:pt x="1" y="122"/>
                    <a:pt x="1" y="153"/>
                  </a:cubicBezTo>
                  <a:cubicBezTo>
                    <a:pt x="1" y="274"/>
                    <a:pt x="31" y="426"/>
                    <a:pt x="62" y="609"/>
                  </a:cubicBezTo>
                  <a:cubicBezTo>
                    <a:pt x="122" y="1004"/>
                    <a:pt x="183" y="1612"/>
                    <a:pt x="335" y="2371"/>
                  </a:cubicBezTo>
                  <a:cubicBezTo>
                    <a:pt x="457" y="3131"/>
                    <a:pt x="882" y="3982"/>
                    <a:pt x="1186" y="5016"/>
                  </a:cubicBezTo>
                  <a:cubicBezTo>
                    <a:pt x="1521" y="6049"/>
                    <a:pt x="1855" y="7235"/>
                    <a:pt x="2159" y="8572"/>
                  </a:cubicBezTo>
                  <a:cubicBezTo>
                    <a:pt x="2463" y="9910"/>
                    <a:pt x="2736" y="11369"/>
                    <a:pt x="2980" y="12949"/>
                  </a:cubicBezTo>
                  <a:cubicBezTo>
                    <a:pt x="3253" y="14530"/>
                    <a:pt x="3557" y="16262"/>
                    <a:pt x="4347" y="17934"/>
                  </a:cubicBezTo>
                  <a:cubicBezTo>
                    <a:pt x="4742" y="18755"/>
                    <a:pt x="5138" y="19575"/>
                    <a:pt x="5442" y="20457"/>
                  </a:cubicBezTo>
                  <a:cubicBezTo>
                    <a:pt x="5746" y="21369"/>
                    <a:pt x="5928" y="22311"/>
                    <a:pt x="6019" y="23253"/>
                  </a:cubicBezTo>
                  <a:cubicBezTo>
                    <a:pt x="6171" y="25290"/>
                    <a:pt x="6445" y="27296"/>
                    <a:pt x="6809" y="29302"/>
                  </a:cubicBezTo>
                  <a:cubicBezTo>
                    <a:pt x="7630" y="33405"/>
                    <a:pt x="8420" y="37296"/>
                    <a:pt x="9119" y="40852"/>
                  </a:cubicBezTo>
                  <a:cubicBezTo>
                    <a:pt x="9819" y="44409"/>
                    <a:pt x="10548" y="47570"/>
                    <a:pt x="11095" y="50245"/>
                  </a:cubicBezTo>
                  <a:cubicBezTo>
                    <a:pt x="11673" y="52950"/>
                    <a:pt x="12159" y="55108"/>
                    <a:pt x="12463" y="56628"/>
                  </a:cubicBezTo>
                  <a:lnTo>
                    <a:pt x="12858" y="58330"/>
                  </a:lnTo>
                  <a:cubicBezTo>
                    <a:pt x="12889" y="58512"/>
                    <a:pt x="12949" y="58664"/>
                    <a:pt x="12949" y="58786"/>
                  </a:cubicBezTo>
                  <a:cubicBezTo>
                    <a:pt x="12980" y="58816"/>
                    <a:pt x="12980" y="58877"/>
                    <a:pt x="13010" y="58938"/>
                  </a:cubicBezTo>
                  <a:cubicBezTo>
                    <a:pt x="13010" y="58877"/>
                    <a:pt x="13010" y="58816"/>
                    <a:pt x="12980" y="58755"/>
                  </a:cubicBezTo>
                  <a:cubicBezTo>
                    <a:pt x="12980" y="58664"/>
                    <a:pt x="12949" y="58512"/>
                    <a:pt x="12919" y="58330"/>
                  </a:cubicBezTo>
                  <a:cubicBezTo>
                    <a:pt x="12828" y="57904"/>
                    <a:pt x="12706" y="57327"/>
                    <a:pt x="12585" y="56597"/>
                  </a:cubicBezTo>
                  <a:cubicBezTo>
                    <a:pt x="12281" y="55077"/>
                    <a:pt x="11825" y="52919"/>
                    <a:pt x="11278" y="50245"/>
                  </a:cubicBezTo>
                  <a:cubicBezTo>
                    <a:pt x="10761" y="47570"/>
                    <a:pt x="10092" y="44378"/>
                    <a:pt x="9363" y="40822"/>
                  </a:cubicBezTo>
                  <a:cubicBezTo>
                    <a:pt x="8633" y="37296"/>
                    <a:pt x="7873" y="33375"/>
                    <a:pt x="7083" y="29272"/>
                  </a:cubicBezTo>
                  <a:cubicBezTo>
                    <a:pt x="6688" y="27296"/>
                    <a:pt x="6445" y="25290"/>
                    <a:pt x="6262" y="23253"/>
                  </a:cubicBezTo>
                  <a:cubicBezTo>
                    <a:pt x="6201" y="22281"/>
                    <a:pt x="6019" y="21338"/>
                    <a:pt x="5685" y="20396"/>
                  </a:cubicBezTo>
                  <a:cubicBezTo>
                    <a:pt x="5381" y="19484"/>
                    <a:pt x="4955" y="18664"/>
                    <a:pt x="4590" y="17843"/>
                  </a:cubicBezTo>
                  <a:cubicBezTo>
                    <a:pt x="3800" y="16232"/>
                    <a:pt x="3496" y="14530"/>
                    <a:pt x="3223" y="12949"/>
                  </a:cubicBezTo>
                  <a:cubicBezTo>
                    <a:pt x="2919" y="11369"/>
                    <a:pt x="2676" y="9879"/>
                    <a:pt x="2341" y="8542"/>
                  </a:cubicBezTo>
                  <a:cubicBezTo>
                    <a:pt x="2068" y="7326"/>
                    <a:pt x="1733" y="6141"/>
                    <a:pt x="1338" y="4986"/>
                  </a:cubicBezTo>
                  <a:cubicBezTo>
                    <a:pt x="1004" y="3952"/>
                    <a:pt x="578" y="3071"/>
                    <a:pt x="426" y="2341"/>
                  </a:cubicBezTo>
                  <a:cubicBezTo>
                    <a:pt x="274" y="1612"/>
                    <a:pt x="183" y="1004"/>
                    <a:pt x="92" y="609"/>
                  </a:cubicBezTo>
                  <a:cubicBezTo>
                    <a:pt x="62" y="426"/>
                    <a:pt x="31" y="274"/>
                    <a:pt x="31" y="153"/>
                  </a:cubicBezTo>
                  <a:cubicBezTo>
                    <a:pt x="1" y="122"/>
                    <a:pt x="1" y="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4" name="Google Shape;104;p19"/>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3_1_1_1">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cxnSp>
        <p:nvCxnSpPr>
          <p:cNvPr id="107" name="Google Shape;107;p20"/>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108" name="Google Shape;108;p20"/>
          <p:cNvGrpSpPr/>
          <p:nvPr/>
        </p:nvGrpSpPr>
        <p:grpSpPr>
          <a:xfrm>
            <a:off x="833138" y="1492555"/>
            <a:ext cx="1268425" cy="3111845"/>
            <a:chOff x="833138" y="1492555"/>
            <a:chExt cx="1268425" cy="3111845"/>
          </a:xfrm>
        </p:grpSpPr>
        <p:grpSp>
          <p:nvGrpSpPr>
            <p:cNvPr id="109" name="Google Shape;109;p20"/>
            <p:cNvGrpSpPr/>
            <p:nvPr/>
          </p:nvGrpSpPr>
          <p:grpSpPr>
            <a:xfrm>
              <a:off x="833138" y="2814375"/>
              <a:ext cx="1268425" cy="1790025"/>
              <a:chOff x="4815275" y="3384975"/>
              <a:chExt cx="1268425" cy="1790025"/>
            </a:xfrm>
          </p:grpSpPr>
          <p:sp>
            <p:nvSpPr>
              <p:cNvPr id="110" name="Google Shape;110;p20"/>
              <p:cNvSpPr/>
              <p:nvPr/>
            </p:nvSpPr>
            <p:spPr>
              <a:xfrm>
                <a:off x="5133825" y="4620425"/>
                <a:ext cx="659675" cy="90925"/>
              </a:xfrm>
              <a:custGeom>
                <a:avLst/>
                <a:gdLst/>
                <a:ahLst/>
                <a:cxnLst/>
                <a:rect l="l" t="t" r="r" b="b"/>
                <a:pathLst>
                  <a:path w="26387" h="3637" extrusionOk="0">
                    <a:moveTo>
                      <a:pt x="1" y="0"/>
                    </a:moveTo>
                    <a:lnTo>
                      <a:pt x="1" y="3636"/>
                    </a:lnTo>
                    <a:lnTo>
                      <a:pt x="26386" y="3636"/>
                    </a:lnTo>
                    <a:lnTo>
                      <a:pt x="263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5133000" y="4619575"/>
                <a:ext cx="661325" cy="92600"/>
              </a:xfrm>
              <a:custGeom>
                <a:avLst/>
                <a:gdLst/>
                <a:ahLst/>
                <a:cxnLst/>
                <a:rect l="l" t="t" r="r" b="b"/>
                <a:pathLst>
                  <a:path w="26453" h="3704" extrusionOk="0">
                    <a:moveTo>
                      <a:pt x="26386" y="101"/>
                    </a:moveTo>
                    <a:lnTo>
                      <a:pt x="26386" y="3637"/>
                    </a:lnTo>
                    <a:lnTo>
                      <a:pt x="67" y="3637"/>
                    </a:lnTo>
                    <a:lnTo>
                      <a:pt x="67" y="101"/>
                    </a:lnTo>
                    <a:close/>
                    <a:moveTo>
                      <a:pt x="1" y="1"/>
                    </a:moveTo>
                    <a:lnTo>
                      <a:pt x="1" y="3703"/>
                    </a:lnTo>
                    <a:lnTo>
                      <a:pt x="26453" y="3703"/>
                    </a:lnTo>
                    <a:lnTo>
                      <a:pt x="264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5194725" y="4680450"/>
                <a:ext cx="538725" cy="468700"/>
              </a:xfrm>
              <a:custGeom>
                <a:avLst/>
                <a:gdLst/>
                <a:ahLst/>
                <a:cxnLst/>
                <a:rect l="l" t="t" r="r" b="b"/>
                <a:pathLst>
                  <a:path w="21549" h="18748" extrusionOk="0">
                    <a:moveTo>
                      <a:pt x="0" y="1"/>
                    </a:moveTo>
                    <a:lnTo>
                      <a:pt x="3803" y="18748"/>
                    </a:lnTo>
                    <a:lnTo>
                      <a:pt x="17879" y="18748"/>
                    </a:lnTo>
                    <a:lnTo>
                      <a:pt x="21549" y="123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5194725" y="5104925"/>
                <a:ext cx="538725" cy="70075"/>
              </a:xfrm>
              <a:custGeom>
                <a:avLst/>
                <a:gdLst/>
                <a:ahLst/>
                <a:cxnLst/>
                <a:rect l="l" t="t" r="r" b="b"/>
                <a:pathLst>
                  <a:path w="21549" h="2803" extrusionOk="0">
                    <a:moveTo>
                      <a:pt x="0" y="1"/>
                    </a:moveTo>
                    <a:lnTo>
                      <a:pt x="2035" y="2803"/>
                    </a:lnTo>
                    <a:lnTo>
                      <a:pt x="19114" y="2803"/>
                    </a:lnTo>
                    <a:lnTo>
                      <a:pt x="21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5434050" y="3724775"/>
                <a:ext cx="6700" cy="969875"/>
              </a:xfrm>
              <a:custGeom>
                <a:avLst/>
                <a:gdLst/>
                <a:ahLst/>
                <a:cxnLst/>
                <a:rect l="l" t="t" r="r" b="b"/>
                <a:pathLst>
                  <a:path w="268" h="38795" extrusionOk="0">
                    <a:moveTo>
                      <a:pt x="101" y="1"/>
                    </a:moveTo>
                    <a:cubicBezTo>
                      <a:pt x="34" y="1"/>
                      <a:pt x="1" y="8707"/>
                      <a:pt x="34" y="19414"/>
                    </a:cubicBezTo>
                    <a:cubicBezTo>
                      <a:pt x="67" y="30122"/>
                      <a:pt x="134" y="38795"/>
                      <a:pt x="201" y="38795"/>
                    </a:cubicBezTo>
                    <a:cubicBezTo>
                      <a:pt x="234" y="38795"/>
                      <a:pt x="267" y="30122"/>
                      <a:pt x="234" y="19414"/>
                    </a:cubicBezTo>
                    <a:cubicBezTo>
                      <a:pt x="201" y="8673"/>
                      <a:pt x="134"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5524125" y="4150925"/>
                <a:ext cx="61725" cy="515375"/>
              </a:xfrm>
              <a:custGeom>
                <a:avLst/>
                <a:gdLst/>
                <a:ahLst/>
                <a:cxnLst/>
                <a:rect l="l" t="t" r="r" b="b"/>
                <a:pathLst>
                  <a:path w="2469" h="20615" extrusionOk="0">
                    <a:moveTo>
                      <a:pt x="2469" y="0"/>
                    </a:moveTo>
                    <a:cubicBezTo>
                      <a:pt x="2435" y="67"/>
                      <a:pt x="2402" y="133"/>
                      <a:pt x="2368" y="167"/>
                    </a:cubicBezTo>
                    <a:lnTo>
                      <a:pt x="2102" y="734"/>
                    </a:lnTo>
                    <a:cubicBezTo>
                      <a:pt x="2035" y="867"/>
                      <a:pt x="1968" y="1001"/>
                      <a:pt x="1901" y="1134"/>
                    </a:cubicBezTo>
                    <a:cubicBezTo>
                      <a:pt x="1868" y="1301"/>
                      <a:pt x="1801" y="1468"/>
                      <a:pt x="1735" y="1635"/>
                    </a:cubicBezTo>
                    <a:lnTo>
                      <a:pt x="1501" y="2202"/>
                    </a:lnTo>
                    <a:cubicBezTo>
                      <a:pt x="1434" y="2402"/>
                      <a:pt x="1368" y="2635"/>
                      <a:pt x="1301" y="2835"/>
                    </a:cubicBezTo>
                    <a:cubicBezTo>
                      <a:pt x="967" y="3903"/>
                      <a:pt x="701" y="5004"/>
                      <a:pt x="534" y="6104"/>
                    </a:cubicBezTo>
                    <a:cubicBezTo>
                      <a:pt x="300" y="7439"/>
                      <a:pt x="167" y="8773"/>
                      <a:pt x="100" y="10141"/>
                    </a:cubicBezTo>
                    <a:cubicBezTo>
                      <a:pt x="0" y="12609"/>
                      <a:pt x="67" y="15111"/>
                      <a:pt x="334" y="17579"/>
                    </a:cubicBezTo>
                    <a:cubicBezTo>
                      <a:pt x="434" y="18513"/>
                      <a:pt x="534" y="19281"/>
                      <a:pt x="601" y="19781"/>
                    </a:cubicBezTo>
                    <a:cubicBezTo>
                      <a:pt x="667" y="20048"/>
                      <a:pt x="701" y="20248"/>
                      <a:pt x="701" y="20381"/>
                    </a:cubicBezTo>
                    <a:cubicBezTo>
                      <a:pt x="734" y="20448"/>
                      <a:pt x="734" y="20548"/>
                      <a:pt x="767" y="20615"/>
                    </a:cubicBezTo>
                    <a:cubicBezTo>
                      <a:pt x="767" y="20515"/>
                      <a:pt x="767" y="20448"/>
                      <a:pt x="767" y="20381"/>
                    </a:cubicBezTo>
                    <a:cubicBezTo>
                      <a:pt x="734" y="20215"/>
                      <a:pt x="734" y="20014"/>
                      <a:pt x="701" y="19781"/>
                    </a:cubicBezTo>
                    <a:cubicBezTo>
                      <a:pt x="634" y="19247"/>
                      <a:pt x="567" y="18480"/>
                      <a:pt x="467" y="17546"/>
                    </a:cubicBezTo>
                    <a:cubicBezTo>
                      <a:pt x="234" y="15111"/>
                      <a:pt x="167" y="12642"/>
                      <a:pt x="267" y="10174"/>
                    </a:cubicBezTo>
                    <a:cubicBezTo>
                      <a:pt x="334" y="8806"/>
                      <a:pt x="467" y="7472"/>
                      <a:pt x="667" y="6138"/>
                    </a:cubicBezTo>
                    <a:cubicBezTo>
                      <a:pt x="867" y="5037"/>
                      <a:pt x="1101" y="3970"/>
                      <a:pt x="1401" y="2902"/>
                    </a:cubicBezTo>
                    <a:cubicBezTo>
                      <a:pt x="1468" y="2669"/>
                      <a:pt x="1535" y="2468"/>
                      <a:pt x="1601" y="2268"/>
                    </a:cubicBezTo>
                    <a:cubicBezTo>
                      <a:pt x="1668" y="2068"/>
                      <a:pt x="1768" y="1868"/>
                      <a:pt x="1801" y="1701"/>
                    </a:cubicBezTo>
                    <a:lnTo>
                      <a:pt x="2002" y="1201"/>
                    </a:lnTo>
                    <a:cubicBezTo>
                      <a:pt x="2068" y="1034"/>
                      <a:pt x="2102" y="901"/>
                      <a:pt x="2168" y="767"/>
                    </a:cubicBezTo>
                    <a:lnTo>
                      <a:pt x="2402" y="234"/>
                    </a:lnTo>
                    <a:cubicBezTo>
                      <a:pt x="2435" y="167"/>
                      <a:pt x="2435" y="67"/>
                      <a:pt x="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5483250" y="3975800"/>
                <a:ext cx="85925" cy="721350"/>
              </a:xfrm>
              <a:custGeom>
                <a:avLst/>
                <a:gdLst/>
                <a:ahLst/>
                <a:cxnLst/>
                <a:rect l="l" t="t" r="r" b="b"/>
                <a:pathLst>
                  <a:path w="3437" h="28854" extrusionOk="0">
                    <a:moveTo>
                      <a:pt x="3436" y="0"/>
                    </a:moveTo>
                    <a:lnTo>
                      <a:pt x="3436" y="0"/>
                    </a:lnTo>
                    <a:cubicBezTo>
                      <a:pt x="3370" y="100"/>
                      <a:pt x="3336" y="167"/>
                      <a:pt x="3303" y="267"/>
                    </a:cubicBezTo>
                    <a:lnTo>
                      <a:pt x="3003" y="1067"/>
                    </a:lnTo>
                    <a:cubicBezTo>
                      <a:pt x="2936" y="1234"/>
                      <a:pt x="2869" y="1434"/>
                      <a:pt x="2769" y="1635"/>
                    </a:cubicBezTo>
                    <a:lnTo>
                      <a:pt x="2536" y="2335"/>
                    </a:lnTo>
                    <a:cubicBezTo>
                      <a:pt x="2369" y="2835"/>
                      <a:pt x="2202" y="3402"/>
                      <a:pt x="2035" y="4036"/>
                    </a:cubicBezTo>
                    <a:cubicBezTo>
                      <a:pt x="1935" y="4370"/>
                      <a:pt x="1835" y="4703"/>
                      <a:pt x="1735" y="5070"/>
                    </a:cubicBezTo>
                    <a:cubicBezTo>
                      <a:pt x="1668" y="5404"/>
                      <a:pt x="1568" y="5771"/>
                      <a:pt x="1502" y="6138"/>
                    </a:cubicBezTo>
                    <a:cubicBezTo>
                      <a:pt x="1302" y="6938"/>
                      <a:pt x="1168" y="7739"/>
                      <a:pt x="1001" y="8606"/>
                    </a:cubicBezTo>
                    <a:cubicBezTo>
                      <a:pt x="701" y="10307"/>
                      <a:pt x="401" y="12242"/>
                      <a:pt x="234" y="14244"/>
                    </a:cubicBezTo>
                    <a:cubicBezTo>
                      <a:pt x="67" y="16278"/>
                      <a:pt x="1" y="18213"/>
                      <a:pt x="1" y="19948"/>
                    </a:cubicBezTo>
                    <a:cubicBezTo>
                      <a:pt x="1" y="21682"/>
                      <a:pt x="34" y="23283"/>
                      <a:pt x="134" y="24618"/>
                    </a:cubicBezTo>
                    <a:cubicBezTo>
                      <a:pt x="167" y="25251"/>
                      <a:pt x="201" y="25885"/>
                      <a:pt x="267" y="26386"/>
                    </a:cubicBezTo>
                    <a:cubicBezTo>
                      <a:pt x="301" y="26886"/>
                      <a:pt x="334" y="27353"/>
                      <a:pt x="368" y="27720"/>
                    </a:cubicBezTo>
                    <a:lnTo>
                      <a:pt x="468" y="28554"/>
                    </a:lnTo>
                    <a:cubicBezTo>
                      <a:pt x="501" y="28654"/>
                      <a:pt x="501" y="28754"/>
                      <a:pt x="534" y="28854"/>
                    </a:cubicBezTo>
                    <a:cubicBezTo>
                      <a:pt x="534" y="28754"/>
                      <a:pt x="534" y="28654"/>
                      <a:pt x="534" y="28554"/>
                    </a:cubicBezTo>
                    <a:cubicBezTo>
                      <a:pt x="501" y="28354"/>
                      <a:pt x="501" y="28087"/>
                      <a:pt x="468" y="27720"/>
                    </a:cubicBezTo>
                    <a:cubicBezTo>
                      <a:pt x="434" y="27353"/>
                      <a:pt x="401" y="26919"/>
                      <a:pt x="368" y="26386"/>
                    </a:cubicBezTo>
                    <a:cubicBezTo>
                      <a:pt x="334" y="25852"/>
                      <a:pt x="301" y="25251"/>
                      <a:pt x="267" y="24584"/>
                    </a:cubicBezTo>
                    <a:cubicBezTo>
                      <a:pt x="167" y="23283"/>
                      <a:pt x="167" y="21716"/>
                      <a:pt x="167" y="19948"/>
                    </a:cubicBezTo>
                    <a:cubicBezTo>
                      <a:pt x="201" y="18213"/>
                      <a:pt x="267" y="16278"/>
                      <a:pt x="434" y="14277"/>
                    </a:cubicBezTo>
                    <a:cubicBezTo>
                      <a:pt x="634" y="12242"/>
                      <a:pt x="868" y="10341"/>
                      <a:pt x="1168" y="8606"/>
                    </a:cubicBezTo>
                    <a:cubicBezTo>
                      <a:pt x="1335" y="7772"/>
                      <a:pt x="1468" y="6938"/>
                      <a:pt x="1668" y="6204"/>
                    </a:cubicBezTo>
                    <a:cubicBezTo>
                      <a:pt x="1735" y="5804"/>
                      <a:pt x="1802" y="5437"/>
                      <a:pt x="1902" y="5104"/>
                    </a:cubicBezTo>
                    <a:cubicBezTo>
                      <a:pt x="2002" y="4737"/>
                      <a:pt x="2069" y="4403"/>
                      <a:pt x="2169" y="4103"/>
                    </a:cubicBezTo>
                    <a:cubicBezTo>
                      <a:pt x="2336" y="3436"/>
                      <a:pt x="2502" y="2869"/>
                      <a:pt x="2669" y="2368"/>
                    </a:cubicBezTo>
                    <a:lnTo>
                      <a:pt x="2869" y="1668"/>
                    </a:lnTo>
                    <a:cubicBezTo>
                      <a:pt x="2936" y="1468"/>
                      <a:pt x="3003" y="1268"/>
                      <a:pt x="3069" y="1101"/>
                    </a:cubicBezTo>
                    <a:cubicBezTo>
                      <a:pt x="3170" y="767"/>
                      <a:pt x="3270" y="500"/>
                      <a:pt x="3336" y="300"/>
                    </a:cubicBezTo>
                    <a:cubicBezTo>
                      <a:pt x="3370" y="200"/>
                      <a:pt x="3403" y="100"/>
                      <a:pt x="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5271425" y="3753975"/>
                <a:ext cx="126800" cy="979050"/>
              </a:xfrm>
              <a:custGeom>
                <a:avLst/>
                <a:gdLst/>
                <a:ahLst/>
                <a:cxnLst/>
                <a:rect l="l" t="t" r="r" b="b"/>
                <a:pathLst>
                  <a:path w="5072" h="39162" extrusionOk="0">
                    <a:moveTo>
                      <a:pt x="34" y="0"/>
                    </a:moveTo>
                    <a:cubicBezTo>
                      <a:pt x="1" y="0"/>
                      <a:pt x="34" y="33"/>
                      <a:pt x="34" y="100"/>
                    </a:cubicBezTo>
                    <a:cubicBezTo>
                      <a:pt x="68" y="200"/>
                      <a:pt x="68" y="300"/>
                      <a:pt x="101" y="400"/>
                    </a:cubicBezTo>
                    <a:cubicBezTo>
                      <a:pt x="168" y="701"/>
                      <a:pt x="268" y="1034"/>
                      <a:pt x="368" y="1534"/>
                    </a:cubicBezTo>
                    <a:cubicBezTo>
                      <a:pt x="501" y="2001"/>
                      <a:pt x="635" y="2602"/>
                      <a:pt x="801" y="3302"/>
                    </a:cubicBezTo>
                    <a:cubicBezTo>
                      <a:pt x="935" y="3970"/>
                      <a:pt x="1135" y="4770"/>
                      <a:pt x="1302" y="5637"/>
                    </a:cubicBezTo>
                    <a:cubicBezTo>
                      <a:pt x="1502" y="6538"/>
                      <a:pt x="1669" y="7472"/>
                      <a:pt x="1902" y="8506"/>
                    </a:cubicBezTo>
                    <a:cubicBezTo>
                      <a:pt x="2102" y="9540"/>
                      <a:pt x="2269" y="10674"/>
                      <a:pt x="2469" y="11842"/>
                    </a:cubicBezTo>
                    <a:cubicBezTo>
                      <a:pt x="2836" y="14177"/>
                      <a:pt x="3203" y="16745"/>
                      <a:pt x="3503" y="19447"/>
                    </a:cubicBezTo>
                    <a:cubicBezTo>
                      <a:pt x="4104" y="24884"/>
                      <a:pt x="4437" y="29821"/>
                      <a:pt x="4671" y="33391"/>
                    </a:cubicBezTo>
                    <a:cubicBezTo>
                      <a:pt x="4771" y="35159"/>
                      <a:pt x="4871" y="36593"/>
                      <a:pt x="4938" y="37594"/>
                    </a:cubicBezTo>
                    <a:cubicBezTo>
                      <a:pt x="4971" y="38094"/>
                      <a:pt x="4971" y="38461"/>
                      <a:pt x="5004" y="38761"/>
                    </a:cubicBezTo>
                    <a:cubicBezTo>
                      <a:pt x="5038" y="38895"/>
                      <a:pt x="5038" y="38961"/>
                      <a:pt x="5038" y="39061"/>
                    </a:cubicBezTo>
                    <a:lnTo>
                      <a:pt x="5038" y="39161"/>
                    </a:lnTo>
                    <a:cubicBezTo>
                      <a:pt x="5038" y="39128"/>
                      <a:pt x="5071" y="39095"/>
                      <a:pt x="5071" y="39061"/>
                    </a:cubicBezTo>
                    <a:lnTo>
                      <a:pt x="5071" y="38761"/>
                    </a:lnTo>
                    <a:cubicBezTo>
                      <a:pt x="5071" y="38494"/>
                      <a:pt x="5038" y="38094"/>
                      <a:pt x="5038" y="37594"/>
                    </a:cubicBezTo>
                    <a:cubicBezTo>
                      <a:pt x="4971" y="36593"/>
                      <a:pt x="4904" y="35159"/>
                      <a:pt x="4804" y="33357"/>
                    </a:cubicBezTo>
                    <a:cubicBezTo>
                      <a:pt x="4638" y="29788"/>
                      <a:pt x="4304" y="24851"/>
                      <a:pt x="3704" y="19414"/>
                    </a:cubicBezTo>
                    <a:cubicBezTo>
                      <a:pt x="3403" y="16712"/>
                      <a:pt x="3036" y="14143"/>
                      <a:pt x="2669" y="11808"/>
                    </a:cubicBezTo>
                    <a:cubicBezTo>
                      <a:pt x="2469" y="10641"/>
                      <a:pt x="2236" y="9540"/>
                      <a:pt x="2069" y="8506"/>
                    </a:cubicBezTo>
                    <a:cubicBezTo>
                      <a:pt x="1902" y="7472"/>
                      <a:pt x="1669" y="6505"/>
                      <a:pt x="1469" y="5637"/>
                    </a:cubicBezTo>
                    <a:cubicBezTo>
                      <a:pt x="1302" y="4737"/>
                      <a:pt x="1102" y="3970"/>
                      <a:pt x="935" y="3269"/>
                    </a:cubicBezTo>
                    <a:cubicBezTo>
                      <a:pt x="768" y="2569"/>
                      <a:pt x="601" y="1968"/>
                      <a:pt x="468" y="1501"/>
                    </a:cubicBezTo>
                    <a:cubicBezTo>
                      <a:pt x="334" y="1034"/>
                      <a:pt x="234" y="667"/>
                      <a:pt x="168" y="400"/>
                    </a:cubicBezTo>
                    <a:cubicBezTo>
                      <a:pt x="134" y="267"/>
                      <a:pt x="68" y="200"/>
                      <a:pt x="68" y="100"/>
                    </a:cubicBezTo>
                    <a:cubicBezTo>
                      <a:pt x="68" y="67"/>
                      <a:pt x="68" y="33"/>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5221400" y="3774800"/>
                <a:ext cx="315250" cy="566725"/>
              </a:xfrm>
              <a:custGeom>
                <a:avLst/>
                <a:gdLst/>
                <a:ahLst/>
                <a:cxnLst/>
                <a:rect l="l" t="t" r="r" b="b"/>
                <a:pathLst>
                  <a:path w="12610" h="22669" extrusionOk="0">
                    <a:moveTo>
                      <a:pt x="5905" y="1"/>
                    </a:moveTo>
                    <a:cubicBezTo>
                      <a:pt x="4637" y="68"/>
                      <a:pt x="3470" y="701"/>
                      <a:pt x="2736" y="1702"/>
                    </a:cubicBezTo>
                    <a:cubicBezTo>
                      <a:pt x="2035" y="2736"/>
                      <a:pt x="1535" y="3870"/>
                      <a:pt x="1235" y="5071"/>
                    </a:cubicBezTo>
                    <a:cubicBezTo>
                      <a:pt x="334" y="7973"/>
                      <a:pt x="0" y="11009"/>
                      <a:pt x="301" y="14011"/>
                    </a:cubicBezTo>
                    <a:cubicBezTo>
                      <a:pt x="668" y="17013"/>
                      <a:pt x="1868" y="19949"/>
                      <a:pt x="4037" y="22050"/>
                    </a:cubicBezTo>
                    <a:cubicBezTo>
                      <a:pt x="4329" y="22372"/>
                      <a:pt x="4725" y="22668"/>
                      <a:pt x="5133" y="22668"/>
                    </a:cubicBezTo>
                    <a:cubicBezTo>
                      <a:pt x="5190" y="22668"/>
                      <a:pt x="5247" y="22663"/>
                      <a:pt x="5304" y="22650"/>
                    </a:cubicBezTo>
                    <a:cubicBezTo>
                      <a:pt x="5571" y="22584"/>
                      <a:pt x="5805" y="22417"/>
                      <a:pt x="5971" y="22250"/>
                    </a:cubicBezTo>
                    <a:cubicBezTo>
                      <a:pt x="10241" y="18347"/>
                      <a:pt x="12609" y="12810"/>
                      <a:pt x="12476" y="7039"/>
                    </a:cubicBezTo>
                    <a:cubicBezTo>
                      <a:pt x="12443" y="5905"/>
                      <a:pt x="12276" y="4704"/>
                      <a:pt x="11642" y="3770"/>
                    </a:cubicBezTo>
                    <a:cubicBezTo>
                      <a:pt x="11129" y="2943"/>
                      <a:pt x="9981" y="2092"/>
                      <a:pt x="8971" y="2092"/>
                    </a:cubicBezTo>
                    <a:cubicBezTo>
                      <a:pt x="8800" y="2092"/>
                      <a:pt x="8633" y="2116"/>
                      <a:pt x="8473" y="2169"/>
                    </a:cubicBezTo>
                    <a:cubicBezTo>
                      <a:pt x="8373" y="935"/>
                      <a:pt x="7139" y="34"/>
                      <a:pt x="5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5035425" y="3470425"/>
                <a:ext cx="167650" cy="195325"/>
              </a:xfrm>
              <a:custGeom>
                <a:avLst/>
                <a:gdLst/>
                <a:ahLst/>
                <a:cxnLst/>
                <a:rect l="l" t="t" r="r" b="b"/>
                <a:pathLst>
                  <a:path w="6706" h="7813" extrusionOk="0">
                    <a:moveTo>
                      <a:pt x="1035" y="1"/>
                    </a:moveTo>
                    <a:lnTo>
                      <a:pt x="1" y="601"/>
                    </a:lnTo>
                    <a:cubicBezTo>
                      <a:pt x="1502" y="2936"/>
                      <a:pt x="3036" y="5304"/>
                      <a:pt x="4571" y="7673"/>
                    </a:cubicBezTo>
                    <a:cubicBezTo>
                      <a:pt x="4628" y="7730"/>
                      <a:pt x="4686" y="7813"/>
                      <a:pt x="4744" y="7813"/>
                    </a:cubicBezTo>
                    <a:cubicBezTo>
                      <a:pt x="4753" y="7813"/>
                      <a:pt x="4762" y="7811"/>
                      <a:pt x="4771" y="7806"/>
                    </a:cubicBezTo>
                    <a:cubicBezTo>
                      <a:pt x="4871" y="7806"/>
                      <a:pt x="4904" y="7739"/>
                      <a:pt x="4971" y="7639"/>
                    </a:cubicBezTo>
                    <a:lnTo>
                      <a:pt x="6706" y="4504"/>
                    </a:lnTo>
                    <a:lnTo>
                      <a:pt x="10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5035425" y="3470425"/>
                <a:ext cx="167650" cy="195325"/>
              </a:xfrm>
              <a:custGeom>
                <a:avLst/>
                <a:gdLst/>
                <a:ahLst/>
                <a:cxnLst/>
                <a:rect l="l" t="t" r="r" b="b"/>
                <a:pathLst>
                  <a:path w="6706" h="7813" extrusionOk="0">
                    <a:moveTo>
                      <a:pt x="1035" y="1"/>
                    </a:moveTo>
                    <a:lnTo>
                      <a:pt x="1" y="601"/>
                    </a:lnTo>
                    <a:cubicBezTo>
                      <a:pt x="1502" y="2936"/>
                      <a:pt x="3036" y="5304"/>
                      <a:pt x="4571" y="7673"/>
                    </a:cubicBezTo>
                    <a:cubicBezTo>
                      <a:pt x="4628" y="7730"/>
                      <a:pt x="4686" y="7813"/>
                      <a:pt x="4744" y="7813"/>
                    </a:cubicBezTo>
                    <a:cubicBezTo>
                      <a:pt x="4753" y="7813"/>
                      <a:pt x="4762" y="7811"/>
                      <a:pt x="4771" y="7806"/>
                    </a:cubicBezTo>
                    <a:cubicBezTo>
                      <a:pt x="4871" y="7806"/>
                      <a:pt x="4904" y="7739"/>
                      <a:pt x="4971" y="7639"/>
                    </a:cubicBezTo>
                    <a:lnTo>
                      <a:pt x="6706" y="4504"/>
                    </a:lnTo>
                    <a:lnTo>
                      <a:pt x="10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5032925" y="3384975"/>
                <a:ext cx="447025" cy="339825"/>
              </a:xfrm>
              <a:custGeom>
                <a:avLst/>
                <a:gdLst/>
                <a:ahLst/>
                <a:cxnLst/>
                <a:rect l="l" t="t" r="r" b="b"/>
                <a:pathLst>
                  <a:path w="17881" h="13593" extrusionOk="0">
                    <a:moveTo>
                      <a:pt x="8130" y="1"/>
                    </a:moveTo>
                    <a:cubicBezTo>
                      <a:pt x="5198" y="1"/>
                      <a:pt x="2369" y="1189"/>
                      <a:pt x="334" y="3318"/>
                    </a:cubicBezTo>
                    <a:cubicBezTo>
                      <a:pt x="168" y="3485"/>
                      <a:pt x="1" y="3719"/>
                      <a:pt x="67" y="3952"/>
                    </a:cubicBezTo>
                    <a:cubicBezTo>
                      <a:pt x="134" y="4119"/>
                      <a:pt x="268" y="4252"/>
                      <a:pt x="434" y="4353"/>
                    </a:cubicBezTo>
                    <a:lnTo>
                      <a:pt x="16146" y="13593"/>
                    </a:lnTo>
                    <a:cubicBezTo>
                      <a:pt x="17880" y="11024"/>
                      <a:pt x="17813" y="7455"/>
                      <a:pt x="16312" y="4753"/>
                    </a:cubicBezTo>
                    <a:cubicBezTo>
                      <a:pt x="14711" y="2018"/>
                      <a:pt x="11876" y="250"/>
                      <a:pt x="8707" y="16"/>
                    </a:cubicBezTo>
                    <a:cubicBezTo>
                      <a:pt x="8515" y="6"/>
                      <a:pt x="8322" y="1"/>
                      <a:pt x="8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5100475" y="3417900"/>
                <a:ext cx="337775" cy="307725"/>
              </a:xfrm>
              <a:custGeom>
                <a:avLst/>
                <a:gdLst/>
                <a:ahLst/>
                <a:cxnLst/>
                <a:rect l="l" t="t" r="r" b="b"/>
                <a:pathLst>
                  <a:path w="13511" h="12309" extrusionOk="0">
                    <a:moveTo>
                      <a:pt x="801" y="0"/>
                    </a:moveTo>
                    <a:cubicBezTo>
                      <a:pt x="534" y="0"/>
                      <a:pt x="334" y="33"/>
                      <a:pt x="201" y="33"/>
                    </a:cubicBezTo>
                    <a:cubicBezTo>
                      <a:pt x="134" y="33"/>
                      <a:pt x="67" y="33"/>
                      <a:pt x="1" y="67"/>
                    </a:cubicBezTo>
                    <a:cubicBezTo>
                      <a:pt x="1" y="83"/>
                      <a:pt x="67" y="83"/>
                      <a:pt x="201" y="83"/>
                    </a:cubicBezTo>
                    <a:cubicBezTo>
                      <a:pt x="334" y="83"/>
                      <a:pt x="534" y="83"/>
                      <a:pt x="801" y="100"/>
                    </a:cubicBezTo>
                    <a:cubicBezTo>
                      <a:pt x="6439" y="200"/>
                      <a:pt x="11375" y="3970"/>
                      <a:pt x="12977" y="9407"/>
                    </a:cubicBezTo>
                    <a:cubicBezTo>
                      <a:pt x="13177" y="10074"/>
                      <a:pt x="13344" y="10808"/>
                      <a:pt x="13410" y="11508"/>
                    </a:cubicBezTo>
                    <a:cubicBezTo>
                      <a:pt x="13444" y="11775"/>
                      <a:pt x="13444" y="12042"/>
                      <a:pt x="13410" y="12309"/>
                    </a:cubicBezTo>
                    <a:cubicBezTo>
                      <a:pt x="13477" y="12209"/>
                      <a:pt x="13510" y="12075"/>
                      <a:pt x="13510" y="11975"/>
                    </a:cubicBezTo>
                    <a:cubicBezTo>
                      <a:pt x="13510" y="11809"/>
                      <a:pt x="13510" y="11642"/>
                      <a:pt x="13510" y="11508"/>
                    </a:cubicBezTo>
                    <a:cubicBezTo>
                      <a:pt x="13444" y="10774"/>
                      <a:pt x="13310" y="10074"/>
                      <a:pt x="13143" y="9373"/>
                    </a:cubicBezTo>
                    <a:cubicBezTo>
                      <a:pt x="11809" y="4570"/>
                      <a:pt x="7840" y="1001"/>
                      <a:pt x="2969" y="200"/>
                    </a:cubicBezTo>
                    <a:cubicBezTo>
                      <a:pt x="2269" y="67"/>
                      <a:pt x="1535" y="0"/>
                      <a:pt x="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5242250" y="3565500"/>
                <a:ext cx="140950" cy="44225"/>
              </a:xfrm>
              <a:custGeom>
                <a:avLst/>
                <a:gdLst/>
                <a:ahLst/>
                <a:cxnLst/>
                <a:rect l="l" t="t" r="r" b="b"/>
                <a:pathLst>
                  <a:path w="5638" h="1769" extrusionOk="0">
                    <a:moveTo>
                      <a:pt x="5638" y="0"/>
                    </a:moveTo>
                    <a:lnTo>
                      <a:pt x="5638" y="0"/>
                    </a:lnTo>
                    <a:cubicBezTo>
                      <a:pt x="5338" y="34"/>
                      <a:pt x="5071" y="100"/>
                      <a:pt x="4804" y="234"/>
                    </a:cubicBezTo>
                    <a:lnTo>
                      <a:pt x="2836" y="868"/>
                    </a:lnTo>
                    <a:lnTo>
                      <a:pt x="834" y="1501"/>
                    </a:lnTo>
                    <a:cubicBezTo>
                      <a:pt x="534" y="1568"/>
                      <a:pt x="234" y="1668"/>
                      <a:pt x="0" y="1768"/>
                    </a:cubicBezTo>
                    <a:cubicBezTo>
                      <a:pt x="267" y="1768"/>
                      <a:pt x="567" y="1701"/>
                      <a:pt x="834" y="1601"/>
                    </a:cubicBezTo>
                    <a:cubicBezTo>
                      <a:pt x="1368" y="1501"/>
                      <a:pt x="2069" y="1301"/>
                      <a:pt x="2869" y="1034"/>
                    </a:cubicBezTo>
                    <a:cubicBezTo>
                      <a:pt x="3636" y="801"/>
                      <a:pt x="4337" y="534"/>
                      <a:pt x="4837" y="334"/>
                    </a:cubicBezTo>
                    <a:cubicBezTo>
                      <a:pt x="5104" y="267"/>
                      <a:pt x="5371" y="134"/>
                      <a:pt x="5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5319800" y="3399550"/>
                <a:ext cx="7525" cy="87575"/>
              </a:xfrm>
              <a:custGeom>
                <a:avLst/>
                <a:gdLst/>
                <a:ahLst/>
                <a:cxnLst/>
                <a:rect l="l" t="t" r="r" b="b"/>
                <a:pathLst>
                  <a:path w="301" h="3503" extrusionOk="0">
                    <a:moveTo>
                      <a:pt x="67" y="0"/>
                    </a:moveTo>
                    <a:cubicBezTo>
                      <a:pt x="1" y="567"/>
                      <a:pt x="1" y="1168"/>
                      <a:pt x="67" y="1735"/>
                    </a:cubicBezTo>
                    <a:cubicBezTo>
                      <a:pt x="34" y="2335"/>
                      <a:pt x="67" y="2902"/>
                      <a:pt x="134" y="3503"/>
                    </a:cubicBezTo>
                    <a:cubicBezTo>
                      <a:pt x="267" y="2902"/>
                      <a:pt x="301" y="2335"/>
                      <a:pt x="234" y="1735"/>
                    </a:cubicBezTo>
                    <a:cubicBezTo>
                      <a:pt x="267" y="1134"/>
                      <a:pt x="201" y="567"/>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5040425" y="3440400"/>
                <a:ext cx="200175" cy="48400"/>
              </a:xfrm>
              <a:custGeom>
                <a:avLst/>
                <a:gdLst/>
                <a:ahLst/>
                <a:cxnLst/>
                <a:rect l="l" t="t" r="r" b="b"/>
                <a:pathLst>
                  <a:path w="8007" h="1936" extrusionOk="0">
                    <a:moveTo>
                      <a:pt x="8007" y="1"/>
                    </a:moveTo>
                    <a:lnTo>
                      <a:pt x="8007" y="1"/>
                    </a:lnTo>
                    <a:cubicBezTo>
                      <a:pt x="7606" y="34"/>
                      <a:pt x="7206" y="67"/>
                      <a:pt x="6806" y="167"/>
                    </a:cubicBezTo>
                    <a:cubicBezTo>
                      <a:pt x="6072" y="301"/>
                      <a:pt x="5071" y="501"/>
                      <a:pt x="3970" y="768"/>
                    </a:cubicBezTo>
                    <a:cubicBezTo>
                      <a:pt x="2836" y="1035"/>
                      <a:pt x="1869" y="1302"/>
                      <a:pt x="1135" y="1535"/>
                    </a:cubicBezTo>
                    <a:cubicBezTo>
                      <a:pt x="735" y="1635"/>
                      <a:pt x="368" y="1769"/>
                      <a:pt x="1" y="1935"/>
                    </a:cubicBezTo>
                    <a:cubicBezTo>
                      <a:pt x="401" y="1869"/>
                      <a:pt x="802" y="1769"/>
                      <a:pt x="1168" y="1669"/>
                    </a:cubicBezTo>
                    <a:cubicBezTo>
                      <a:pt x="1902" y="1468"/>
                      <a:pt x="2903" y="1202"/>
                      <a:pt x="4004" y="935"/>
                    </a:cubicBezTo>
                    <a:cubicBezTo>
                      <a:pt x="5105" y="668"/>
                      <a:pt x="6105" y="468"/>
                      <a:pt x="6839" y="301"/>
                    </a:cubicBezTo>
                    <a:cubicBezTo>
                      <a:pt x="7239" y="234"/>
                      <a:pt x="7606" y="134"/>
                      <a:pt x="8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4815275" y="3733650"/>
                <a:ext cx="474525" cy="387050"/>
              </a:xfrm>
              <a:custGeom>
                <a:avLst/>
                <a:gdLst/>
                <a:ahLst/>
                <a:cxnLst/>
                <a:rect l="l" t="t" r="r" b="b"/>
                <a:pathLst>
                  <a:path w="18981" h="15482" extrusionOk="0">
                    <a:moveTo>
                      <a:pt x="14307" y="1"/>
                    </a:moveTo>
                    <a:cubicBezTo>
                      <a:pt x="14123" y="1"/>
                      <a:pt x="13935" y="5"/>
                      <a:pt x="13744" y="12"/>
                    </a:cubicBezTo>
                    <a:cubicBezTo>
                      <a:pt x="12042" y="113"/>
                      <a:pt x="10408" y="513"/>
                      <a:pt x="8874" y="1247"/>
                    </a:cubicBezTo>
                    <a:cubicBezTo>
                      <a:pt x="6205" y="2414"/>
                      <a:pt x="3737" y="4115"/>
                      <a:pt x="2135" y="6517"/>
                    </a:cubicBezTo>
                    <a:cubicBezTo>
                      <a:pt x="568" y="8952"/>
                      <a:pt x="1" y="12154"/>
                      <a:pt x="1201" y="14790"/>
                    </a:cubicBezTo>
                    <a:cubicBezTo>
                      <a:pt x="1301" y="15057"/>
                      <a:pt x="1468" y="15290"/>
                      <a:pt x="1735" y="15423"/>
                    </a:cubicBezTo>
                    <a:cubicBezTo>
                      <a:pt x="1854" y="15463"/>
                      <a:pt x="1972" y="15482"/>
                      <a:pt x="2088" y="15482"/>
                    </a:cubicBezTo>
                    <a:cubicBezTo>
                      <a:pt x="2267" y="15482"/>
                      <a:pt x="2441" y="15438"/>
                      <a:pt x="2602" y="15357"/>
                    </a:cubicBezTo>
                    <a:cubicBezTo>
                      <a:pt x="5638" y="14389"/>
                      <a:pt x="8673" y="13389"/>
                      <a:pt x="11409" y="11854"/>
                    </a:cubicBezTo>
                    <a:cubicBezTo>
                      <a:pt x="14177" y="10320"/>
                      <a:pt x="16712" y="8185"/>
                      <a:pt x="18180" y="5383"/>
                    </a:cubicBezTo>
                    <a:cubicBezTo>
                      <a:pt x="18580" y="4716"/>
                      <a:pt x="18814" y="3982"/>
                      <a:pt x="18914" y="3248"/>
                    </a:cubicBezTo>
                    <a:cubicBezTo>
                      <a:pt x="18981" y="2481"/>
                      <a:pt x="18747" y="1714"/>
                      <a:pt x="18214" y="1147"/>
                    </a:cubicBezTo>
                    <a:cubicBezTo>
                      <a:pt x="17029" y="258"/>
                      <a:pt x="15766" y="1"/>
                      <a:pt x="14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4856150" y="3754800"/>
                <a:ext cx="415300" cy="366125"/>
              </a:xfrm>
              <a:custGeom>
                <a:avLst/>
                <a:gdLst/>
                <a:ahLst/>
                <a:cxnLst/>
                <a:rect l="l" t="t" r="r" b="b"/>
                <a:pathLst>
                  <a:path w="16612" h="14645" extrusionOk="0">
                    <a:moveTo>
                      <a:pt x="16612" y="0"/>
                    </a:moveTo>
                    <a:cubicBezTo>
                      <a:pt x="16545" y="0"/>
                      <a:pt x="16478" y="34"/>
                      <a:pt x="16412" y="34"/>
                    </a:cubicBezTo>
                    <a:lnTo>
                      <a:pt x="15745" y="234"/>
                    </a:lnTo>
                    <a:lnTo>
                      <a:pt x="15311" y="367"/>
                    </a:lnTo>
                    <a:cubicBezTo>
                      <a:pt x="15144" y="401"/>
                      <a:pt x="14944" y="501"/>
                      <a:pt x="14744" y="567"/>
                    </a:cubicBezTo>
                    <a:cubicBezTo>
                      <a:pt x="14377" y="701"/>
                      <a:pt x="13910" y="834"/>
                      <a:pt x="13443" y="1068"/>
                    </a:cubicBezTo>
                    <a:lnTo>
                      <a:pt x="12709" y="1401"/>
                    </a:lnTo>
                    <a:cubicBezTo>
                      <a:pt x="12442" y="1501"/>
                      <a:pt x="12175" y="1635"/>
                      <a:pt x="11909" y="1802"/>
                    </a:cubicBezTo>
                    <a:cubicBezTo>
                      <a:pt x="11375" y="2035"/>
                      <a:pt x="10808" y="2402"/>
                      <a:pt x="10207" y="2736"/>
                    </a:cubicBezTo>
                    <a:cubicBezTo>
                      <a:pt x="8940" y="3536"/>
                      <a:pt x="7739" y="4404"/>
                      <a:pt x="6605" y="5371"/>
                    </a:cubicBezTo>
                    <a:cubicBezTo>
                      <a:pt x="5504" y="6372"/>
                      <a:pt x="4470" y="7472"/>
                      <a:pt x="3536" y="8607"/>
                    </a:cubicBezTo>
                    <a:cubicBezTo>
                      <a:pt x="3102" y="9174"/>
                      <a:pt x="2702" y="9674"/>
                      <a:pt x="2368" y="10174"/>
                    </a:cubicBezTo>
                    <a:cubicBezTo>
                      <a:pt x="2202" y="10441"/>
                      <a:pt x="2035" y="10675"/>
                      <a:pt x="1868" y="10908"/>
                    </a:cubicBezTo>
                    <a:lnTo>
                      <a:pt x="1468" y="11609"/>
                    </a:lnTo>
                    <a:cubicBezTo>
                      <a:pt x="1201" y="12042"/>
                      <a:pt x="967" y="12476"/>
                      <a:pt x="801" y="12843"/>
                    </a:cubicBezTo>
                    <a:cubicBezTo>
                      <a:pt x="701" y="13043"/>
                      <a:pt x="600" y="13210"/>
                      <a:pt x="534" y="13343"/>
                    </a:cubicBezTo>
                    <a:cubicBezTo>
                      <a:pt x="467" y="13510"/>
                      <a:pt x="400" y="13677"/>
                      <a:pt x="334" y="13810"/>
                    </a:cubicBezTo>
                    <a:cubicBezTo>
                      <a:pt x="234" y="14044"/>
                      <a:pt x="133" y="14244"/>
                      <a:pt x="67" y="14411"/>
                    </a:cubicBezTo>
                    <a:cubicBezTo>
                      <a:pt x="33" y="14477"/>
                      <a:pt x="0" y="14544"/>
                      <a:pt x="0" y="14644"/>
                    </a:cubicBezTo>
                    <a:cubicBezTo>
                      <a:pt x="33" y="14577"/>
                      <a:pt x="67" y="14511"/>
                      <a:pt x="100" y="14444"/>
                    </a:cubicBezTo>
                    <a:cubicBezTo>
                      <a:pt x="167" y="14277"/>
                      <a:pt x="267" y="14077"/>
                      <a:pt x="400" y="13844"/>
                    </a:cubicBezTo>
                    <a:lnTo>
                      <a:pt x="600" y="13410"/>
                    </a:lnTo>
                    <a:cubicBezTo>
                      <a:pt x="701" y="13243"/>
                      <a:pt x="801" y="13076"/>
                      <a:pt x="867" y="12910"/>
                    </a:cubicBezTo>
                    <a:cubicBezTo>
                      <a:pt x="1067" y="12543"/>
                      <a:pt x="1301" y="12109"/>
                      <a:pt x="1568" y="11709"/>
                    </a:cubicBezTo>
                    <a:cubicBezTo>
                      <a:pt x="1701" y="11475"/>
                      <a:pt x="1835" y="11242"/>
                      <a:pt x="2001" y="11008"/>
                    </a:cubicBezTo>
                    <a:cubicBezTo>
                      <a:pt x="2135" y="10775"/>
                      <a:pt x="2335" y="10541"/>
                      <a:pt x="2502" y="10308"/>
                    </a:cubicBezTo>
                    <a:cubicBezTo>
                      <a:pt x="2835" y="9774"/>
                      <a:pt x="3236" y="9274"/>
                      <a:pt x="3669" y="8740"/>
                    </a:cubicBezTo>
                    <a:cubicBezTo>
                      <a:pt x="5537" y="6438"/>
                      <a:pt x="7772" y="4470"/>
                      <a:pt x="10307" y="2902"/>
                    </a:cubicBezTo>
                    <a:cubicBezTo>
                      <a:pt x="10874" y="2536"/>
                      <a:pt x="11408" y="2202"/>
                      <a:pt x="11975" y="1935"/>
                    </a:cubicBezTo>
                    <a:cubicBezTo>
                      <a:pt x="12242" y="1802"/>
                      <a:pt x="12476" y="1635"/>
                      <a:pt x="12742" y="1535"/>
                    </a:cubicBezTo>
                    <a:lnTo>
                      <a:pt x="13476" y="1201"/>
                    </a:lnTo>
                    <a:cubicBezTo>
                      <a:pt x="13943" y="968"/>
                      <a:pt x="14377" y="801"/>
                      <a:pt x="14777" y="668"/>
                    </a:cubicBezTo>
                    <a:lnTo>
                      <a:pt x="15311" y="434"/>
                    </a:lnTo>
                    <a:lnTo>
                      <a:pt x="15778" y="301"/>
                    </a:lnTo>
                    <a:lnTo>
                      <a:pt x="16378" y="67"/>
                    </a:lnTo>
                    <a:cubicBezTo>
                      <a:pt x="16478" y="67"/>
                      <a:pt x="16545" y="34"/>
                      <a:pt x="16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4841950" y="3897400"/>
                <a:ext cx="166000" cy="48400"/>
              </a:xfrm>
              <a:custGeom>
                <a:avLst/>
                <a:gdLst/>
                <a:ahLst/>
                <a:cxnLst/>
                <a:rect l="l" t="t" r="r" b="b"/>
                <a:pathLst>
                  <a:path w="6640" h="1936" extrusionOk="0">
                    <a:moveTo>
                      <a:pt x="6639" y="0"/>
                    </a:moveTo>
                    <a:lnTo>
                      <a:pt x="6639" y="0"/>
                    </a:lnTo>
                    <a:cubicBezTo>
                      <a:pt x="5505" y="201"/>
                      <a:pt x="4404" y="501"/>
                      <a:pt x="3303" y="868"/>
                    </a:cubicBezTo>
                    <a:cubicBezTo>
                      <a:pt x="2169" y="1168"/>
                      <a:pt x="1102" y="1502"/>
                      <a:pt x="1" y="1935"/>
                    </a:cubicBezTo>
                    <a:cubicBezTo>
                      <a:pt x="1135" y="1702"/>
                      <a:pt x="2269" y="1401"/>
                      <a:pt x="3337" y="1035"/>
                    </a:cubicBezTo>
                    <a:cubicBezTo>
                      <a:pt x="4471" y="734"/>
                      <a:pt x="5572" y="401"/>
                      <a:pt x="6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5002075" y="3904075"/>
                <a:ext cx="7525" cy="174300"/>
              </a:xfrm>
              <a:custGeom>
                <a:avLst/>
                <a:gdLst/>
                <a:ahLst/>
                <a:cxnLst/>
                <a:rect l="l" t="t" r="r" b="b"/>
                <a:pathLst>
                  <a:path w="301" h="6972" extrusionOk="0">
                    <a:moveTo>
                      <a:pt x="267" y="0"/>
                    </a:moveTo>
                    <a:cubicBezTo>
                      <a:pt x="201" y="334"/>
                      <a:pt x="167" y="667"/>
                      <a:pt x="167" y="1001"/>
                    </a:cubicBezTo>
                    <a:cubicBezTo>
                      <a:pt x="101" y="1635"/>
                      <a:pt x="34" y="2502"/>
                      <a:pt x="34" y="3469"/>
                    </a:cubicBezTo>
                    <a:cubicBezTo>
                      <a:pt x="1" y="4437"/>
                      <a:pt x="1" y="5304"/>
                      <a:pt x="34" y="5938"/>
                    </a:cubicBezTo>
                    <a:cubicBezTo>
                      <a:pt x="1" y="6305"/>
                      <a:pt x="34" y="6638"/>
                      <a:pt x="101" y="6972"/>
                    </a:cubicBezTo>
                    <a:cubicBezTo>
                      <a:pt x="134" y="6638"/>
                      <a:pt x="167" y="6305"/>
                      <a:pt x="134" y="5938"/>
                    </a:cubicBezTo>
                    <a:cubicBezTo>
                      <a:pt x="167" y="5271"/>
                      <a:pt x="167" y="4403"/>
                      <a:pt x="201" y="3469"/>
                    </a:cubicBezTo>
                    <a:cubicBezTo>
                      <a:pt x="234" y="2535"/>
                      <a:pt x="267" y="1702"/>
                      <a:pt x="267" y="1001"/>
                    </a:cubicBezTo>
                    <a:cubicBezTo>
                      <a:pt x="301" y="667"/>
                      <a:pt x="301" y="334"/>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144675" y="3800675"/>
                <a:ext cx="15875" cy="198500"/>
              </a:xfrm>
              <a:custGeom>
                <a:avLst/>
                <a:gdLst/>
                <a:ahLst/>
                <a:cxnLst/>
                <a:rect l="l" t="t" r="r" b="b"/>
                <a:pathLst>
                  <a:path w="635" h="7940" extrusionOk="0">
                    <a:moveTo>
                      <a:pt x="34" y="0"/>
                    </a:moveTo>
                    <a:cubicBezTo>
                      <a:pt x="1" y="0"/>
                      <a:pt x="67" y="1801"/>
                      <a:pt x="234" y="3970"/>
                    </a:cubicBezTo>
                    <a:cubicBezTo>
                      <a:pt x="368" y="6171"/>
                      <a:pt x="534" y="7939"/>
                      <a:pt x="601" y="7939"/>
                    </a:cubicBezTo>
                    <a:cubicBezTo>
                      <a:pt x="634" y="7939"/>
                      <a:pt x="568" y="6171"/>
                      <a:pt x="401" y="3970"/>
                    </a:cubicBezTo>
                    <a:cubicBezTo>
                      <a:pt x="267" y="1768"/>
                      <a:pt x="101"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4966225" y="3795325"/>
                <a:ext cx="179300" cy="7875"/>
              </a:xfrm>
              <a:custGeom>
                <a:avLst/>
                <a:gdLst/>
                <a:ahLst/>
                <a:cxnLst/>
                <a:rect l="l" t="t" r="r" b="b"/>
                <a:pathLst>
                  <a:path w="7172" h="315" extrusionOk="0">
                    <a:moveTo>
                      <a:pt x="752" y="0"/>
                    </a:moveTo>
                    <a:cubicBezTo>
                      <a:pt x="502" y="0"/>
                      <a:pt x="260" y="24"/>
                      <a:pt x="0" y="47"/>
                    </a:cubicBezTo>
                    <a:cubicBezTo>
                      <a:pt x="367" y="114"/>
                      <a:pt x="701" y="147"/>
                      <a:pt x="1068" y="147"/>
                    </a:cubicBezTo>
                    <a:cubicBezTo>
                      <a:pt x="1701" y="181"/>
                      <a:pt x="2602" y="214"/>
                      <a:pt x="3603" y="247"/>
                    </a:cubicBezTo>
                    <a:cubicBezTo>
                      <a:pt x="4570" y="281"/>
                      <a:pt x="5471" y="314"/>
                      <a:pt x="6105" y="314"/>
                    </a:cubicBezTo>
                    <a:cubicBezTo>
                      <a:pt x="6471" y="314"/>
                      <a:pt x="6838" y="314"/>
                      <a:pt x="7172" y="281"/>
                    </a:cubicBezTo>
                    <a:cubicBezTo>
                      <a:pt x="6838" y="214"/>
                      <a:pt x="6471" y="181"/>
                      <a:pt x="6138" y="181"/>
                    </a:cubicBezTo>
                    <a:cubicBezTo>
                      <a:pt x="5471" y="147"/>
                      <a:pt x="4570" y="114"/>
                      <a:pt x="3603" y="81"/>
                    </a:cubicBezTo>
                    <a:cubicBezTo>
                      <a:pt x="2602" y="47"/>
                      <a:pt x="1701" y="14"/>
                      <a:pt x="1068" y="14"/>
                    </a:cubicBezTo>
                    <a:cubicBezTo>
                      <a:pt x="960" y="4"/>
                      <a:pt x="856"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5337325" y="3829850"/>
                <a:ext cx="94250" cy="507050"/>
              </a:xfrm>
              <a:custGeom>
                <a:avLst/>
                <a:gdLst/>
                <a:ahLst/>
                <a:cxnLst/>
                <a:rect l="l" t="t" r="r" b="b"/>
                <a:pathLst>
                  <a:path w="3770" h="20282" extrusionOk="0">
                    <a:moveTo>
                      <a:pt x="3769" y="1"/>
                    </a:moveTo>
                    <a:lnTo>
                      <a:pt x="3769" y="1"/>
                    </a:lnTo>
                    <a:cubicBezTo>
                      <a:pt x="3736" y="67"/>
                      <a:pt x="3703" y="134"/>
                      <a:pt x="3669" y="201"/>
                    </a:cubicBezTo>
                    <a:lnTo>
                      <a:pt x="3436" y="768"/>
                    </a:lnTo>
                    <a:cubicBezTo>
                      <a:pt x="3202" y="1268"/>
                      <a:pt x="2969" y="1969"/>
                      <a:pt x="2635" y="2836"/>
                    </a:cubicBezTo>
                    <a:cubicBezTo>
                      <a:pt x="2302" y="3737"/>
                      <a:pt x="1968" y="4804"/>
                      <a:pt x="1668" y="6005"/>
                    </a:cubicBezTo>
                    <a:cubicBezTo>
                      <a:pt x="1334" y="7206"/>
                      <a:pt x="1001" y="8540"/>
                      <a:pt x="767" y="9941"/>
                    </a:cubicBezTo>
                    <a:cubicBezTo>
                      <a:pt x="500" y="11375"/>
                      <a:pt x="334" y="12710"/>
                      <a:pt x="200" y="13944"/>
                    </a:cubicBezTo>
                    <a:cubicBezTo>
                      <a:pt x="100" y="15178"/>
                      <a:pt x="33" y="16312"/>
                      <a:pt x="33" y="17246"/>
                    </a:cubicBezTo>
                    <a:cubicBezTo>
                      <a:pt x="0" y="18180"/>
                      <a:pt x="0" y="18947"/>
                      <a:pt x="33" y="19448"/>
                    </a:cubicBezTo>
                    <a:cubicBezTo>
                      <a:pt x="33" y="19715"/>
                      <a:pt x="33" y="19915"/>
                      <a:pt x="33" y="20082"/>
                    </a:cubicBezTo>
                    <a:cubicBezTo>
                      <a:pt x="33" y="20148"/>
                      <a:pt x="67" y="20215"/>
                      <a:pt x="67" y="20282"/>
                    </a:cubicBezTo>
                    <a:cubicBezTo>
                      <a:pt x="67" y="20215"/>
                      <a:pt x="67" y="20148"/>
                      <a:pt x="67" y="20082"/>
                    </a:cubicBezTo>
                    <a:lnTo>
                      <a:pt x="67" y="19448"/>
                    </a:lnTo>
                    <a:cubicBezTo>
                      <a:pt x="67" y="18947"/>
                      <a:pt x="100" y="18147"/>
                      <a:pt x="134" y="17213"/>
                    </a:cubicBezTo>
                    <a:cubicBezTo>
                      <a:pt x="167" y="16279"/>
                      <a:pt x="234" y="15178"/>
                      <a:pt x="367" y="13944"/>
                    </a:cubicBezTo>
                    <a:cubicBezTo>
                      <a:pt x="534" y="12710"/>
                      <a:pt x="701" y="11375"/>
                      <a:pt x="934" y="9974"/>
                    </a:cubicBezTo>
                    <a:cubicBezTo>
                      <a:pt x="1201" y="8573"/>
                      <a:pt x="1501" y="7239"/>
                      <a:pt x="1835" y="6038"/>
                    </a:cubicBezTo>
                    <a:cubicBezTo>
                      <a:pt x="2135" y="4837"/>
                      <a:pt x="2469" y="3770"/>
                      <a:pt x="2769" y="2869"/>
                    </a:cubicBezTo>
                    <a:cubicBezTo>
                      <a:pt x="3069" y="2002"/>
                      <a:pt x="3302" y="1268"/>
                      <a:pt x="3503" y="801"/>
                    </a:cubicBezTo>
                    <a:lnTo>
                      <a:pt x="3703" y="234"/>
                    </a:lnTo>
                    <a:cubicBezTo>
                      <a:pt x="3736" y="167"/>
                      <a:pt x="3736" y="67"/>
                      <a:pt x="3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5241425" y="4080025"/>
                <a:ext cx="118425" cy="104275"/>
              </a:xfrm>
              <a:custGeom>
                <a:avLst/>
                <a:gdLst/>
                <a:ahLst/>
                <a:cxnLst/>
                <a:rect l="l" t="t" r="r" b="b"/>
                <a:pathLst>
                  <a:path w="4737" h="4171" extrusionOk="0">
                    <a:moveTo>
                      <a:pt x="4737" y="1"/>
                    </a:moveTo>
                    <a:lnTo>
                      <a:pt x="4737" y="1"/>
                    </a:lnTo>
                    <a:cubicBezTo>
                      <a:pt x="4470" y="167"/>
                      <a:pt x="4236" y="368"/>
                      <a:pt x="4003" y="601"/>
                    </a:cubicBezTo>
                    <a:lnTo>
                      <a:pt x="2335" y="2069"/>
                    </a:lnTo>
                    <a:lnTo>
                      <a:pt x="667" y="3537"/>
                    </a:lnTo>
                    <a:cubicBezTo>
                      <a:pt x="400" y="3703"/>
                      <a:pt x="200" y="3937"/>
                      <a:pt x="0" y="4170"/>
                    </a:cubicBezTo>
                    <a:cubicBezTo>
                      <a:pt x="267" y="4004"/>
                      <a:pt x="500" y="3837"/>
                      <a:pt x="734" y="3637"/>
                    </a:cubicBezTo>
                    <a:cubicBezTo>
                      <a:pt x="1234" y="3270"/>
                      <a:pt x="1801" y="2803"/>
                      <a:pt x="2468" y="2202"/>
                    </a:cubicBezTo>
                    <a:cubicBezTo>
                      <a:pt x="3136" y="1635"/>
                      <a:pt x="3703" y="1101"/>
                      <a:pt x="4103" y="668"/>
                    </a:cubicBezTo>
                    <a:cubicBezTo>
                      <a:pt x="4336" y="468"/>
                      <a:pt x="4570" y="234"/>
                      <a:pt x="4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5372350" y="4020825"/>
                <a:ext cx="111750" cy="159300"/>
              </a:xfrm>
              <a:custGeom>
                <a:avLst/>
                <a:gdLst/>
                <a:ahLst/>
                <a:cxnLst/>
                <a:rect l="l" t="t" r="r" b="b"/>
                <a:pathLst>
                  <a:path w="4470" h="6372" extrusionOk="0">
                    <a:moveTo>
                      <a:pt x="0" y="0"/>
                    </a:moveTo>
                    <a:cubicBezTo>
                      <a:pt x="200" y="334"/>
                      <a:pt x="400" y="634"/>
                      <a:pt x="634" y="934"/>
                    </a:cubicBezTo>
                    <a:cubicBezTo>
                      <a:pt x="1101" y="1568"/>
                      <a:pt x="1635" y="2335"/>
                      <a:pt x="2235" y="3169"/>
                    </a:cubicBezTo>
                    <a:lnTo>
                      <a:pt x="3803" y="5438"/>
                    </a:lnTo>
                    <a:cubicBezTo>
                      <a:pt x="3970" y="5771"/>
                      <a:pt x="4203" y="6071"/>
                      <a:pt x="4470" y="6372"/>
                    </a:cubicBezTo>
                    <a:cubicBezTo>
                      <a:pt x="4303" y="6005"/>
                      <a:pt x="4103" y="5671"/>
                      <a:pt x="3903" y="5371"/>
                    </a:cubicBezTo>
                    <a:cubicBezTo>
                      <a:pt x="3536" y="4770"/>
                      <a:pt x="3002" y="3936"/>
                      <a:pt x="2402" y="3069"/>
                    </a:cubicBezTo>
                    <a:cubicBezTo>
                      <a:pt x="1768" y="2169"/>
                      <a:pt x="1168" y="1401"/>
                      <a:pt x="767" y="868"/>
                    </a:cubicBezTo>
                    <a:cubicBezTo>
                      <a:pt x="534" y="534"/>
                      <a:pt x="300" y="26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5231400" y="3865625"/>
                <a:ext cx="187675" cy="121050"/>
              </a:xfrm>
              <a:custGeom>
                <a:avLst/>
                <a:gdLst/>
                <a:ahLst/>
                <a:cxnLst/>
                <a:rect l="l" t="t" r="r" b="b"/>
                <a:pathLst>
                  <a:path w="7507" h="4842" extrusionOk="0">
                    <a:moveTo>
                      <a:pt x="7498" y="1"/>
                    </a:moveTo>
                    <a:cubicBezTo>
                      <a:pt x="7368" y="1"/>
                      <a:pt x="5708" y="1013"/>
                      <a:pt x="3703" y="2339"/>
                    </a:cubicBezTo>
                    <a:cubicBezTo>
                      <a:pt x="1635" y="3673"/>
                      <a:pt x="1" y="4774"/>
                      <a:pt x="34" y="4841"/>
                    </a:cubicBezTo>
                    <a:cubicBezTo>
                      <a:pt x="35" y="4841"/>
                      <a:pt x="36" y="4841"/>
                      <a:pt x="37" y="4841"/>
                    </a:cubicBezTo>
                    <a:cubicBezTo>
                      <a:pt x="120" y="4841"/>
                      <a:pt x="1768" y="3819"/>
                      <a:pt x="3803" y="2506"/>
                    </a:cubicBezTo>
                    <a:cubicBezTo>
                      <a:pt x="5872" y="1171"/>
                      <a:pt x="7506" y="37"/>
                      <a:pt x="7506" y="4"/>
                    </a:cubicBezTo>
                    <a:cubicBezTo>
                      <a:pt x="7505" y="2"/>
                      <a:pt x="7503" y="1"/>
                      <a:pt x="7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5413200" y="3872375"/>
                <a:ext cx="121775" cy="118450"/>
              </a:xfrm>
              <a:custGeom>
                <a:avLst/>
                <a:gdLst/>
                <a:ahLst/>
                <a:cxnLst/>
                <a:rect l="l" t="t" r="r" b="b"/>
                <a:pathLst>
                  <a:path w="4871" h="4738" extrusionOk="0">
                    <a:moveTo>
                      <a:pt x="1" y="1"/>
                    </a:moveTo>
                    <a:cubicBezTo>
                      <a:pt x="1535" y="1669"/>
                      <a:pt x="3170" y="3236"/>
                      <a:pt x="4871" y="4737"/>
                    </a:cubicBezTo>
                    <a:cubicBezTo>
                      <a:pt x="4137" y="3870"/>
                      <a:pt x="3336" y="3070"/>
                      <a:pt x="2502" y="2302"/>
                    </a:cubicBezTo>
                    <a:cubicBezTo>
                      <a:pt x="1702" y="1502"/>
                      <a:pt x="868" y="7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5564150" y="3729075"/>
                <a:ext cx="519550" cy="259250"/>
              </a:xfrm>
              <a:custGeom>
                <a:avLst/>
                <a:gdLst/>
                <a:ahLst/>
                <a:cxnLst/>
                <a:rect l="l" t="t" r="r" b="b"/>
                <a:pathLst>
                  <a:path w="20782" h="10370" extrusionOk="0">
                    <a:moveTo>
                      <a:pt x="9126" y="1"/>
                    </a:moveTo>
                    <a:cubicBezTo>
                      <a:pt x="7362" y="1"/>
                      <a:pt x="5610" y="428"/>
                      <a:pt x="4170" y="1430"/>
                    </a:cubicBezTo>
                    <a:cubicBezTo>
                      <a:pt x="1468" y="3298"/>
                      <a:pt x="467" y="7100"/>
                      <a:pt x="0" y="10369"/>
                    </a:cubicBezTo>
                    <a:lnTo>
                      <a:pt x="1401" y="10269"/>
                    </a:lnTo>
                    <a:cubicBezTo>
                      <a:pt x="2435" y="10169"/>
                      <a:pt x="3403" y="9869"/>
                      <a:pt x="4270" y="9369"/>
                    </a:cubicBezTo>
                    <a:cubicBezTo>
                      <a:pt x="4704" y="9135"/>
                      <a:pt x="5137" y="8902"/>
                      <a:pt x="5604" y="8702"/>
                    </a:cubicBezTo>
                    <a:cubicBezTo>
                      <a:pt x="7372" y="8001"/>
                      <a:pt x="9307" y="8134"/>
                      <a:pt x="11208" y="8034"/>
                    </a:cubicBezTo>
                    <a:cubicBezTo>
                      <a:pt x="14277" y="7868"/>
                      <a:pt x="17313" y="7100"/>
                      <a:pt x="20081" y="5766"/>
                    </a:cubicBezTo>
                    <a:cubicBezTo>
                      <a:pt x="20248" y="5699"/>
                      <a:pt x="20382" y="5566"/>
                      <a:pt x="20482" y="5399"/>
                    </a:cubicBezTo>
                    <a:cubicBezTo>
                      <a:pt x="20782" y="4899"/>
                      <a:pt x="20215" y="4398"/>
                      <a:pt x="19748" y="4132"/>
                    </a:cubicBezTo>
                    <a:cubicBezTo>
                      <a:pt x="17379" y="2664"/>
                      <a:pt x="14944" y="1163"/>
                      <a:pt x="12242" y="429"/>
                    </a:cubicBezTo>
                    <a:cubicBezTo>
                      <a:pt x="11243" y="154"/>
                      <a:pt x="10183" y="1"/>
                      <a:pt x="9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5564150" y="3763400"/>
                <a:ext cx="512875" cy="227425"/>
              </a:xfrm>
              <a:custGeom>
                <a:avLst/>
                <a:gdLst/>
                <a:ahLst/>
                <a:cxnLst/>
                <a:rect l="l" t="t" r="r" b="b"/>
                <a:pathLst>
                  <a:path w="20515" h="9097" extrusionOk="0">
                    <a:moveTo>
                      <a:pt x="9765" y="1"/>
                    </a:moveTo>
                    <a:cubicBezTo>
                      <a:pt x="9265" y="1"/>
                      <a:pt x="8766" y="31"/>
                      <a:pt x="8273" y="90"/>
                    </a:cubicBezTo>
                    <a:cubicBezTo>
                      <a:pt x="6538" y="290"/>
                      <a:pt x="4937" y="991"/>
                      <a:pt x="3636" y="2091"/>
                    </a:cubicBezTo>
                    <a:cubicBezTo>
                      <a:pt x="2635" y="3059"/>
                      <a:pt x="1802" y="4193"/>
                      <a:pt x="1268" y="5494"/>
                    </a:cubicBezTo>
                    <a:cubicBezTo>
                      <a:pt x="901" y="6328"/>
                      <a:pt x="567" y="7195"/>
                      <a:pt x="300" y="8096"/>
                    </a:cubicBezTo>
                    <a:cubicBezTo>
                      <a:pt x="200" y="8396"/>
                      <a:pt x="134" y="8629"/>
                      <a:pt x="67" y="8830"/>
                    </a:cubicBezTo>
                    <a:cubicBezTo>
                      <a:pt x="34" y="8896"/>
                      <a:pt x="34" y="8996"/>
                      <a:pt x="0" y="9096"/>
                    </a:cubicBezTo>
                    <a:cubicBezTo>
                      <a:pt x="67" y="8996"/>
                      <a:pt x="100" y="8930"/>
                      <a:pt x="100" y="8830"/>
                    </a:cubicBezTo>
                    <a:cubicBezTo>
                      <a:pt x="167" y="8663"/>
                      <a:pt x="267" y="8429"/>
                      <a:pt x="367" y="8129"/>
                    </a:cubicBezTo>
                    <a:cubicBezTo>
                      <a:pt x="667" y="7262"/>
                      <a:pt x="1001" y="6395"/>
                      <a:pt x="1401" y="5527"/>
                    </a:cubicBezTo>
                    <a:cubicBezTo>
                      <a:pt x="1935" y="4293"/>
                      <a:pt x="2736" y="3159"/>
                      <a:pt x="3736" y="2192"/>
                    </a:cubicBezTo>
                    <a:cubicBezTo>
                      <a:pt x="5037" y="1124"/>
                      <a:pt x="6605" y="457"/>
                      <a:pt x="8273" y="257"/>
                    </a:cubicBezTo>
                    <a:cubicBezTo>
                      <a:pt x="8740" y="201"/>
                      <a:pt x="9209" y="174"/>
                      <a:pt x="9679" y="174"/>
                    </a:cubicBezTo>
                    <a:cubicBezTo>
                      <a:pt x="10888" y="174"/>
                      <a:pt x="12099" y="354"/>
                      <a:pt x="13276" y="690"/>
                    </a:cubicBezTo>
                    <a:cubicBezTo>
                      <a:pt x="14577" y="1057"/>
                      <a:pt x="15878" y="1558"/>
                      <a:pt x="17113" y="2158"/>
                    </a:cubicBezTo>
                    <a:cubicBezTo>
                      <a:pt x="18180" y="2659"/>
                      <a:pt x="19014" y="3092"/>
                      <a:pt x="19614" y="3392"/>
                    </a:cubicBezTo>
                    <a:lnTo>
                      <a:pt x="20281" y="3759"/>
                    </a:lnTo>
                    <a:cubicBezTo>
                      <a:pt x="20348" y="3793"/>
                      <a:pt x="20415" y="3826"/>
                      <a:pt x="20515" y="3859"/>
                    </a:cubicBezTo>
                    <a:cubicBezTo>
                      <a:pt x="20415" y="3826"/>
                      <a:pt x="20348" y="3759"/>
                      <a:pt x="20248" y="3726"/>
                    </a:cubicBezTo>
                    <a:lnTo>
                      <a:pt x="19614" y="3359"/>
                    </a:lnTo>
                    <a:cubicBezTo>
                      <a:pt x="19047" y="3025"/>
                      <a:pt x="18213" y="2558"/>
                      <a:pt x="17146" y="2025"/>
                    </a:cubicBezTo>
                    <a:cubicBezTo>
                      <a:pt x="15912" y="1391"/>
                      <a:pt x="14644" y="891"/>
                      <a:pt x="13310" y="524"/>
                    </a:cubicBezTo>
                    <a:cubicBezTo>
                      <a:pt x="12158" y="171"/>
                      <a:pt x="10958" y="1"/>
                      <a:pt x="97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5786800" y="3768075"/>
                <a:ext cx="206000" cy="137700"/>
              </a:xfrm>
              <a:custGeom>
                <a:avLst/>
                <a:gdLst/>
                <a:ahLst/>
                <a:cxnLst/>
                <a:rect l="l" t="t" r="r" b="b"/>
                <a:pathLst>
                  <a:path w="8240" h="5508" extrusionOk="0">
                    <a:moveTo>
                      <a:pt x="40" y="0"/>
                    </a:moveTo>
                    <a:cubicBezTo>
                      <a:pt x="37" y="0"/>
                      <a:pt x="35" y="1"/>
                      <a:pt x="34" y="3"/>
                    </a:cubicBezTo>
                    <a:cubicBezTo>
                      <a:pt x="1" y="36"/>
                      <a:pt x="1802" y="1304"/>
                      <a:pt x="4070" y="2838"/>
                    </a:cubicBezTo>
                    <a:cubicBezTo>
                      <a:pt x="6275" y="4319"/>
                      <a:pt x="8122" y="5508"/>
                      <a:pt x="8204" y="5508"/>
                    </a:cubicBezTo>
                    <a:cubicBezTo>
                      <a:pt x="8205" y="5508"/>
                      <a:pt x="8206" y="5507"/>
                      <a:pt x="8207" y="5507"/>
                    </a:cubicBezTo>
                    <a:cubicBezTo>
                      <a:pt x="8240" y="5474"/>
                      <a:pt x="6439" y="4206"/>
                      <a:pt x="4170" y="2672"/>
                    </a:cubicBezTo>
                    <a:cubicBezTo>
                      <a:pt x="1962" y="1178"/>
                      <a:pt x="165"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5874375" y="3765650"/>
                <a:ext cx="68400" cy="7100"/>
              </a:xfrm>
              <a:custGeom>
                <a:avLst/>
                <a:gdLst/>
                <a:ahLst/>
                <a:cxnLst/>
                <a:rect l="l" t="t" r="r" b="b"/>
                <a:pathLst>
                  <a:path w="2736" h="284" extrusionOk="0">
                    <a:moveTo>
                      <a:pt x="2735" y="0"/>
                    </a:moveTo>
                    <a:cubicBezTo>
                      <a:pt x="2268" y="0"/>
                      <a:pt x="1801" y="33"/>
                      <a:pt x="1368" y="100"/>
                    </a:cubicBezTo>
                    <a:cubicBezTo>
                      <a:pt x="901" y="100"/>
                      <a:pt x="434" y="167"/>
                      <a:pt x="0" y="234"/>
                    </a:cubicBezTo>
                    <a:cubicBezTo>
                      <a:pt x="234" y="267"/>
                      <a:pt x="459" y="284"/>
                      <a:pt x="684" y="284"/>
                    </a:cubicBezTo>
                    <a:cubicBezTo>
                      <a:pt x="909" y="284"/>
                      <a:pt x="1134" y="267"/>
                      <a:pt x="1368" y="234"/>
                    </a:cubicBezTo>
                    <a:cubicBezTo>
                      <a:pt x="1835" y="234"/>
                      <a:pt x="2302" y="133"/>
                      <a:pt x="2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5705075" y="3738950"/>
                <a:ext cx="35050" cy="45900"/>
              </a:xfrm>
              <a:custGeom>
                <a:avLst/>
                <a:gdLst/>
                <a:ahLst/>
                <a:cxnLst/>
                <a:rect l="l" t="t" r="r" b="b"/>
                <a:pathLst>
                  <a:path w="1402" h="1836" extrusionOk="0">
                    <a:moveTo>
                      <a:pt x="1402" y="1"/>
                    </a:moveTo>
                    <a:lnTo>
                      <a:pt x="1402" y="1"/>
                    </a:lnTo>
                    <a:cubicBezTo>
                      <a:pt x="1101" y="267"/>
                      <a:pt x="835" y="568"/>
                      <a:pt x="634" y="901"/>
                    </a:cubicBezTo>
                    <a:cubicBezTo>
                      <a:pt x="368" y="1168"/>
                      <a:pt x="167" y="1502"/>
                      <a:pt x="1" y="1835"/>
                    </a:cubicBezTo>
                    <a:cubicBezTo>
                      <a:pt x="301" y="1568"/>
                      <a:pt x="568" y="1268"/>
                      <a:pt x="768" y="968"/>
                    </a:cubicBezTo>
                    <a:cubicBezTo>
                      <a:pt x="1035" y="668"/>
                      <a:pt x="1235" y="368"/>
                      <a:pt x="1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5640025" y="3833175"/>
                <a:ext cx="140975" cy="100100"/>
              </a:xfrm>
              <a:custGeom>
                <a:avLst/>
                <a:gdLst/>
                <a:ahLst/>
                <a:cxnLst/>
                <a:rect l="l" t="t" r="r" b="b"/>
                <a:pathLst>
                  <a:path w="5639" h="4004" extrusionOk="0">
                    <a:moveTo>
                      <a:pt x="1" y="1"/>
                    </a:moveTo>
                    <a:cubicBezTo>
                      <a:pt x="234" y="268"/>
                      <a:pt x="501" y="468"/>
                      <a:pt x="768" y="668"/>
                    </a:cubicBezTo>
                    <a:cubicBezTo>
                      <a:pt x="1268" y="1068"/>
                      <a:pt x="1935" y="1602"/>
                      <a:pt x="2736" y="2136"/>
                    </a:cubicBezTo>
                    <a:cubicBezTo>
                      <a:pt x="3503" y="2703"/>
                      <a:pt x="4237" y="3170"/>
                      <a:pt x="4771" y="3503"/>
                    </a:cubicBezTo>
                    <a:cubicBezTo>
                      <a:pt x="5038" y="3704"/>
                      <a:pt x="5338" y="3870"/>
                      <a:pt x="5638" y="4004"/>
                    </a:cubicBezTo>
                    <a:cubicBezTo>
                      <a:pt x="5371" y="3770"/>
                      <a:pt x="5104" y="3570"/>
                      <a:pt x="4804" y="3403"/>
                    </a:cubicBezTo>
                    <a:cubicBezTo>
                      <a:pt x="4304" y="3036"/>
                      <a:pt x="3603" y="2536"/>
                      <a:pt x="2836" y="2002"/>
                    </a:cubicBezTo>
                    <a:lnTo>
                      <a:pt x="835" y="568"/>
                    </a:lnTo>
                    <a:cubicBezTo>
                      <a:pt x="601" y="335"/>
                      <a:pt x="301" y="1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5528275" y="4123175"/>
                <a:ext cx="385300" cy="436400"/>
              </a:xfrm>
              <a:custGeom>
                <a:avLst/>
                <a:gdLst/>
                <a:ahLst/>
                <a:cxnLst/>
                <a:rect l="l" t="t" r="r" b="b"/>
                <a:pathLst>
                  <a:path w="15412" h="17456" extrusionOk="0">
                    <a:moveTo>
                      <a:pt x="4792" y="0"/>
                    </a:moveTo>
                    <a:cubicBezTo>
                      <a:pt x="4240" y="0"/>
                      <a:pt x="3751" y="129"/>
                      <a:pt x="3537" y="643"/>
                    </a:cubicBezTo>
                    <a:lnTo>
                      <a:pt x="3537" y="610"/>
                    </a:lnTo>
                    <a:cubicBezTo>
                      <a:pt x="3390" y="574"/>
                      <a:pt x="3240" y="557"/>
                      <a:pt x="3089" y="557"/>
                    </a:cubicBezTo>
                    <a:cubicBezTo>
                      <a:pt x="1840" y="557"/>
                      <a:pt x="536" y="1724"/>
                      <a:pt x="268" y="2945"/>
                    </a:cubicBezTo>
                    <a:cubicBezTo>
                      <a:pt x="1" y="4312"/>
                      <a:pt x="501" y="5713"/>
                      <a:pt x="1102" y="6981"/>
                    </a:cubicBezTo>
                    <a:cubicBezTo>
                      <a:pt x="2403" y="9816"/>
                      <a:pt x="4304" y="12318"/>
                      <a:pt x="6706" y="14319"/>
                    </a:cubicBezTo>
                    <a:cubicBezTo>
                      <a:pt x="9107" y="16288"/>
                      <a:pt x="12110" y="17388"/>
                      <a:pt x="15245" y="17455"/>
                    </a:cubicBezTo>
                    <a:cubicBezTo>
                      <a:pt x="14678" y="14786"/>
                      <a:pt x="15412" y="12018"/>
                      <a:pt x="15078" y="9316"/>
                    </a:cubicBezTo>
                    <a:cubicBezTo>
                      <a:pt x="14511" y="4446"/>
                      <a:pt x="10608" y="610"/>
                      <a:pt x="5738" y="76"/>
                    </a:cubicBezTo>
                    <a:cubicBezTo>
                      <a:pt x="5428" y="40"/>
                      <a:pt x="510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5616675" y="4139250"/>
                <a:ext cx="292750" cy="419475"/>
              </a:xfrm>
              <a:custGeom>
                <a:avLst/>
                <a:gdLst/>
                <a:ahLst/>
                <a:cxnLst/>
                <a:rect l="l" t="t" r="r" b="b"/>
                <a:pathLst>
                  <a:path w="11710" h="16779" extrusionOk="0">
                    <a:moveTo>
                      <a:pt x="1" y="0"/>
                    </a:moveTo>
                    <a:cubicBezTo>
                      <a:pt x="1" y="67"/>
                      <a:pt x="1" y="133"/>
                      <a:pt x="34" y="200"/>
                    </a:cubicBezTo>
                    <a:cubicBezTo>
                      <a:pt x="67" y="334"/>
                      <a:pt x="134" y="534"/>
                      <a:pt x="201" y="767"/>
                    </a:cubicBezTo>
                    <a:cubicBezTo>
                      <a:pt x="468" y="1468"/>
                      <a:pt x="835" y="2135"/>
                      <a:pt x="1235" y="2769"/>
                    </a:cubicBezTo>
                    <a:cubicBezTo>
                      <a:pt x="1869" y="3669"/>
                      <a:pt x="2569" y="4503"/>
                      <a:pt x="3370" y="5304"/>
                    </a:cubicBezTo>
                    <a:cubicBezTo>
                      <a:pt x="4237" y="6171"/>
                      <a:pt x="5204" y="7105"/>
                      <a:pt x="6138" y="8206"/>
                    </a:cubicBezTo>
                    <a:cubicBezTo>
                      <a:pt x="6572" y="8740"/>
                      <a:pt x="7006" y="9307"/>
                      <a:pt x="7373" y="9874"/>
                    </a:cubicBezTo>
                    <a:cubicBezTo>
                      <a:pt x="7706" y="10441"/>
                      <a:pt x="8006" y="11008"/>
                      <a:pt x="8273" y="11608"/>
                    </a:cubicBezTo>
                    <a:lnTo>
                      <a:pt x="8974" y="13209"/>
                    </a:lnTo>
                    <a:cubicBezTo>
                      <a:pt x="9207" y="13710"/>
                      <a:pt x="9474" y="14177"/>
                      <a:pt x="9674" y="14577"/>
                    </a:cubicBezTo>
                    <a:cubicBezTo>
                      <a:pt x="9975" y="15244"/>
                      <a:pt x="10442" y="15878"/>
                      <a:pt x="11009" y="16345"/>
                    </a:cubicBezTo>
                    <a:cubicBezTo>
                      <a:pt x="11175" y="16479"/>
                      <a:pt x="11342" y="16612"/>
                      <a:pt x="11509" y="16712"/>
                    </a:cubicBezTo>
                    <a:cubicBezTo>
                      <a:pt x="11576" y="16745"/>
                      <a:pt x="11642" y="16779"/>
                      <a:pt x="11709" y="16779"/>
                    </a:cubicBezTo>
                    <a:cubicBezTo>
                      <a:pt x="11709" y="16779"/>
                      <a:pt x="11442" y="16645"/>
                      <a:pt x="11042" y="16312"/>
                    </a:cubicBezTo>
                    <a:cubicBezTo>
                      <a:pt x="10508" y="15811"/>
                      <a:pt x="10108" y="15211"/>
                      <a:pt x="9808" y="14544"/>
                    </a:cubicBezTo>
                    <a:cubicBezTo>
                      <a:pt x="9608" y="14110"/>
                      <a:pt x="9374" y="13643"/>
                      <a:pt x="9141" y="13143"/>
                    </a:cubicBezTo>
                    <a:lnTo>
                      <a:pt x="8407" y="11542"/>
                    </a:lnTo>
                    <a:cubicBezTo>
                      <a:pt x="8173" y="10941"/>
                      <a:pt x="7873" y="10341"/>
                      <a:pt x="7539" y="9807"/>
                    </a:cubicBezTo>
                    <a:cubicBezTo>
                      <a:pt x="7173" y="9207"/>
                      <a:pt x="6739" y="8640"/>
                      <a:pt x="6272" y="8106"/>
                    </a:cubicBezTo>
                    <a:cubicBezTo>
                      <a:pt x="5338" y="7005"/>
                      <a:pt x="4337" y="6071"/>
                      <a:pt x="3470" y="5170"/>
                    </a:cubicBezTo>
                    <a:cubicBezTo>
                      <a:pt x="2703" y="4403"/>
                      <a:pt x="2002" y="3569"/>
                      <a:pt x="1335" y="2669"/>
                    </a:cubicBezTo>
                    <a:cubicBezTo>
                      <a:pt x="935" y="2068"/>
                      <a:pt x="568" y="1434"/>
                      <a:pt x="268" y="767"/>
                    </a:cubicBezTo>
                    <a:cubicBezTo>
                      <a:pt x="68" y="267"/>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5735100" y="4354400"/>
                <a:ext cx="42550" cy="149300"/>
              </a:xfrm>
              <a:custGeom>
                <a:avLst/>
                <a:gdLst/>
                <a:ahLst/>
                <a:cxnLst/>
                <a:rect l="l" t="t" r="r" b="b"/>
                <a:pathLst>
                  <a:path w="1702" h="5972" extrusionOk="0">
                    <a:moveTo>
                      <a:pt x="1702" y="0"/>
                    </a:moveTo>
                    <a:lnTo>
                      <a:pt x="1702" y="0"/>
                    </a:lnTo>
                    <a:cubicBezTo>
                      <a:pt x="1535" y="267"/>
                      <a:pt x="1435" y="534"/>
                      <a:pt x="1335" y="834"/>
                    </a:cubicBezTo>
                    <a:cubicBezTo>
                      <a:pt x="1135" y="1334"/>
                      <a:pt x="868" y="2102"/>
                      <a:pt x="634" y="2936"/>
                    </a:cubicBezTo>
                    <a:cubicBezTo>
                      <a:pt x="401" y="3770"/>
                      <a:pt x="234" y="4503"/>
                      <a:pt x="134" y="5070"/>
                    </a:cubicBezTo>
                    <a:cubicBezTo>
                      <a:pt x="67" y="5371"/>
                      <a:pt x="0" y="5671"/>
                      <a:pt x="0" y="5971"/>
                    </a:cubicBezTo>
                    <a:cubicBezTo>
                      <a:pt x="101" y="5704"/>
                      <a:pt x="201" y="5404"/>
                      <a:pt x="267" y="5137"/>
                    </a:cubicBezTo>
                    <a:cubicBezTo>
                      <a:pt x="401" y="4570"/>
                      <a:pt x="601" y="3836"/>
                      <a:pt x="834" y="3002"/>
                    </a:cubicBezTo>
                    <a:cubicBezTo>
                      <a:pt x="1068" y="2168"/>
                      <a:pt x="1301" y="1435"/>
                      <a:pt x="1468" y="901"/>
                    </a:cubicBezTo>
                    <a:cubicBezTo>
                      <a:pt x="1568" y="601"/>
                      <a:pt x="1635" y="300"/>
                      <a:pt x="1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5740925" y="4304350"/>
                <a:ext cx="161825" cy="36725"/>
              </a:xfrm>
              <a:custGeom>
                <a:avLst/>
                <a:gdLst/>
                <a:ahLst/>
                <a:cxnLst/>
                <a:rect l="l" t="t" r="r" b="b"/>
                <a:pathLst>
                  <a:path w="6473" h="1469" extrusionOk="0">
                    <a:moveTo>
                      <a:pt x="1" y="1"/>
                    </a:moveTo>
                    <a:cubicBezTo>
                      <a:pt x="301" y="101"/>
                      <a:pt x="635" y="168"/>
                      <a:pt x="935" y="234"/>
                    </a:cubicBezTo>
                    <a:cubicBezTo>
                      <a:pt x="1535" y="334"/>
                      <a:pt x="2369" y="501"/>
                      <a:pt x="3237" y="701"/>
                    </a:cubicBezTo>
                    <a:cubicBezTo>
                      <a:pt x="4137" y="901"/>
                      <a:pt x="4938" y="1102"/>
                      <a:pt x="5538" y="1268"/>
                    </a:cubicBezTo>
                    <a:cubicBezTo>
                      <a:pt x="5839" y="1368"/>
                      <a:pt x="6172" y="1435"/>
                      <a:pt x="6472" y="1468"/>
                    </a:cubicBezTo>
                    <a:cubicBezTo>
                      <a:pt x="6205" y="1335"/>
                      <a:pt x="5872" y="1202"/>
                      <a:pt x="5572" y="1135"/>
                    </a:cubicBezTo>
                    <a:cubicBezTo>
                      <a:pt x="5005" y="935"/>
                      <a:pt x="4204" y="701"/>
                      <a:pt x="3303" y="501"/>
                    </a:cubicBezTo>
                    <a:cubicBezTo>
                      <a:pt x="2403" y="301"/>
                      <a:pt x="1569" y="168"/>
                      <a:pt x="968" y="101"/>
                    </a:cubicBezTo>
                    <a:cubicBezTo>
                      <a:pt x="635" y="34"/>
                      <a:pt x="335"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5609175" y="4213450"/>
                <a:ext cx="45900" cy="175150"/>
              </a:xfrm>
              <a:custGeom>
                <a:avLst/>
                <a:gdLst/>
                <a:ahLst/>
                <a:cxnLst/>
                <a:rect l="l" t="t" r="r" b="b"/>
                <a:pathLst>
                  <a:path w="1836" h="7006" extrusionOk="0">
                    <a:moveTo>
                      <a:pt x="1835" y="1"/>
                    </a:moveTo>
                    <a:lnTo>
                      <a:pt x="1835" y="1"/>
                    </a:lnTo>
                    <a:cubicBezTo>
                      <a:pt x="1668" y="301"/>
                      <a:pt x="1535" y="635"/>
                      <a:pt x="1435" y="1002"/>
                    </a:cubicBezTo>
                    <a:cubicBezTo>
                      <a:pt x="1235" y="1602"/>
                      <a:pt x="968" y="2469"/>
                      <a:pt x="734" y="3437"/>
                    </a:cubicBezTo>
                    <a:cubicBezTo>
                      <a:pt x="468" y="4404"/>
                      <a:pt x="267" y="5305"/>
                      <a:pt x="167" y="5938"/>
                    </a:cubicBezTo>
                    <a:cubicBezTo>
                      <a:pt x="67" y="6305"/>
                      <a:pt x="34" y="6639"/>
                      <a:pt x="1" y="7006"/>
                    </a:cubicBezTo>
                    <a:cubicBezTo>
                      <a:pt x="134" y="6672"/>
                      <a:pt x="234" y="6305"/>
                      <a:pt x="301" y="5972"/>
                    </a:cubicBezTo>
                    <a:cubicBezTo>
                      <a:pt x="434" y="5338"/>
                      <a:pt x="634" y="4471"/>
                      <a:pt x="901" y="3503"/>
                    </a:cubicBezTo>
                    <a:cubicBezTo>
                      <a:pt x="1168" y="2536"/>
                      <a:pt x="1402" y="1669"/>
                      <a:pt x="1568" y="1035"/>
                    </a:cubicBezTo>
                    <a:cubicBezTo>
                      <a:pt x="1702" y="701"/>
                      <a:pt x="1768" y="334"/>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5637525" y="4179150"/>
                <a:ext cx="188500" cy="20575"/>
              </a:xfrm>
              <a:custGeom>
                <a:avLst/>
                <a:gdLst/>
                <a:ahLst/>
                <a:cxnLst/>
                <a:rect l="l" t="t" r="r" b="b"/>
                <a:pathLst>
                  <a:path w="7540" h="823" extrusionOk="0">
                    <a:moveTo>
                      <a:pt x="54" y="0"/>
                    </a:moveTo>
                    <a:cubicBezTo>
                      <a:pt x="19" y="0"/>
                      <a:pt x="1" y="2"/>
                      <a:pt x="1" y="5"/>
                    </a:cubicBezTo>
                    <a:cubicBezTo>
                      <a:pt x="1" y="72"/>
                      <a:pt x="1702" y="272"/>
                      <a:pt x="3770" y="506"/>
                    </a:cubicBezTo>
                    <a:cubicBezTo>
                      <a:pt x="5478" y="698"/>
                      <a:pt x="6913" y="823"/>
                      <a:pt x="7361" y="823"/>
                    </a:cubicBezTo>
                    <a:cubicBezTo>
                      <a:pt x="7455" y="823"/>
                      <a:pt x="7506" y="817"/>
                      <a:pt x="7506" y="806"/>
                    </a:cubicBezTo>
                    <a:cubicBezTo>
                      <a:pt x="7539" y="772"/>
                      <a:pt x="5838" y="539"/>
                      <a:pt x="3770" y="305"/>
                    </a:cubicBezTo>
                    <a:cubicBezTo>
                      <a:pt x="1915" y="126"/>
                      <a:pt x="35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5133000" y="4707975"/>
                <a:ext cx="661325" cy="5025"/>
              </a:xfrm>
              <a:custGeom>
                <a:avLst/>
                <a:gdLst/>
                <a:ahLst/>
                <a:cxnLst/>
                <a:rect l="l" t="t" r="r" b="b"/>
                <a:pathLst>
                  <a:path w="26453" h="201" extrusionOk="0">
                    <a:moveTo>
                      <a:pt x="13243" y="1"/>
                    </a:moveTo>
                    <a:cubicBezTo>
                      <a:pt x="5905" y="1"/>
                      <a:pt x="1" y="67"/>
                      <a:pt x="1" y="101"/>
                    </a:cubicBezTo>
                    <a:cubicBezTo>
                      <a:pt x="1" y="167"/>
                      <a:pt x="5905" y="201"/>
                      <a:pt x="13243" y="201"/>
                    </a:cubicBezTo>
                    <a:cubicBezTo>
                      <a:pt x="20549" y="201"/>
                      <a:pt x="26453" y="167"/>
                      <a:pt x="26453" y="101"/>
                    </a:cubicBezTo>
                    <a:cubicBezTo>
                      <a:pt x="26453" y="67"/>
                      <a:pt x="20549" y="1"/>
                      <a:pt x="13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5245575" y="4898950"/>
                <a:ext cx="446175" cy="5025"/>
              </a:xfrm>
              <a:custGeom>
                <a:avLst/>
                <a:gdLst/>
                <a:ahLst/>
                <a:cxnLst/>
                <a:rect l="l" t="t" r="r" b="b"/>
                <a:pathLst>
                  <a:path w="17847" h="201" extrusionOk="0">
                    <a:moveTo>
                      <a:pt x="8907" y="0"/>
                    </a:moveTo>
                    <a:cubicBezTo>
                      <a:pt x="4004" y="0"/>
                      <a:pt x="1" y="34"/>
                      <a:pt x="1" y="101"/>
                    </a:cubicBezTo>
                    <a:cubicBezTo>
                      <a:pt x="1" y="134"/>
                      <a:pt x="4004" y="201"/>
                      <a:pt x="8907" y="201"/>
                    </a:cubicBezTo>
                    <a:cubicBezTo>
                      <a:pt x="13844" y="201"/>
                      <a:pt x="17847" y="134"/>
                      <a:pt x="17847" y="101"/>
                    </a:cubicBezTo>
                    <a:cubicBezTo>
                      <a:pt x="17847" y="34"/>
                      <a:pt x="13844" y="0"/>
                      <a:pt x="8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5249750" y="4926475"/>
                <a:ext cx="437850" cy="5025"/>
              </a:xfrm>
              <a:custGeom>
                <a:avLst/>
                <a:gdLst/>
                <a:ahLst/>
                <a:cxnLst/>
                <a:rect l="l" t="t" r="r" b="b"/>
                <a:pathLst>
                  <a:path w="17514" h="201" extrusionOk="0">
                    <a:moveTo>
                      <a:pt x="8774" y="0"/>
                    </a:moveTo>
                    <a:cubicBezTo>
                      <a:pt x="3937" y="0"/>
                      <a:pt x="1" y="67"/>
                      <a:pt x="1" y="100"/>
                    </a:cubicBezTo>
                    <a:cubicBezTo>
                      <a:pt x="1" y="167"/>
                      <a:pt x="3937" y="200"/>
                      <a:pt x="8774" y="200"/>
                    </a:cubicBezTo>
                    <a:cubicBezTo>
                      <a:pt x="13577" y="200"/>
                      <a:pt x="17513" y="167"/>
                      <a:pt x="17513" y="100"/>
                    </a:cubicBezTo>
                    <a:cubicBezTo>
                      <a:pt x="17513" y="34"/>
                      <a:pt x="13577" y="0"/>
                      <a:pt x="8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5233900" y="4876425"/>
                <a:ext cx="461200" cy="5025"/>
              </a:xfrm>
              <a:custGeom>
                <a:avLst/>
                <a:gdLst/>
                <a:ahLst/>
                <a:cxnLst/>
                <a:rect l="l" t="t" r="r" b="b"/>
                <a:pathLst>
                  <a:path w="18448" h="201" extrusionOk="0">
                    <a:moveTo>
                      <a:pt x="9241" y="1"/>
                    </a:moveTo>
                    <a:cubicBezTo>
                      <a:pt x="4137" y="1"/>
                      <a:pt x="1" y="34"/>
                      <a:pt x="1" y="101"/>
                    </a:cubicBezTo>
                    <a:cubicBezTo>
                      <a:pt x="1" y="134"/>
                      <a:pt x="4137" y="201"/>
                      <a:pt x="9241" y="201"/>
                    </a:cubicBezTo>
                    <a:cubicBezTo>
                      <a:pt x="14344" y="201"/>
                      <a:pt x="18447" y="134"/>
                      <a:pt x="18447" y="101"/>
                    </a:cubicBezTo>
                    <a:cubicBezTo>
                      <a:pt x="18447" y="34"/>
                      <a:pt x="14344" y="1"/>
                      <a:pt x="9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20"/>
            <p:cNvGrpSpPr/>
            <p:nvPr/>
          </p:nvGrpSpPr>
          <p:grpSpPr>
            <a:xfrm flipH="1">
              <a:off x="1032494" y="1492555"/>
              <a:ext cx="849801" cy="829471"/>
              <a:chOff x="6953846" y="549455"/>
              <a:chExt cx="849801" cy="829471"/>
            </a:xfrm>
          </p:grpSpPr>
          <p:sp>
            <p:nvSpPr>
              <p:cNvPr id="154" name="Google Shape;154;p20"/>
              <p:cNvSpPr/>
              <p:nvPr/>
            </p:nvSpPr>
            <p:spPr>
              <a:xfrm>
                <a:off x="7008165" y="549455"/>
                <a:ext cx="795481" cy="829471"/>
              </a:xfrm>
              <a:custGeom>
                <a:avLst/>
                <a:gdLst/>
                <a:ahLst/>
                <a:cxnLst/>
                <a:rect l="l" t="t" r="r" b="b"/>
                <a:pathLst>
                  <a:path w="24925" h="25990" extrusionOk="0">
                    <a:moveTo>
                      <a:pt x="0" y="1"/>
                    </a:moveTo>
                    <a:lnTo>
                      <a:pt x="0" y="25989"/>
                    </a:lnTo>
                    <a:lnTo>
                      <a:pt x="24925" y="25989"/>
                    </a:lnTo>
                    <a:lnTo>
                      <a:pt x="24925" y="1"/>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6953846" y="549455"/>
                <a:ext cx="795481" cy="829471"/>
              </a:xfrm>
              <a:custGeom>
                <a:avLst/>
                <a:gdLst/>
                <a:ahLst/>
                <a:cxnLst/>
                <a:rect l="l" t="t" r="r" b="b"/>
                <a:pathLst>
                  <a:path w="24925" h="25990" extrusionOk="0">
                    <a:moveTo>
                      <a:pt x="0" y="1"/>
                    </a:moveTo>
                    <a:lnTo>
                      <a:pt x="0" y="25989"/>
                    </a:lnTo>
                    <a:lnTo>
                      <a:pt x="24925" y="25989"/>
                    </a:lnTo>
                    <a:lnTo>
                      <a:pt x="24925"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7060538" y="661030"/>
                <a:ext cx="582098" cy="606321"/>
              </a:xfrm>
              <a:custGeom>
                <a:avLst/>
                <a:gdLst/>
                <a:ahLst/>
                <a:cxnLst/>
                <a:rect l="l" t="t" r="r" b="b"/>
                <a:pathLst>
                  <a:path w="18239" h="18998" extrusionOk="0">
                    <a:moveTo>
                      <a:pt x="1" y="0"/>
                    </a:moveTo>
                    <a:lnTo>
                      <a:pt x="1" y="18998"/>
                    </a:lnTo>
                    <a:lnTo>
                      <a:pt x="18238" y="18998"/>
                    </a:lnTo>
                    <a:lnTo>
                      <a:pt x="182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6954803" y="1271213"/>
                <a:ext cx="105766" cy="104777"/>
              </a:xfrm>
              <a:custGeom>
                <a:avLst/>
                <a:gdLst/>
                <a:ahLst/>
                <a:cxnLst/>
                <a:rect l="l" t="t" r="r" b="b"/>
                <a:pathLst>
                  <a:path w="3314" h="3283" extrusionOk="0">
                    <a:moveTo>
                      <a:pt x="3314" y="0"/>
                    </a:moveTo>
                    <a:lnTo>
                      <a:pt x="3314" y="0"/>
                    </a:lnTo>
                    <a:cubicBezTo>
                      <a:pt x="3131" y="122"/>
                      <a:pt x="2979" y="274"/>
                      <a:pt x="2827" y="426"/>
                    </a:cubicBezTo>
                    <a:cubicBezTo>
                      <a:pt x="2493" y="730"/>
                      <a:pt x="2067" y="1125"/>
                      <a:pt x="1611" y="1581"/>
                    </a:cubicBezTo>
                    <a:cubicBezTo>
                      <a:pt x="1156" y="2037"/>
                      <a:pt x="760" y="2432"/>
                      <a:pt x="456" y="2766"/>
                    </a:cubicBezTo>
                    <a:cubicBezTo>
                      <a:pt x="304" y="2918"/>
                      <a:pt x="152" y="3070"/>
                      <a:pt x="0" y="3283"/>
                    </a:cubicBezTo>
                    <a:cubicBezTo>
                      <a:pt x="213" y="3161"/>
                      <a:pt x="396" y="3009"/>
                      <a:pt x="548" y="2827"/>
                    </a:cubicBezTo>
                    <a:cubicBezTo>
                      <a:pt x="852" y="2553"/>
                      <a:pt x="1307" y="2158"/>
                      <a:pt x="1733" y="1702"/>
                    </a:cubicBezTo>
                    <a:cubicBezTo>
                      <a:pt x="2159" y="1246"/>
                      <a:pt x="2584" y="821"/>
                      <a:pt x="2858" y="517"/>
                    </a:cubicBezTo>
                    <a:cubicBezTo>
                      <a:pt x="3040" y="365"/>
                      <a:pt x="3192" y="183"/>
                      <a:pt x="331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7642603" y="1269266"/>
                <a:ext cx="104777" cy="106724"/>
              </a:xfrm>
              <a:custGeom>
                <a:avLst/>
                <a:gdLst/>
                <a:ahLst/>
                <a:cxnLst/>
                <a:rect l="l" t="t" r="r" b="b"/>
                <a:pathLst>
                  <a:path w="3283" h="3344" extrusionOk="0">
                    <a:moveTo>
                      <a:pt x="0" y="0"/>
                    </a:moveTo>
                    <a:lnTo>
                      <a:pt x="0" y="0"/>
                    </a:lnTo>
                    <a:cubicBezTo>
                      <a:pt x="122" y="213"/>
                      <a:pt x="274" y="396"/>
                      <a:pt x="426" y="548"/>
                    </a:cubicBezTo>
                    <a:cubicBezTo>
                      <a:pt x="730" y="852"/>
                      <a:pt x="1125" y="1277"/>
                      <a:pt x="1581" y="1733"/>
                    </a:cubicBezTo>
                    <a:cubicBezTo>
                      <a:pt x="2037" y="2189"/>
                      <a:pt x="2462" y="2614"/>
                      <a:pt x="2766" y="2888"/>
                    </a:cubicBezTo>
                    <a:cubicBezTo>
                      <a:pt x="2918" y="3070"/>
                      <a:pt x="3070" y="3222"/>
                      <a:pt x="3283" y="3344"/>
                    </a:cubicBezTo>
                    <a:cubicBezTo>
                      <a:pt x="3161" y="3162"/>
                      <a:pt x="3009" y="2979"/>
                      <a:pt x="2827" y="2827"/>
                    </a:cubicBezTo>
                    <a:cubicBezTo>
                      <a:pt x="2553" y="2493"/>
                      <a:pt x="2158" y="2098"/>
                      <a:pt x="1702" y="1611"/>
                    </a:cubicBezTo>
                    <a:cubicBezTo>
                      <a:pt x="1246" y="1155"/>
                      <a:pt x="821" y="760"/>
                      <a:pt x="517" y="456"/>
                    </a:cubicBezTo>
                    <a:cubicBezTo>
                      <a:pt x="365" y="304"/>
                      <a:pt x="182" y="152"/>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7640656" y="558200"/>
                <a:ext cx="105766" cy="103819"/>
              </a:xfrm>
              <a:custGeom>
                <a:avLst/>
                <a:gdLst/>
                <a:ahLst/>
                <a:cxnLst/>
                <a:rect l="l" t="t" r="r" b="b"/>
                <a:pathLst>
                  <a:path w="3314" h="3253" extrusionOk="0">
                    <a:moveTo>
                      <a:pt x="3313" y="0"/>
                    </a:moveTo>
                    <a:cubicBezTo>
                      <a:pt x="3131" y="122"/>
                      <a:pt x="2949" y="274"/>
                      <a:pt x="2797" y="426"/>
                    </a:cubicBezTo>
                    <a:cubicBezTo>
                      <a:pt x="2493" y="700"/>
                      <a:pt x="2037" y="1125"/>
                      <a:pt x="1611" y="1581"/>
                    </a:cubicBezTo>
                    <a:cubicBezTo>
                      <a:pt x="1155" y="2007"/>
                      <a:pt x="760" y="2432"/>
                      <a:pt x="456" y="2736"/>
                    </a:cubicBezTo>
                    <a:cubicBezTo>
                      <a:pt x="274" y="2888"/>
                      <a:pt x="152" y="3070"/>
                      <a:pt x="0" y="3253"/>
                    </a:cubicBezTo>
                    <a:cubicBezTo>
                      <a:pt x="213" y="3131"/>
                      <a:pt x="365" y="2979"/>
                      <a:pt x="547" y="2827"/>
                    </a:cubicBezTo>
                    <a:cubicBezTo>
                      <a:pt x="851" y="2554"/>
                      <a:pt x="1277" y="2128"/>
                      <a:pt x="1733" y="1672"/>
                    </a:cubicBezTo>
                    <a:cubicBezTo>
                      <a:pt x="2158" y="1247"/>
                      <a:pt x="2584" y="821"/>
                      <a:pt x="2857" y="517"/>
                    </a:cubicBezTo>
                    <a:cubicBezTo>
                      <a:pt x="3040" y="365"/>
                      <a:pt x="3192" y="183"/>
                      <a:pt x="331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6954803" y="557242"/>
                <a:ext cx="104809" cy="106724"/>
              </a:xfrm>
              <a:custGeom>
                <a:avLst/>
                <a:gdLst/>
                <a:ahLst/>
                <a:cxnLst/>
                <a:rect l="l" t="t" r="r" b="b"/>
                <a:pathLst>
                  <a:path w="3284" h="3344" extrusionOk="0">
                    <a:moveTo>
                      <a:pt x="0" y="0"/>
                    </a:moveTo>
                    <a:cubicBezTo>
                      <a:pt x="122" y="213"/>
                      <a:pt x="274" y="395"/>
                      <a:pt x="426" y="547"/>
                    </a:cubicBezTo>
                    <a:cubicBezTo>
                      <a:pt x="730" y="851"/>
                      <a:pt x="1125" y="1277"/>
                      <a:pt x="1581" y="1733"/>
                    </a:cubicBezTo>
                    <a:cubicBezTo>
                      <a:pt x="2037" y="2189"/>
                      <a:pt x="2432" y="2614"/>
                      <a:pt x="2766" y="2888"/>
                    </a:cubicBezTo>
                    <a:cubicBezTo>
                      <a:pt x="2918" y="3070"/>
                      <a:pt x="3070" y="3222"/>
                      <a:pt x="3283" y="3344"/>
                    </a:cubicBezTo>
                    <a:cubicBezTo>
                      <a:pt x="3131" y="3161"/>
                      <a:pt x="3010" y="2979"/>
                      <a:pt x="2827" y="2827"/>
                    </a:cubicBezTo>
                    <a:cubicBezTo>
                      <a:pt x="2554" y="2523"/>
                      <a:pt x="2128" y="2097"/>
                      <a:pt x="1703" y="1641"/>
                    </a:cubicBezTo>
                    <a:cubicBezTo>
                      <a:pt x="1247" y="1186"/>
                      <a:pt x="821" y="760"/>
                      <a:pt x="517" y="486"/>
                    </a:cubicBezTo>
                    <a:cubicBezTo>
                      <a:pt x="365" y="304"/>
                      <a:pt x="183" y="152"/>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7060538" y="656179"/>
                <a:ext cx="585002" cy="611172"/>
              </a:xfrm>
              <a:custGeom>
                <a:avLst/>
                <a:gdLst/>
                <a:ahLst/>
                <a:cxnLst/>
                <a:rect l="l" t="t" r="r" b="b"/>
                <a:pathLst>
                  <a:path w="18330" h="19150" extrusionOk="0">
                    <a:moveTo>
                      <a:pt x="1" y="0"/>
                    </a:moveTo>
                    <a:lnTo>
                      <a:pt x="1" y="61"/>
                    </a:lnTo>
                    <a:lnTo>
                      <a:pt x="1" y="19058"/>
                    </a:lnTo>
                    <a:lnTo>
                      <a:pt x="1" y="19150"/>
                    </a:lnTo>
                    <a:lnTo>
                      <a:pt x="61" y="19150"/>
                    </a:lnTo>
                    <a:lnTo>
                      <a:pt x="13253" y="19089"/>
                    </a:lnTo>
                    <a:lnTo>
                      <a:pt x="13223" y="19089"/>
                    </a:lnTo>
                    <a:lnTo>
                      <a:pt x="122" y="19059"/>
                    </a:lnTo>
                    <a:lnTo>
                      <a:pt x="122" y="19059"/>
                    </a:lnTo>
                    <a:lnTo>
                      <a:pt x="122" y="213"/>
                    </a:lnTo>
                    <a:lnTo>
                      <a:pt x="18147" y="213"/>
                    </a:lnTo>
                    <a:cubicBezTo>
                      <a:pt x="18177" y="5840"/>
                      <a:pt x="18177" y="10560"/>
                      <a:pt x="18177" y="13891"/>
                    </a:cubicBezTo>
                    <a:lnTo>
                      <a:pt x="18177" y="17751"/>
                    </a:lnTo>
                    <a:lnTo>
                      <a:pt x="18177" y="18785"/>
                    </a:lnTo>
                    <a:lnTo>
                      <a:pt x="18177" y="19058"/>
                    </a:lnTo>
                    <a:cubicBezTo>
                      <a:pt x="18177" y="19089"/>
                      <a:pt x="18177" y="19119"/>
                      <a:pt x="18177" y="19150"/>
                    </a:cubicBezTo>
                    <a:cubicBezTo>
                      <a:pt x="18177" y="19150"/>
                      <a:pt x="18268" y="19028"/>
                      <a:pt x="18268" y="18967"/>
                    </a:cubicBezTo>
                    <a:lnTo>
                      <a:pt x="18268" y="18724"/>
                    </a:lnTo>
                    <a:lnTo>
                      <a:pt x="18268" y="17691"/>
                    </a:lnTo>
                    <a:lnTo>
                      <a:pt x="18268" y="13861"/>
                    </a:lnTo>
                    <a:cubicBezTo>
                      <a:pt x="18299" y="10517"/>
                      <a:pt x="18329" y="5745"/>
                      <a:pt x="18329" y="61"/>
                    </a:cubicBezTo>
                    <a:lnTo>
                      <a:pt x="1832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7254549" y="866690"/>
                <a:ext cx="194043" cy="194043"/>
              </a:xfrm>
              <a:custGeom>
                <a:avLst/>
                <a:gdLst/>
                <a:ahLst/>
                <a:cxnLst/>
                <a:rect l="l" t="t" r="r" b="b"/>
                <a:pathLst>
                  <a:path w="6080" h="6080" extrusionOk="0">
                    <a:moveTo>
                      <a:pt x="1" y="0"/>
                    </a:moveTo>
                    <a:lnTo>
                      <a:pt x="1" y="6079"/>
                    </a:lnTo>
                    <a:lnTo>
                      <a:pt x="6080" y="6079"/>
                    </a:lnTo>
                    <a:lnTo>
                      <a:pt x="608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78400" y="1395000"/>
            <a:ext cx="3269100" cy="1591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91711" y="1173850"/>
            <a:ext cx="834300" cy="76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4000"/>
              <a:buNone/>
              <a:defRPr sz="4000">
                <a:solidFill>
                  <a:schemeClr val="lt1"/>
                </a:solidFill>
              </a:defRPr>
            </a:lvl1pPr>
            <a:lvl2pPr lvl="1" algn="ctr" rtl="0">
              <a:lnSpc>
                <a:spcPct val="100000"/>
              </a:lnSpc>
              <a:spcBef>
                <a:spcPts val="0"/>
              </a:spcBef>
              <a:spcAft>
                <a:spcPts val="0"/>
              </a:spcAft>
              <a:buClr>
                <a:schemeClr val="lt1"/>
              </a:buClr>
              <a:buSzPts val="12000"/>
              <a:buNone/>
              <a:defRPr sz="12000">
                <a:solidFill>
                  <a:schemeClr val="lt1"/>
                </a:solidFill>
              </a:defRPr>
            </a:lvl2pPr>
            <a:lvl3pPr lvl="2" algn="ctr" rtl="0">
              <a:lnSpc>
                <a:spcPct val="100000"/>
              </a:lnSpc>
              <a:spcBef>
                <a:spcPts val="0"/>
              </a:spcBef>
              <a:spcAft>
                <a:spcPts val="0"/>
              </a:spcAft>
              <a:buClr>
                <a:schemeClr val="lt1"/>
              </a:buClr>
              <a:buSzPts val="12000"/>
              <a:buNone/>
              <a:defRPr sz="12000">
                <a:solidFill>
                  <a:schemeClr val="lt1"/>
                </a:solidFill>
              </a:defRPr>
            </a:lvl3pPr>
            <a:lvl4pPr lvl="3" algn="ctr" rtl="0">
              <a:lnSpc>
                <a:spcPct val="100000"/>
              </a:lnSpc>
              <a:spcBef>
                <a:spcPts val="0"/>
              </a:spcBef>
              <a:spcAft>
                <a:spcPts val="0"/>
              </a:spcAft>
              <a:buClr>
                <a:schemeClr val="lt1"/>
              </a:buClr>
              <a:buSzPts val="12000"/>
              <a:buNone/>
              <a:defRPr sz="12000">
                <a:solidFill>
                  <a:schemeClr val="lt1"/>
                </a:solidFill>
              </a:defRPr>
            </a:lvl4pPr>
            <a:lvl5pPr lvl="4" algn="ctr" rtl="0">
              <a:lnSpc>
                <a:spcPct val="100000"/>
              </a:lnSpc>
              <a:spcBef>
                <a:spcPts val="0"/>
              </a:spcBef>
              <a:spcAft>
                <a:spcPts val="0"/>
              </a:spcAft>
              <a:buClr>
                <a:schemeClr val="lt1"/>
              </a:buClr>
              <a:buSzPts val="12000"/>
              <a:buNone/>
              <a:defRPr sz="12000">
                <a:solidFill>
                  <a:schemeClr val="lt1"/>
                </a:solidFill>
              </a:defRPr>
            </a:lvl5pPr>
            <a:lvl6pPr lvl="5" algn="ctr" rtl="0">
              <a:lnSpc>
                <a:spcPct val="100000"/>
              </a:lnSpc>
              <a:spcBef>
                <a:spcPts val="0"/>
              </a:spcBef>
              <a:spcAft>
                <a:spcPts val="0"/>
              </a:spcAft>
              <a:buClr>
                <a:schemeClr val="lt1"/>
              </a:buClr>
              <a:buSzPts val="12000"/>
              <a:buNone/>
              <a:defRPr sz="12000">
                <a:solidFill>
                  <a:schemeClr val="lt1"/>
                </a:solidFill>
              </a:defRPr>
            </a:lvl6pPr>
            <a:lvl7pPr lvl="6" algn="ctr" rtl="0">
              <a:lnSpc>
                <a:spcPct val="100000"/>
              </a:lnSpc>
              <a:spcBef>
                <a:spcPts val="0"/>
              </a:spcBef>
              <a:spcAft>
                <a:spcPts val="0"/>
              </a:spcAft>
              <a:buClr>
                <a:schemeClr val="lt1"/>
              </a:buClr>
              <a:buSzPts val="12000"/>
              <a:buNone/>
              <a:defRPr sz="12000">
                <a:solidFill>
                  <a:schemeClr val="lt1"/>
                </a:solidFill>
              </a:defRPr>
            </a:lvl7pPr>
            <a:lvl8pPr lvl="7" algn="ctr" rtl="0">
              <a:lnSpc>
                <a:spcPct val="100000"/>
              </a:lnSpc>
              <a:spcBef>
                <a:spcPts val="0"/>
              </a:spcBef>
              <a:spcAft>
                <a:spcPts val="0"/>
              </a:spcAft>
              <a:buClr>
                <a:schemeClr val="lt1"/>
              </a:buClr>
              <a:buSzPts val="12000"/>
              <a:buNone/>
              <a:defRPr sz="12000">
                <a:solidFill>
                  <a:schemeClr val="lt1"/>
                </a:solidFill>
              </a:defRPr>
            </a:lvl8pPr>
            <a:lvl9pPr lvl="8" algn="ctr" rtl="0">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4" name="Google Shape;14;p3"/>
          <p:cNvSpPr txBox="1">
            <a:spLocks noGrp="1"/>
          </p:cNvSpPr>
          <p:nvPr>
            <p:ph type="subTitle" idx="1"/>
          </p:nvPr>
        </p:nvSpPr>
        <p:spPr>
          <a:xfrm>
            <a:off x="5078400" y="3061625"/>
            <a:ext cx="32691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solidFill>
                  <a:schemeClr val="lt1"/>
                </a:solidFill>
              </a:defRPr>
            </a:lvl1pPr>
            <a:lvl2pPr lvl="1" algn="ctr">
              <a:lnSpc>
                <a:spcPct val="100000"/>
              </a:lnSpc>
              <a:spcBef>
                <a:spcPts val="1600"/>
              </a:spcBef>
              <a:spcAft>
                <a:spcPts val="0"/>
              </a:spcAft>
              <a:buNone/>
              <a:defRPr>
                <a:solidFill>
                  <a:schemeClr val="lt1"/>
                </a:solidFill>
              </a:defRPr>
            </a:lvl2pPr>
            <a:lvl3pPr lvl="2" algn="ctr">
              <a:lnSpc>
                <a:spcPct val="100000"/>
              </a:lnSpc>
              <a:spcBef>
                <a:spcPts val="1600"/>
              </a:spcBef>
              <a:spcAft>
                <a:spcPts val="0"/>
              </a:spcAft>
              <a:buNone/>
              <a:defRPr>
                <a:solidFill>
                  <a:schemeClr val="lt1"/>
                </a:solidFill>
              </a:defRPr>
            </a:lvl3pPr>
            <a:lvl4pPr lvl="3" algn="ctr">
              <a:lnSpc>
                <a:spcPct val="100000"/>
              </a:lnSpc>
              <a:spcBef>
                <a:spcPts val="1600"/>
              </a:spcBef>
              <a:spcAft>
                <a:spcPts val="0"/>
              </a:spcAft>
              <a:buNone/>
              <a:defRPr>
                <a:solidFill>
                  <a:schemeClr val="lt1"/>
                </a:solidFill>
              </a:defRPr>
            </a:lvl4pPr>
            <a:lvl5pPr lvl="4" algn="ctr">
              <a:lnSpc>
                <a:spcPct val="100000"/>
              </a:lnSpc>
              <a:spcBef>
                <a:spcPts val="1600"/>
              </a:spcBef>
              <a:spcAft>
                <a:spcPts val="0"/>
              </a:spcAft>
              <a:buNone/>
              <a:defRPr>
                <a:solidFill>
                  <a:schemeClr val="lt1"/>
                </a:solidFill>
              </a:defRPr>
            </a:lvl5pPr>
            <a:lvl6pPr lvl="5" algn="ctr">
              <a:lnSpc>
                <a:spcPct val="100000"/>
              </a:lnSpc>
              <a:spcBef>
                <a:spcPts val="1600"/>
              </a:spcBef>
              <a:spcAft>
                <a:spcPts val="0"/>
              </a:spcAft>
              <a:buNone/>
              <a:defRPr>
                <a:solidFill>
                  <a:schemeClr val="lt1"/>
                </a:solidFill>
              </a:defRPr>
            </a:lvl6pPr>
            <a:lvl7pPr lvl="6" algn="ctr">
              <a:lnSpc>
                <a:spcPct val="100000"/>
              </a:lnSpc>
              <a:spcBef>
                <a:spcPts val="1600"/>
              </a:spcBef>
              <a:spcAft>
                <a:spcPts val="0"/>
              </a:spcAft>
              <a:buNone/>
              <a:defRPr>
                <a:solidFill>
                  <a:schemeClr val="lt1"/>
                </a:solidFill>
              </a:defRPr>
            </a:lvl7pPr>
            <a:lvl8pPr lvl="7" algn="ctr">
              <a:lnSpc>
                <a:spcPct val="100000"/>
              </a:lnSpc>
              <a:spcBef>
                <a:spcPts val="1600"/>
              </a:spcBef>
              <a:spcAft>
                <a:spcPts val="0"/>
              </a:spcAft>
              <a:buNone/>
              <a:defRPr>
                <a:solidFill>
                  <a:schemeClr val="lt1"/>
                </a:solidFill>
              </a:defRPr>
            </a:lvl8pPr>
            <a:lvl9pPr lvl="8" algn="ctr">
              <a:lnSpc>
                <a:spcPct val="100000"/>
              </a:lnSpc>
              <a:spcBef>
                <a:spcPts val="1600"/>
              </a:spcBef>
              <a:spcAft>
                <a:spcPts val="1600"/>
              </a:spcAft>
              <a:buNone/>
              <a:defRPr>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4">
    <p:bg>
      <p:bgPr>
        <a:solidFill>
          <a:schemeClr val="dk2"/>
        </a:solidFill>
        <a:effectLst/>
      </p:bgPr>
    </p:bg>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a:solidFill>
                  <a:srgbClr val="FFFFFF"/>
                </a:solidFill>
              </a:defRPr>
            </a:lvl1pPr>
            <a:lvl2pPr lvl="1"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2pPr>
            <a:lvl3pPr lvl="2"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3pPr>
            <a:lvl4pPr lvl="3"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4pPr>
            <a:lvl5pPr lvl="4"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5pPr>
            <a:lvl6pPr lvl="5"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6pPr>
            <a:lvl7pPr lvl="6"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7pPr>
            <a:lvl8pPr lvl="7"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8pPr>
            <a:lvl9pPr lvl="8"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9pPr>
          </a:lstStyle>
          <a:p>
            <a:endParaRPr/>
          </a:p>
        </p:txBody>
      </p:sp>
      <p:sp>
        <p:nvSpPr>
          <p:cNvPr id="165" name="Google Shape;165;p21"/>
          <p:cNvSpPr txBox="1">
            <a:spLocks noGrp="1"/>
          </p:cNvSpPr>
          <p:nvPr>
            <p:ph type="subTitle" idx="1"/>
          </p:nvPr>
        </p:nvSpPr>
        <p:spPr>
          <a:xfrm>
            <a:off x="720000" y="3550394"/>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166" name="Google Shape;166;p21"/>
          <p:cNvSpPr txBox="1">
            <a:spLocks noGrp="1"/>
          </p:cNvSpPr>
          <p:nvPr>
            <p:ph type="subTitle" idx="2"/>
          </p:nvPr>
        </p:nvSpPr>
        <p:spPr>
          <a:xfrm>
            <a:off x="720000" y="3826951"/>
            <a:ext cx="2211000" cy="54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167" name="Google Shape;167;p21"/>
          <p:cNvSpPr txBox="1">
            <a:spLocks noGrp="1"/>
          </p:cNvSpPr>
          <p:nvPr>
            <p:ph type="subTitle" idx="3"/>
          </p:nvPr>
        </p:nvSpPr>
        <p:spPr>
          <a:xfrm>
            <a:off x="3466500" y="3550394"/>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168" name="Google Shape;168;p21"/>
          <p:cNvSpPr txBox="1">
            <a:spLocks noGrp="1"/>
          </p:cNvSpPr>
          <p:nvPr>
            <p:ph type="subTitle" idx="4"/>
          </p:nvPr>
        </p:nvSpPr>
        <p:spPr>
          <a:xfrm>
            <a:off x="3466500" y="3826951"/>
            <a:ext cx="2211000" cy="54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169" name="Google Shape;169;p21"/>
          <p:cNvSpPr txBox="1">
            <a:spLocks noGrp="1"/>
          </p:cNvSpPr>
          <p:nvPr>
            <p:ph type="subTitle" idx="5"/>
          </p:nvPr>
        </p:nvSpPr>
        <p:spPr>
          <a:xfrm>
            <a:off x="6213000" y="3550394"/>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170" name="Google Shape;170;p21"/>
          <p:cNvSpPr txBox="1">
            <a:spLocks noGrp="1"/>
          </p:cNvSpPr>
          <p:nvPr>
            <p:ph type="subTitle" idx="6"/>
          </p:nvPr>
        </p:nvSpPr>
        <p:spPr>
          <a:xfrm>
            <a:off x="6213000" y="3826951"/>
            <a:ext cx="2211000" cy="54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171" name="Google Shape;171;p21"/>
          <p:cNvSpPr txBox="1">
            <a:spLocks noGrp="1"/>
          </p:cNvSpPr>
          <p:nvPr>
            <p:ph type="subTitle" idx="7"/>
          </p:nvPr>
        </p:nvSpPr>
        <p:spPr>
          <a:xfrm>
            <a:off x="720000" y="2005765"/>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172" name="Google Shape;172;p21"/>
          <p:cNvSpPr txBox="1">
            <a:spLocks noGrp="1"/>
          </p:cNvSpPr>
          <p:nvPr>
            <p:ph type="subTitle" idx="8"/>
          </p:nvPr>
        </p:nvSpPr>
        <p:spPr>
          <a:xfrm>
            <a:off x="720000" y="2282306"/>
            <a:ext cx="2211000" cy="54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173" name="Google Shape;173;p21"/>
          <p:cNvSpPr txBox="1">
            <a:spLocks noGrp="1"/>
          </p:cNvSpPr>
          <p:nvPr>
            <p:ph type="subTitle" idx="9"/>
          </p:nvPr>
        </p:nvSpPr>
        <p:spPr>
          <a:xfrm>
            <a:off x="3466500" y="2005765"/>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174" name="Google Shape;174;p21"/>
          <p:cNvSpPr txBox="1">
            <a:spLocks noGrp="1"/>
          </p:cNvSpPr>
          <p:nvPr>
            <p:ph type="subTitle" idx="13"/>
          </p:nvPr>
        </p:nvSpPr>
        <p:spPr>
          <a:xfrm>
            <a:off x="3466500" y="2282306"/>
            <a:ext cx="2211000" cy="54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
        <p:nvSpPr>
          <p:cNvPr id="175" name="Google Shape;175;p21"/>
          <p:cNvSpPr txBox="1">
            <a:spLocks noGrp="1"/>
          </p:cNvSpPr>
          <p:nvPr>
            <p:ph type="subTitle" idx="14"/>
          </p:nvPr>
        </p:nvSpPr>
        <p:spPr>
          <a:xfrm>
            <a:off x="6213000" y="2005765"/>
            <a:ext cx="22110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lt1"/>
                </a:solidFill>
              </a:defRPr>
            </a:lvl1pPr>
            <a:lvl2pPr lvl="1" algn="ctr" rtl="0">
              <a:lnSpc>
                <a:spcPct val="100000"/>
              </a:lnSpc>
              <a:spcBef>
                <a:spcPts val="0"/>
              </a:spcBef>
              <a:spcAft>
                <a:spcPts val="0"/>
              </a:spcAft>
              <a:buNone/>
              <a:defRPr b="1">
                <a:solidFill>
                  <a:schemeClr val="lt1"/>
                </a:solidFill>
              </a:defRPr>
            </a:lvl2pPr>
            <a:lvl3pPr lvl="2" algn="ctr" rtl="0">
              <a:lnSpc>
                <a:spcPct val="100000"/>
              </a:lnSpc>
              <a:spcBef>
                <a:spcPts val="0"/>
              </a:spcBef>
              <a:spcAft>
                <a:spcPts val="0"/>
              </a:spcAft>
              <a:buNone/>
              <a:defRPr b="1">
                <a:solidFill>
                  <a:schemeClr val="lt1"/>
                </a:solidFill>
              </a:defRPr>
            </a:lvl3pPr>
            <a:lvl4pPr lvl="3" algn="ctr" rtl="0">
              <a:lnSpc>
                <a:spcPct val="100000"/>
              </a:lnSpc>
              <a:spcBef>
                <a:spcPts val="0"/>
              </a:spcBef>
              <a:spcAft>
                <a:spcPts val="0"/>
              </a:spcAft>
              <a:buNone/>
              <a:defRPr b="1">
                <a:solidFill>
                  <a:schemeClr val="lt1"/>
                </a:solidFill>
              </a:defRPr>
            </a:lvl4pPr>
            <a:lvl5pPr lvl="4" algn="ctr" rtl="0">
              <a:lnSpc>
                <a:spcPct val="100000"/>
              </a:lnSpc>
              <a:spcBef>
                <a:spcPts val="0"/>
              </a:spcBef>
              <a:spcAft>
                <a:spcPts val="0"/>
              </a:spcAft>
              <a:buNone/>
              <a:defRPr b="1">
                <a:solidFill>
                  <a:schemeClr val="lt1"/>
                </a:solidFill>
              </a:defRPr>
            </a:lvl5pPr>
            <a:lvl6pPr lvl="5" algn="ctr" rtl="0">
              <a:lnSpc>
                <a:spcPct val="100000"/>
              </a:lnSpc>
              <a:spcBef>
                <a:spcPts val="0"/>
              </a:spcBef>
              <a:spcAft>
                <a:spcPts val="0"/>
              </a:spcAft>
              <a:buNone/>
              <a:defRPr b="1">
                <a:solidFill>
                  <a:schemeClr val="lt1"/>
                </a:solidFill>
              </a:defRPr>
            </a:lvl6pPr>
            <a:lvl7pPr lvl="6" algn="ctr" rtl="0">
              <a:lnSpc>
                <a:spcPct val="100000"/>
              </a:lnSpc>
              <a:spcBef>
                <a:spcPts val="0"/>
              </a:spcBef>
              <a:spcAft>
                <a:spcPts val="0"/>
              </a:spcAft>
              <a:buNone/>
              <a:defRPr b="1">
                <a:solidFill>
                  <a:schemeClr val="lt1"/>
                </a:solidFill>
              </a:defRPr>
            </a:lvl7pPr>
            <a:lvl8pPr lvl="7" algn="ctr" rtl="0">
              <a:lnSpc>
                <a:spcPct val="100000"/>
              </a:lnSpc>
              <a:spcBef>
                <a:spcPts val="0"/>
              </a:spcBef>
              <a:spcAft>
                <a:spcPts val="0"/>
              </a:spcAft>
              <a:buNone/>
              <a:defRPr b="1">
                <a:solidFill>
                  <a:schemeClr val="lt1"/>
                </a:solidFill>
              </a:defRPr>
            </a:lvl8pPr>
            <a:lvl9pPr lvl="8" algn="ctr" rtl="0">
              <a:lnSpc>
                <a:spcPct val="100000"/>
              </a:lnSpc>
              <a:spcBef>
                <a:spcPts val="0"/>
              </a:spcBef>
              <a:spcAft>
                <a:spcPts val="0"/>
              </a:spcAft>
              <a:buNone/>
              <a:defRPr b="1">
                <a:solidFill>
                  <a:schemeClr val="lt1"/>
                </a:solidFill>
              </a:defRPr>
            </a:lvl9pPr>
          </a:lstStyle>
          <a:p>
            <a:endParaRPr/>
          </a:p>
        </p:txBody>
      </p:sp>
      <p:sp>
        <p:nvSpPr>
          <p:cNvPr id="176" name="Google Shape;176;p21"/>
          <p:cNvSpPr txBox="1">
            <a:spLocks noGrp="1"/>
          </p:cNvSpPr>
          <p:nvPr>
            <p:ph type="subTitle" idx="15"/>
          </p:nvPr>
        </p:nvSpPr>
        <p:spPr>
          <a:xfrm>
            <a:off x="6213000" y="2282306"/>
            <a:ext cx="2211000" cy="54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177"/>
        <p:cNvGrpSpPr/>
        <p:nvPr/>
      </p:nvGrpSpPr>
      <p:grpSpPr>
        <a:xfrm>
          <a:off x="0" y="0"/>
          <a:ext cx="0" cy="0"/>
          <a:chOff x="0" y="0"/>
          <a:chExt cx="0" cy="0"/>
        </a:xfrm>
      </p:grpSpPr>
      <p:sp>
        <p:nvSpPr>
          <p:cNvPr id="178" name="Google Shape;178;p22"/>
          <p:cNvSpPr txBox="1">
            <a:spLocks noGrp="1"/>
          </p:cNvSpPr>
          <p:nvPr>
            <p:ph type="title" hasCustomPrompt="1"/>
          </p:nvPr>
        </p:nvSpPr>
        <p:spPr>
          <a:xfrm>
            <a:off x="719999" y="1859525"/>
            <a:ext cx="2806800" cy="1009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79" name="Google Shape;179;p22"/>
          <p:cNvSpPr txBox="1">
            <a:spLocks noGrp="1"/>
          </p:cNvSpPr>
          <p:nvPr>
            <p:ph type="subTitle" idx="1"/>
          </p:nvPr>
        </p:nvSpPr>
        <p:spPr>
          <a:xfrm>
            <a:off x="719999" y="2794150"/>
            <a:ext cx="2806800" cy="438300"/>
          </a:xfrm>
          <a:prstGeom prst="rect">
            <a:avLst/>
          </a:prstGeom>
        </p:spPr>
        <p:txBody>
          <a:bodyPr spcFirstLastPara="1" wrap="square" lIns="91425" tIns="91425" rIns="91425" bIns="91425" anchor="t" anchorCtr="0">
            <a:noAutofit/>
          </a:bodyPr>
          <a:lstStyle>
            <a:lvl1pPr lvl="0" algn="r">
              <a:spcBef>
                <a:spcPts val="0"/>
              </a:spcBef>
              <a:spcAft>
                <a:spcPts val="0"/>
              </a:spcAft>
              <a:buNone/>
              <a:defRPr/>
            </a:lvl1pPr>
            <a:lvl2pPr lvl="1" algn="r">
              <a:spcBef>
                <a:spcPts val="1600"/>
              </a:spcBef>
              <a:spcAft>
                <a:spcPts val="0"/>
              </a:spcAft>
              <a:buNone/>
              <a:defRPr/>
            </a:lvl2pPr>
            <a:lvl3pPr lvl="2" algn="r">
              <a:spcBef>
                <a:spcPts val="1600"/>
              </a:spcBef>
              <a:spcAft>
                <a:spcPts val="0"/>
              </a:spcAft>
              <a:buNone/>
              <a:defRPr/>
            </a:lvl3pPr>
            <a:lvl4pPr lvl="3" algn="r">
              <a:spcBef>
                <a:spcPts val="1600"/>
              </a:spcBef>
              <a:spcAft>
                <a:spcPts val="0"/>
              </a:spcAft>
              <a:buNone/>
              <a:defRPr/>
            </a:lvl4pPr>
            <a:lvl5pPr lvl="4" algn="r">
              <a:spcBef>
                <a:spcPts val="1600"/>
              </a:spcBef>
              <a:spcAft>
                <a:spcPts val="0"/>
              </a:spcAft>
              <a:buNone/>
              <a:defRPr/>
            </a:lvl5pPr>
            <a:lvl6pPr lvl="5" algn="r">
              <a:spcBef>
                <a:spcPts val="1600"/>
              </a:spcBef>
              <a:spcAft>
                <a:spcPts val="0"/>
              </a:spcAft>
              <a:buNone/>
              <a:defRPr/>
            </a:lvl6pPr>
            <a:lvl7pPr lvl="6" algn="r">
              <a:spcBef>
                <a:spcPts val="1600"/>
              </a:spcBef>
              <a:spcAft>
                <a:spcPts val="0"/>
              </a:spcAft>
              <a:buNone/>
              <a:defRPr/>
            </a:lvl7pPr>
            <a:lvl8pPr lvl="7" algn="r">
              <a:spcBef>
                <a:spcPts val="1600"/>
              </a:spcBef>
              <a:spcAft>
                <a:spcPts val="0"/>
              </a:spcAft>
              <a:buNone/>
              <a:defRPr/>
            </a:lvl8pPr>
            <a:lvl9pPr lvl="8" algn="r">
              <a:spcBef>
                <a:spcPts val="1600"/>
              </a:spcBef>
              <a:spcAft>
                <a:spcPts val="1600"/>
              </a:spcAft>
              <a:buNone/>
              <a:defRPr/>
            </a:lvl9pPr>
          </a:lstStyle>
          <a:p>
            <a:endParaRPr/>
          </a:p>
        </p:txBody>
      </p:sp>
      <p:sp>
        <p:nvSpPr>
          <p:cNvPr id="180" name="Google Shape;180;p22"/>
          <p:cNvSpPr txBox="1">
            <a:spLocks noGrp="1"/>
          </p:cNvSpPr>
          <p:nvPr>
            <p:ph type="title" idx="2" hasCustomPrompt="1"/>
          </p:nvPr>
        </p:nvSpPr>
        <p:spPr>
          <a:xfrm>
            <a:off x="5617050" y="1859525"/>
            <a:ext cx="2806800" cy="10095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1" name="Google Shape;181;p22"/>
          <p:cNvSpPr txBox="1">
            <a:spLocks noGrp="1"/>
          </p:cNvSpPr>
          <p:nvPr>
            <p:ph type="subTitle" idx="3"/>
          </p:nvPr>
        </p:nvSpPr>
        <p:spPr>
          <a:xfrm>
            <a:off x="5617050" y="2794150"/>
            <a:ext cx="2806800" cy="438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82"/>
        <p:cNvGrpSpPr/>
        <p:nvPr/>
      </p:nvGrpSpPr>
      <p:grpSpPr>
        <a:xfrm>
          <a:off x="0" y="0"/>
          <a:ext cx="0" cy="0"/>
          <a:chOff x="0" y="0"/>
          <a:chExt cx="0" cy="0"/>
        </a:xfrm>
      </p:grpSpPr>
      <p:sp>
        <p:nvSpPr>
          <p:cNvPr id="183" name="Google Shape;183;p23"/>
          <p:cNvSpPr txBox="1">
            <a:spLocks noGrp="1"/>
          </p:cNvSpPr>
          <p:nvPr>
            <p:ph type="subTitle" idx="1"/>
          </p:nvPr>
        </p:nvSpPr>
        <p:spPr>
          <a:xfrm>
            <a:off x="5874850" y="2559175"/>
            <a:ext cx="2549700" cy="12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184" name="Google Shape;184;p23"/>
          <p:cNvSpPr txBox="1">
            <a:spLocks noGrp="1"/>
          </p:cNvSpPr>
          <p:nvPr>
            <p:ph type="title"/>
          </p:nvPr>
        </p:nvSpPr>
        <p:spPr>
          <a:xfrm>
            <a:off x="5874851" y="1261250"/>
            <a:ext cx="25497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185"/>
        <p:cNvGrpSpPr/>
        <p:nvPr/>
      </p:nvGrpSpPr>
      <p:grpSpPr>
        <a:xfrm>
          <a:off x="0" y="0"/>
          <a:ext cx="0" cy="0"/>
          <a:chOff x="0" y="0"/>
          <a:chExt cx="0" cy="0"/>
        </a:xfrm>
      </p:grpSpPr>
      <p:sp>
        <p:nvSpPr>
          <p:cNvPr id="186" name="Google Shape;186;p24"/>
          <p:cNvSpPr txBox="1">
            <a:spLocks noGrp="1"/>
          </p:cNvSpPr>
          <p:nvPr>
            <p:ph type="subTitle" idx="1"/>
          </p:nvPr>
        </p:nvSpPr>
        <p:spPr>
          <a:xfrm>
            <a:off x="5083850" y="2777799"/>
            <a:ext cx="31101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87" name="Google Shape;187;p24"/>
          <p:cNvSpPr txBox="1">
            <a:spLocks noGrp="1"/>
          </p:cNvSpPr>
          <p:nvPr>
            <p:ph type="title"/>
          </p:nvPr>
        </p:nvSpPr>
        <p:spPr>
          <a:xfrm>
            <a:off x="5083850" y="1479875"/>
            <a:ext cx="31101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1">
  <p:cSld name="CUSTOM_13">
    <p:spTree>
      <p:nvGrpSpPr>
        <p:cNvPr id="1" name="Shape 188"/>
        <p:cNvGrpSpPr/>
        <p:nvPr/>
      </p:nvGrpSpPr>
      <p:grpSpPr>
        <a:xfrm>
          <a:off x="0" y="0"/>
          <a:ext cx="0" cy="0"/>
          <a:chOff x="0" y="0"/>
          <a:chExt cx="0" cy="0"/>
        </a:xfrm>
      </p:grpSpPr>
      <p:sp>
        <p:nvSpPr>
          <p:cNvPr id="189" name="Google Shape;189;p25"/>
          <p:cNvSpPr txBox="1">
            <a:spLocks noGrp="1"/>
          </p:cNvSpPr>
          <p:nvPr>
            <p:ph type="subTitle" idx="1"/>
          </p:nvPr>
        </p:nvSpPr>
        <p:spPr>
          <a:xfrm>
            <a:off x="4964700" y="1893500"/>
            <a:ext cx="22731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90" name="Google Shape;190;p25"/>
          <p:cNvSpPr txBox="1">
            <a:spLocks noGrp="1"/>
          </p:cNvSpPr>
          <p:nvPr>
            <p:ph type="subTitle" idx="2"/>
          </p:nvPr>
        </p:nvSpPr>
        <p:spPr>
          <a:xfrm>
            <a:off x="4964700" y="2573598"/>
            <a:ext cx="22731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91" name="Google Shape;191;p25"/>
          <p:cNvSpPr txBox="1">
            <a:spLocks noGrp="1"/>
          </p:cNvSpPr>
          <p:nvPr>
            <p:ph type="subTitle" idx="3"/>
          </p:nvPr>
        </p:nvSpPr>
        <p:spPr>
          <a:xfrm>
            <a:off x="4964700" y="3253697"/>
            <a:ext cx="22731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92" name="Google Shape;192;p25"/>
          <p:cNvSpPr txBox="1">
            <a:spLocks noGrp="1"/>
          </p:cNvSpPr>
          <p:nvPr>
            <p:ph type="subTitle" idx="4"/>
          </p:nvPr>
        </p:nvSpPr>
        <p:spPr>
          <a:xfrm>
            <a:off x="720000" y="2787775"/>
            <a:ext cx="25497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93" name="Google Shape;193;p25"/>
          <p:cNvSpPr txBox="1">
            <a:spLocks noGrp="1"/>
          </p:cNvSpPr>
          <p:nvPr>
            <p:ph type="title"/>
          </p:nvPr>
        </p:nvSpPr>
        <p:spPr>
          <a:xfrm>
            <a:off x="720000" y="1489850"/>
            <a:ext cx="25497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12">
    <p:bg>
      <p:bgPr>
        <a:solidFill>
          <a:schemeClr val="dk2"/>
        </a:solidFill>
        <a:effectLst/>
      </p:bgPr>
    </p:bg>
    <p:spTree>
      <p:nvGrpSpPr>
        <p:cNvPr id="1" name="Shape 194"/>
        <p:cNvGrpSpPr/>
        <p:nvPr/>
      </p:nvGrpSpPr>
      <p:grpSpPr>
        <a:xfrm>
          <a:off x="0" y="0"/>
          <a:ext cx="0" cy="0"/>
          <a:chOff x="0" y="0"/>
          <a:chExt cx="0" cy="0"/>
        </a:xfrm>
      </p:grpSpPr>
      <p:sp>
        <p:nvSpPr>
          <p:cNvPr id="195" name="Google Shape;195;p26"/>
          <p:cNvSpPr txBox="1"/>
          <p:nvPr/>
        </p:nvSpPr>
        <p:spPr>
          <a:xfrm>
            <a:off x="720000" y="3366200"/>
            <a:ext cx="3309300" cy="90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chemeClr val="lt1"/>
                </a:solidFill>
                <a:latin typeface="Poppins"/>
                <a:ea typeface="Poppins"/>
                <a:cs typeface="Poppins"/>
                <a:sym typeface="Poppins"/>
              </a:rPr>
              <a:t>CREDITS: This presentation template was created by </a:t>
            </a:r>
            <a:r>
              <a:rPr lang="en" sz="1200" b="1">
                <a:solidFill>
                  <a:schemeClr val="lt1"/>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Slideshow</a:t>
            </a:r>
            <a:r>
              <a:rPr lang="en" sz="1200" b="1">
                <a:solidFill>
                  <a:schemeClr val="lt1"/>
                </a:solidFill>
                <a:latin typeface="Poppins"/>
                <a:ea typeface="Poppins"/>
                <a:cs typeface="Poppins"/>
                <a:sym typeface="Poppins"/>
              </a:rPr>
              <a:t>,</a:t>
            </a:r>
            <a:r>
              <a:rPr lang="en" sz="1200">
                <a:solidFill>
                  <a:schemeClr val="lt1"/>
                </a:solidFill>
                <a:latin typeface="Poppins"/>
                <a:ea typeface="Poppins"/>
                <a:cs typeface="Poppins"/>
                <a:sym typeface="Poppins"/>
              </a:rPr>
              <a:t> including icons by </a:t>
            </a:r>
            <a:r>
              <a:rPr lang="en" sz="1200" b="1">
                <a:solidFill>
                  <a:schemeClr val="lt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lt1"/>
                </a:solidFill>
                <a:latin typeface="Poppins"/>
                <a:ea typeface="Poppins"/>
                <a:cs typeface="Poppins"/>
                <a:sym typeface="Poppins"/>
              </a:rPr>
              <a:t>, infographics &amp; images by </a:t>
            </a:r>
            <a:r>
              <a:rPr lang="en" sz="1200" b="1">
                <a:solidFill>
                  <a:schemeClr val="lt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200">
                <a:solidFill>
                  <a:schemeClr val="lt1"/>
                </a:solidFill>
                <a:latin typeface="Poppins"/>
                <a:ea typeface="Poppins"/>
                <a:cs typeface="Poppins"/>
                <a:sym typeface="Poppins"/>
              </a:rPr>
              <a:t> and illustrations by </a:t>
            </a:r>
            <a:r>
              <a:rPr lang="en" sz="1200" b="1">
                <a:solidFill>
                  <a:schemeClr val="lt1"/>
                </a:solidFill>
                <a:uFill>
                  <a:noFill/>
                </a:uFill>
                <a:latin typeface="Poppins"/>
                <a:ea typeface="Poppins"/>
                <a:cs typeface="Poppins"/>
                <a:sym typeface="Poppins"/>
                <a:hlinkClick r:id="rId5">
                  <a:extLst>
                    <a:ext uri="{A12FA001-AC4F-418D-AE19-62706E023703}">
                      <ahyp:hlinkClr xmlns:ahyp="http://schemas.microsoft.com/office/drawing/2018/hyperlinkcolor" val="tx"/>
                    </a:ext>
                  </a:extLst>
                </a:hlinkClick>
              </a:rPr>
              <a:t>Stories</a:t>
            </a:r>
            <a:endParaRPr sz="1200" b="1">
              <a:solidFill>
                <a:schemeClr val="lt1"/>
              </a:solidFill>
              <a:latin typeface="Poppins"/>
              <a:ea typeface="Poppins"/>
              <a:cs typeface="Poppins"/>
              <a:sym typeface="Poppins"/>
            </a:endParaRPr>
          </a:p>
        </p:txBody>
      </p:sp>
      <p:sp>
        <p:nvSpPr>
          <p:cNvPr id="196" name="Google Shape;196;p26"/>
          <p:cNvSpPr txBox="1">
            <a:spLocks noGrp="1"/>
          </p:cNvSpPr>
          <p:nvPr>
            <p:ph type="subTitle" idx="1"/>
          </p:nvPr>
        </p:nvSpPr>
        <p:spPr>
          <a:xfrm>
            <a:off x="720000" y="1478649"/>
            <a:ext cx="3474300" cy="104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defRPr>
            </a:lvl2pPr>
            <a:lvl3pPr lvl="2" rtl="0">
              <a:spcBef>
                <a:spcPts val="0"/>
              </a:spcBef>
              <a:spcAft>
                <a:spcPts val="0"/>
              </a:spcAft>
              <a:buNone/>
              <a:defRPr sz="1400">
                <a:solidFill>
                  <a:schemeClr val="lt1"/>
                </a:solidFill>
              </a:defRPr>
            </a:lvl3pPr>
            <a:lvl4pPr lvl="3" rtl="0">
              <a:spcBef>
                <a:spcPts val="0"/>
              </a:spcBef>
              <a:spcAft>
                <a:spcPts val="0"/>
              </a:spcAft>
              <a:buNone/>
              <a:defRPr sz="1400">
                <a:solidFill>
                  <a:schemeClr val="lt1"/>
                </a:solidFill>
              </a:defRPr>
            </a:lvl4pPr>
            <a:lvl5pPr lvl="4" rtl="0">
              <a:spcBef>
                <a:spcPts val="0"/>
              </a:spcBef>
              <a:spcAft>
                <a:spcPts val="0"/>
              </a:spcAft>
              <a:buNone/>
              <a:defRPr sz="1400">
                <a:solidFill>
                  <a:schemeClr val="lt1"/>
                </a:solidFill>
              </a:defRPr>
            </a:lvl5pPr>
            <a:lvl6pPr lvl="5" rtl="0">
              <a:spcBef>
                <a:spcPts val="0"/>
              </a:spcBef>
              <a:spcAft>
                <a:spcPts val="0"/>
              </a:spcAft>
              <a:buNone/>
              <a:defRPr sz="1400">
                <a:solidFill>
                  <a:schemeClr val="lt1"/>
                </a:solidFill>
              </a:defRPr>
            </a:lvl6pPr>
            <a:lvl7pPr lvl="6" rtl="0">
              <a:spcBef>
                <a:spcPts val="0"/>
              </a:spcBef>
              <a:spcAft>
                <a:spcPts val="0"/>
              </a:spcAft>
              <a:buNone/>
              <a:defRPr sz="1400">
                <a:solidFill>
                  <a:schemeClr val="lt1"/>
                </a:solidFill>
              </a:defRPr>
            </a:lvl7pPr>
            <a:lvl8pPr lvl="7" rtl="0">
              <a:spcBef>
                <a:spcPts val="0"/>
              </a:spcBef>
              <a:spcAft>
                <a:spcPts val="0"/>
              </a:spcAft>
              <a:buNone/>
              <a:defRPr sz="1400">
                <a:solidFill>
                  <a:schemeClr val="lt1"/>
                </a:solidFill>
              </a:defRPr>
            </a:lvl8pPr>
            <a:lvl9pPr lvl="8" rtl="0">
              <a:spcBef>
                <a:spcPts val="0"/>
              </a:spcBef>
              <a:spcAft>
                <a:spcPts val="0"/>
              </a:spcAft>
              <a:buNone/>
              <a:defRPr sz="1400">
                <a:solidFill>
                  <a:schemeClr val="lt1"/>
                </a:solidFill>
              </a:defRPr>
            </a:lvl9pPr>
          </a:lstStyle>
          <a:p>
            <a:endParaRPr/>
          </a:p>
        </p:txBody>
      </p:sp>
      <p:grpSp>
        <p:nvGrpSpPr>
          <p:cNvPr id="197" name="Google Shape;197;p26"/>
          <p:cNvGrpSpPr/>
          <p:nvPr/>
        </p:nvGrpSpPr>
        <p:grpSpPr>
          <a:xfrm>
            <a:off x="3637557" y="704721"/>
            <a:ext cx="5143786" cy="2669688"/>
            <a:chOff x="3485157" y="704721"/>
            <a:chExt cx="5143786" cy="2669688"/>
          </a:xfrm>
        </p:grpSpPr>
        <p:sp>
          <p:nvSpPr>
            <p:cNvPr id="198" name="Google Shape;198;p26"/>
            <p:cNvSpPr/>
            <p:nvPr/>
          </p:nvSpPr>
          <p:spPr>
            <a:xfrm>
              <a:off x="3610119" y="3227708"/>
              <a:ext cx="518275" cy="146700"/>
            </a:xfrm>
            <a:custGeom>
              <a:avLst/>
              <a:gdLst/>
              <a:ahLst/>
              <a:cxnLst/>
              <a:rect l="l" t="t" r="r" b="b"/>
              <a:pathLst>
                <a:path w="20731" h="5868" extrusionOk="0">
                  <a:moveTo>
                    <a:pt x="0" y="1"/>
                  </a:moveTo>
                  <a:lnTo>
                    <a:pt x="0" y="5867"/>
                  </a:lnTo>
                  <a:lnTo>
                    <a:pt x="20730" y="5867"/>
                  </a:lnTo>
                  <a:lnTo>
                    <a:pt x="20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4314218" y="970208"/>
              <a:ext cx="518275" cy="147450"/>
            </a:xfrm>
            <a:custGeom>
              <a:avLst/>
              <a:gdLst/>
              <a:ahLst/>
              <a:cxnLst/>
              <a:rect l="l" t="t" r="r" b="b"/>
              <a:pathLst>
                <a:path w="20731" h="5898" extrusionOk="0">
                  <a:moveTo>
                    <a:pt x="1" y="1"/>
                  </a:moveTo>
                  <a:lnTo>
                    <a:pt x="1" y="5898"/>
                  </a:lnTo>
                  <a:lnTo>
                    <a:pt x="20730" y="5898"/>
                  </a:lnTo>
                  <a:lnTo>
                    <a:pt x="20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5500157" y="704721"/>
              <a:ext cx="547150" cy="146700"/>
            </a:xfrm>
            <a:custGeom>
              <a:avLst/>
              <a:gdLst/>
              <a:ahLst/>
              <a:cxnLst/>
              <a:rect l="l" t="t" r="r" b="b"/>
              <a:pathLst>
                <a:path w="21886" h="5868" extrusionOk="0">
                  <a:moveTo>
                    <a:pt x="1" y="1"/>
                  </a:moveTo>
                  <a:lnTo>
                    <a:pt x="1" y="5867"/>
                  </a:lnTo>
                  <a:lnTo>
                    <a:pt x="21886" y="5867"/>
                  </a:lnTo>
                  <a:lnTo>
                    <a:pt x="218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5727382" y="851521"/>
              <a:ext cx="550925" cy="152625"/>
            </a:xfrm>
            <a:custGeom>
              <a:avLst/>
              <a:gdLst/>
              <a:ahLst/>
              <a:cxnLst/>
              <a:rect l="l" t="t" r="r" b="b"/>
              <a:pathLst>
                <a:path w="22037" h="6105" extrusionOk="0">
                  <a:moveTo>
                    <a:pt x="118" y="1"/>
                  </a:moveTo>
                  <a:cubicBezTo>
                    <a:pt x="116" y="1"/>
                    <a:pt x="92" y="25"/>
                    <a:pt x="0" y="117"/>
                  </a:cubicBezTo>
                  <a:lnTo>
                    <a:pt x="0" y="3095"/>
                  </a:lnTo>
                  <a:lnTo>
                    <a:pt x="0" y="5983"/>
                  </a:lnTo>
                  <a:lnTo>
                    <a:pt x="0" y="6105"/>
                  </a:lnTo>
                  <a:lnTo>
                    <a:pt x="91" y="6105"/>
                  </a:lnTo>
                  <a:lnTo>
                    <a:pt x="15775" y="6044"/>
                  </a:lnTo>
                  <a:lnTo>
                    <a:pt x="20335" y="6013"/>
                  </a:lnTo>
                  <a:lnTo>
                    <a:pt x="20274" y="6013"/>
                  </a:lnTo>
                  <a:lnTo>
                    <a:pt x="15684" y="5983"/>
                  </a:lnTo>
                  <a:lnTo>
                    <a:pt x="182" y="5953"/>
                  </a:lnTo>
                  <a:lnTo>
                    <a:pt x="182" y="5953"/>
                  </a:lnTo>
                  <a:lnTo>
                    <a:pt x="182" y="3156"/>
                  </a:lnTo>
                  <a:lnTo>
                    <a:pt x="182" y="268"/>
                  </a:lnTo>
                  <a:lnTo>
                    <a:pt x="182" y="268"/>
                  </a:lnTo>
                  <a:lnTo>
                    <a:pt x="21915" y="238"/>
                  </a:lnTo>
                  <a:lnTo>
                    <a:pt x="21915" y="238"/>
                  </a:lnTo>
                  <a:cubicBezTo>
                    <a:pt x="21916" y="2034"/>
                    <a:pt x="21946" y="3472"/>
                    <a:pt x="21946" y="4494"/>
                  </a:cubicBezTo>
                  <a:lnTo>
                    <a:pt x="21946" y="5649"/>
                  </a:lnTo>
                  <a:lnTo>
                    <a:pt x="21946" y="5953"/>
                  </a:lnTo>
                  <a:lnTo>
                    <a:pt x="21946" y="6044"/>
                  </a:lnTo>
                  <a:cubicBezTo>
                    <a:pt x="21976" y="6013"/>
                    <a:pt x="21976" y="5953"/>
                    <a:pt x="22007" y="5892"/>
                  </a:cubicBezTo>
                  <a:lnTo>
                    <a:pt x="22007" y="5618"/>
                  </a:lnTo>
                  <a:lnTo>
                    <a:pt x="22007" y="4463"/>
                  </a:lnTo>
                  <a:cubicBezTo>
                    <a:pt x="22007" y="3460"/>
                    <a:pt x="22037" y="1971"/>
                    <a:pt x="22037" y="117"/>
                  </a:cubicBezTo>
                  <a:lnTo>
                    <a:pt x="22037" y="56"/>
                  </a:lnTo>
                  <a:lnTo>
                    <a:pt x="21976" y="56"/>
                  </a:lnTo>
                  <a:lnTo>
                    <a:pt x="122" y="25"/>
                  </a:lnTo>
                  <a:cubicBezTo>
                    <a:pt x="116" y="28"/>
                    <a:pt x="112" y="30"/>
                    <a:pt x="109" y="30"/>
                  </a:cubicBezTo>
                  <a:cubicBezTo>
                    <a:pt x="98" y="30"/>
                    <a:pt x="121"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7851543" y="2479457"/>
              <a:ext cx="546375" cy="147425"/>
            </a:xfrm>
            <a:custGeom>
              <a:avLst/>
              <a:gdLst/>
              <a:ahLst/>
              <a:cxnLst/>
              <a:rect l="l" t="t" r="r" b="b"/>
              <a:pathLst>
                <a:path w="21855" h="5897" extrusionOk="0">
                  <a:moveTo>
                    <a:pt x="0" y="0"/>
                  </a:moveTo>
                  <a:lnTo>
                    <a:pt x="0" y="5897"/>
                  </a:lnTo>
                  <a:lnTo>
                    <a:pt x="21855" y="5897"/>
                  </a:lnTo>
                  <a:lnTo>
                    <a:pt x="2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8078743" y="2626857"/>
              <a:ext cx="550200" cy="152025"/>
            </a:xfrm>
            <a:custGeom>
              <a:avLst/>
              <a:gdLst/>
              <a:ahLst/>
              <a:cxnLst/>
              <a:rect l="l" t="t" r="r" b="b"/>
              <a:pathLst>
                <a:path w="22008" h="6081" extrusionOk="0">
                  <a:moveTo>
                    <a:pt x="92" y="1"/>
                  </a:moveTo>
                  <a:cubicBezTo>
                    <a:pt x="78" y="15"/>
                    <a:pt x="51" y="42"/>
                    <a:pt x="1" y="92"/>
                  </a:cubicBezTo>
                  <a:lnTo>
                    <a:pt x="1" y="3101"/>
                  </a:lnTo>
                  <a:lnTo>
                    <a:pt x="1" y="5989"/>
                  </a:lnTo>
                  <a:lnTo>
                    <a:pt x="1" y="6080"/>
                  </a:lnTo>
                  <a:lnTo>
                    <a:pt x="92" y="6080"/>
                  </a:lnTo>
                  <a:lnTo>
                    <a:pt x="15746" y="6050"/>
                  </a:lnTo>
                  <a:lnTo>
                    <a:pt x="20305" y="6019"/>
                  </a:lnTo>
                  <a:lnTo>
                    <a:pt x="20275" y="6019"/>
                  </a:lnTo>
                  <a:lnTo>
                    <a:pt x="15655" y="5989"/>
                  </a:lnTo>
                  <a:lnTo>
                    <a:pt x="183" y="5928"/>
                  </a:lnTo>
                  <a:lnTo>
                    <a:pt x="183" y="5928"/>
                  </a:lnTo>
                  <a:lnTo>
                    <a:pt x="183" y="244"/>
                  </a:lnTo>
                  <a:lnTo>
                    <a:pt x="183" y="244"/>
                  </a:lnTo>
                  <a:lnTo>
                    <a:pt x="21887" y="214"/>
                  </a:lnTo>
                  <a:lnTo>
                    <a:pt x="21887" y="214"/>
                  </a:lnTo>
                  <a:cubicBezTo>
                    <a:pt x="21916" y="2039"/>
                    <a:pt x="21916" y="3477"/>
                    <a:pt x="21916" y="4469"/>
                  </a:cubicBezTo>
                  <a:lnTo>
                    <a:pt x="21916" y="5624"/>
                  </a:lnTo>
                  <a:lnTo>
                    <a:pt x="21916" y="5928"/>
                  </a:lnTo>
                  <a:cubicBezTo>
                    <a:pt x="21916" y="5959"/>
                    <a:pt x="21916" y="5989"/>
                    <a:pt x="21916" y="6050"/>
                  </a:cubicBezTo>
                  <a:cubicBezTo>
                    <a:pt x="21947" y="5989"/>
                    <a:pt x="21977" y="5928"/>
                    <a:pt x="21977" y="5898"/>
                  </a:cubicBezTo>
                  <a:lnTo>
                    <a:pt x="21977" y="5594"/>
                  </a:lnTo>
                  <a:lnTo>
                    <a:pt x="21977" y="4469"/>
                  </a:lnTo>
                  <a:cubicBezTo>
                    <a:pt x="22007" y="3436"/>
                    <a:pt x="22007" y="1946"/>
                    <a:pt x="22007" y="92"/>
                  </a:cubicBezTo>
                  <a:lnTo>
                    <a:pt x="22007" y="31"/>
                  </a:lnTo>
                  <a:lnTo>
                    <a:pt x="21947" y="31"/>
                  </a:lnTo>
                  <a:lnTo>
                    <a:pt x="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3485157" y="1846783"/>
              <a:ext cx="423275" cy="151250"/>
            </a:xfrm>
            <a:custGeom>
              <a:avLst/>
              <a:gdLst/>
              <a:ahLst/>
              <a:cxnLst/>
              <a:rect l="l" t="t" r="r" b="b"/>
              <a:pathLst>
                <a:path w="16931" h="6050" extrusionOk="0">
                  <a:moveTo>
                    <a:pt x="213" y="92"/>
                  </a:moveTo>
                  <a:cubicBezTo>
                    <a:pt x="218" y="92"/>
                    <a:pt x="217" y="96"/>
                    <a:pt x="213" y="102"/>
                  </a:cubicBezTo>
                  <a:lnTo>
                    <a:pt x="213" y="102"/>
                  </a:lnTo>
                  <a:lnTo>
                    <a:pt x="213" y="92"/>
                  </a:lnTo>
                  <a:close/>
                  <a:moveTo>
                    <a:pt x="92" y="1"/>
                  </a:moveTo>
                  <a:lnTo>
                    <a:pt x="1" y="122"/>
                  </a:lnTo>
                  <a:lnTo>
                    <a:pt x="1" y="882"/>
                  </a:lnTo>
                  <a:lnTo>
                    <a:pt x="1" y="1642"/>
                  </a:lnTo>
                  <a:lnTo>
                    <a:pt x="1" y="6050"/>
                  </a:lnTo>
                  <a:lnTo>
                    <a:pt x="122" y="6050"/>
                  </a:lnTo>
                  <a:lnTo>
                    <a:pt x="12159" y="5989"/>
                  </a:lnTo>
                  <a:lnTo>
                    <a:pt x="15654" y="5958"/>
                  </a:lnTo>
                  <a:lnTo>
                    <a:pt x="15624" y="5958"/>
                  </a:lnTo>
                  <a:lnTo>
                    <a:pt x="12098" y="5928"/>
                  </a:lnTo>
                  <a:lnTo>
                    <a:pt x="213" y="5898"/>
                  </a:lnTo>
                  <a:lnTo>
                    <a:pt x="213" y="5898"/>
                  </a:lnTo>
                  <a:lnTo>
                    <a:pt x="213" y="1612"/>
                  </a:lnTo>
                  <a:lnTo>
                    <a:pt x="213" y="852"/>
                  </a:lnTo>
                  <a:lnTo>
                    <a:pt x="213" y="213"/>
                  </a:lnTo>
                  <a:lnTo>
                    <a:pt x="213" y="213"/>
                  </a:lnTo>
                  <a:lnTo>
                    <a:pt x="16810" y="153"/>
                  </a:lnTo>
                  <a:lnTo>
                    <a:pt x="16810" y="153"/>
                  </a:lnTo>
                  <a:cubicBezTo>
                    <a:pt x="16840" y="1948"/>
                    <a:pt x="16870" y="3386"/>
                    <a:pt x="16870" y="4408"/>
                  </a:cubicBezTo>
                  <a:lnTo>
                    <a:pt x="16870" y="5563"/>
                  </a:lnTo>
                  <a:lnTo>
                    <a:pt x="16870" y="5898"/>
                  </a:lnTo>
                  <a:cubicBezTo>
                    <a:pt x="16870" y="5928"/>
                    <a:pt x="16870" y="5958"/>
                    <a:pt x="16870" y="5989"/>
                  </a:cubicBezTo>
                  <a:cubicBezTo>
                    <a:pt x="16870" y="5989"/>
                    <a:pt x="16870" y="5958"/>
                    <a:pt x="16901" y="5898"/>
                  </a:cubicBezTo>
                  <a:lnTo>
                    <a:pt x="16901" y="5594"/>
                  </a:lnTo>
                  <a:lnTo>
                    <a:pt x="16901" y="4439"/>
                  </a:lnTo>
                  <a:cubicBezTo>
                    <a:pt x="16901" y="3436"/>
                    <a:pt x="16931" y="1946"/>
                    <a:pt x="16931" y="122"/>
                  </a:cubicBezTo>
                  <a:lnTo>
                    <a:pt x="16931" y="31"/>
                  </a:lnTo>
                  <a:lnTo>
                    <a:pt x="16870" y="31"/>
                  </a:lnTo>
                  <a:lnTo>
                    <a:pt x="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657582" y="1699108"/>
              <a:ext cx="423350" cy="151500"/>
            </a:xfrm>
            <a:custGeom>
              <a:avLst/>
              <a:gdLst/>
              <a:ahLst/>
              <a:cxnLst/>
              <a:rect l="l" t="t" r="r" b="b"/>
              <a:pathLst>
                <a:path w="16934" h="6060" extrusionOk="0">
                  <a:moveTo>
                    <a:pt x="116" y="0"/>
                  </a:moveTo>
                  <a:cubicBezTo>
                    <a:pt x="113" y="0"/>
                    <a:pt x="106" y="4"/>
                    <a:pt x="95" y="11"/>
                  </a:cubicBezTo>
                  <a:lnTo>
                    <a:pt x="113" y="11"/>
                  </a:lnTo>
                  <a:lnTo>
                    <a:pt x="113" y="11"/>
                  </a:lnTo>
                  <a:cubicBezTo>
                    <a:pt x="117" y="4"/>
                    <a:pt x="119" y="0"/>
                    <a:pt x="116" y="0"/>
                  </a:cubicBezTo>
                  <a:close/>
                  <a:moveTo>
                    <a:pt x="113" y="11"/>
                  </a:moveTo>
                  <a:cubicBezTo>
                    <a:pt x="91" y="44"/>
                    <a:pt x="0" y="136"/>
                    <a:pt x="0" y="136"/>
                  </a:cubicBezTo>
                  <a:cubicBezTo>
                    <a:pt x="0" y="136"/>
                    <a:pt x="1" y="135"/>
                    <a:pt x="3" y="133"/>
                  </a:cubicBezTo>
                  <a:lnTo>
                    <a:pt x="3" y="6060"/>
                  </a:lnTo>
                  <a:lnTo>
                    <a:pt x="95" y="6060"/>
                  </a:lnTo>
                  <a:lnTo>
                    <a:pt x="12131" y="5999"/>
                  </a:lnTo>
                  <a:lnTo>
                    <a:pt x="15627" y="5969"/>
                  </a:lnTo>
                  <a:lnTo>
                    <a:pt x="12070" y="5969"/>
                  </a:lnTo>
                  <a:lnTo>
                    <a:pt x="186" y="5908"/>
                  </a:lnTo>
                  <a:lnTo>
                    <a:pt x="186" y="5908"/>
                  </a:lnTo>
                  <a:lnTo>
                    <a:pt x="186" y="3142"/>
                  </a:lnTo>
                  <a:lnTo>
                    <a:pt x="186" y="1653"/>
                  </a:lnTo>
                  <a:lnTo>
                    <a:pt x="186" y="224"/>
                  </a:lnTo>
                  <a:lnTo>
                    <a:pt x="186" y="224"/>
                  </a:lnTo>
                  <a:lnTo>
                    <a:pt x="16783" y="194"/>
                  </a:lnTo>
                  <a:lnTo>
                    <a:pt x="16783" y="194"/>
                  </a:lnTo>
                  <a:cubicBezTo>
                    <a:pt x="16813" y="1989"/>
                    <a:pt x="16843" y="3427"/>
                    <a:pt x="16843" y="4419"/>
                  </a:cubicBezTo>
                  <a:lnTo>
                    <a:pt x="16843" y="5604"/>
                  </a:lnTo>
                  <a:lnTo>
                    <a:pt x="16843" y="5908"/>
                  </a:lnTo>
                  <a:cubicBezTo>
                    <a:pt x="16812" y="5938"/>
                    <a:pt x="16812" y="5969"/>
                    <a:pt x="16843" y="5999"/>
                  </a:cubicBezTo>
                  <a:cubicBezTo>
                    <a:pt x="16843" y="5999"/>
                    <a:pt x="16843" y="5969"/>
                    <a:pt x="16903" y="5908"/>
                  </a:cubicBezTo>
                  <a:lnTo>
                    <a:pt x="16903" y="5604"/>
                  </a:lnTo>
                  <a:lnTo>
                    <a:pt x="16903" y="4479"/>
                  </a:lnTo>
                  <a:cubicBezTo>
                    <a:pt x="16903" y="3446"/>
                    <a:pt x="16934" y="1956"/>
                    <a:pt x="16934" y="133"/>
                  </a:cubicBezTo>
                  <a:lnTo>
                    <a:pt x="16934" y="72"/>
                  </a:lnTo>
                  <a:lnTo>
                    <a:pt x="16873" y="72"/>
                  </a:lnTo>
                  <a:lnTo>
                    <a:pt x="113"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7651693" y="740957"/>
              <a:ext cx="424050" cy="151100"/>
            </a:xfrm>
            <a:custGeom>
              <a:avLst/>
              <a:gdLst/>
              <a:ahLst/>
              <a:cxnLst/>
              <a:rect l="l" t="t" r="r" b="b"/>
              <a:pathLst>
                <a:path w="16962" h="6044" extrusionOk="0">
                  <a:moveTo>
                    <a:pt x="144" y="0"/>
                  </a:moveTo>
                  <a:lnTo>
                    <a:pt x="144" y="0"/>
                  </a:lnTo>
                  <a:cubicBezTo>
                    <a:pt x="137" y="0"/>
                    <a:pt x="0" y="117"/>
                    <a:pt x="0" y="117"/>
                  </a:cubicBezTo>
                  <a:lnTo>
                    <a:pt x="0" y="3065"/>
                  </a:lnTo>
                  <a:lnTo>
                    <a:pt x="0" y="5953"/>
                  </a:lnTo>
                  <a:lnTo>
                    <a:pt x="0" y="6044"/>
                  </a:lnTo>
                  <a:lnTo>
                    <a:pt x="122" y="6044"/>
                  </a:lnTo>
                  <a:lnTo>
                    <a:pt x="12159" y="5983"/>
                  </a:lnTo>
                  <a:lnTo>
                    <a:pt x="15593" y="5983"/>
                  </a:lnTo>
                  <a:lnTo>
                    <a:pt x="12098" y="5953"/>
                  </a:lnTo>
                  <a:lnTo>
                    <a:pt x="213" y="5892"/>
                  </a:lnTo>
                  <a:lnTo>
                    <a:pt x="213" y="5892"/>
                  </a:lnTo>
                  <a:lnTo>
                    <a:pt x="213" y="3126"/>
                  </a:lnTo>
                  <a:lnTo>
                    <a:pt x="213" y="208"/>
                  </a:lnTo>
                  <a:lnTo>
                    <a:pt x="213" y="208"/>
                  </a:lnTo>
                  <a:lnTo>
                    <a:pt x="16841" y="178"/>
                  </a:lnTo>
                  <a:lnTo>
                    <a:pt x="16841" y="178"/>
                  </a:lnTo>
                  <a:cubicBezTo>
                    <a:pt x="16870" y="1973"/>
                    <a:pt x="16870" y="3411"/>
                    <a:pt x="16870" y="4433"/>
                  </a:cubicBezTo>
                  <a:lnTo>
                    <a:pt x="16870" y="5588"/>
                  </a:lnTo>
                  <a:lnTo>
                    <a:pt x="16870" y="5892"/>
                  </a:lnTo>
                  <a:cubicBezTo>
                    <a:pt x="16870" y="5922"/>
                    <a:pt x="16870" y="5953"/>
                    <a:pt x="16870" y="6013"/>
                  </a:cubicBezTo>
                  <a:cubicBezTo>
                    <a:pt x="16870" y="6013"/>
                    <a:pt x="16870" y="5983"/>
                    <a:pt x="16900" y="5892"/>
                  </a:cubicBezTo>
                  <a:lnTo>
                    <a:pt x="16900" y="5618"/>
                  </a:lnTo>
                  <a:lnTo>
                    <a:pt x="16900" y="4463"/>
                  </a:lnTo>
                  <a:cubicBezTo>
                    <a:pt x="16931" y="3430"/>
                    <a:pt x="16961" y="1971"/>
                    <a:pt x="16961" y="117"/>
                  </a:cubicBezTo>
                  <a:lnTo>
                    <a:pt x="16961" y="56"/>
                  </a:lnTo>
                  <a:lnTo>
                    <a:pt x="16870" y="56"/>
                  </a:lnTo>
                  <a:lnTo>
                    <a:pt x="122" y="26"/>
                  </a:lnTo>
                  <a:cubicBezTo>
                    <a:pt x="140" y="7"/>
                    <a:pt x="146"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6148782" y="1473133"/>
              <a:ext cx="550175" cy="150475"/>
            </a:xfrm>
            <a:custGeom>
              <a:avLst/>
              <a:gdLst/>
              <a:ahLst/>
              <a:cxnLst/>
              <a:rect l="l" t="t" r="r" b="b"/>
              <a:pathLst>
                <a:path w="22007" h="6019" extrusionOk="0">
                  <a:moveTo>
                    <a:pt x="91" y="0"/>
                  </a:moveTo>
                  <a:lnTo>
                    <a:pt x="0" y="122"/>
                  </a:lnTo>
                  <a:lnTo>
                    <a:pt x="0" y="6018"/>
                  </a:lnTo>
                  <a:lnTo>
                    <a:pt x="91" y="6018"/>
                  </a:lnTo>
                  <a:lnTo>
                    <a:pt x="15745" y="5988"/>
                  </a:lnTo>
                  <a:lnTo>
                    <a:pt x="20305" y="5958"/>
                  </a:lnTo>
                  <a:lnTo>
                    <a:pt x="20274" y="5958"/>
                  </a:lnTo>
                  <a:lnTo>
                    <a:pt x="15684" y="5927"/>
                  </a:lnTo>
                  <a:lnTo>
                    <a:pt x="183" y="5897"/>
                  </a:lnTo>
                  <a:lnTo>
                    <a:pt x="183" y="5897"/>
                  </a:lnTo>
                  <a:lnTo>
                    <a:pt x="183" y="3100"/>
                  </a:lnTo>
                  <a:lnTo>
                    <a:pt x="183" y="1611"/>
                  </a:lnTo>
                  <a:lnTo>
                    <a:pt x="183" y="213"/>
                  </a:lnTo>
                  <a:lnTo>
                    <a:pt x="21886" y="152"/>
                  </a:lnTo>
                  <a:lnTo>
                    <a:pt x="21886" y="152"/>
                  </a:lnTo>
                  <a:cubicBezTo>
                    <a:pt x="21915" y="1977"/>
                    <a:pt x="21915" y="3416"/>
                    <a:pt x="21915" y="4438"/>
                  </a:cubicBezTo>
                  <a:lnTo>
                    <a:pt x="21915" y="5593"/>
                  </a:lnTo>
                  <a:lnTo>
                    <a:pt x="21915" y="5897"/>
                  </a:lnTo>
                  <a:cubicBezTo>
                    <a:pt x="21915" y="5927"/>
                    <a:pt x="21915" y="5958"/>
                    <a:pt x="21915" y="5988"/>
                  </a:cubicBezTo>
                  <a:cubicBezTo>
                    <a:pt x="21946" y="5958"/>
                    <a:pt x="21976" y="5927"/>
                    <a:pt x="21976" y="5897"/>
                  </a:cubicBezTo>
                  <a:lnTo>
                    <a:pt x="21976" y="5623"/>
                  </a:lnTo>
                  <a:lnTo>
                    <a:pt x="21976" y="4468"/>
                  </a:lnTo>
                  <a:cubicBezTo>
                    <a:pt x="21976" y="3465"/>
                    <a:pt x="22007" y="1976"/>
                    <a:pt x="22007" y="122"/>
                  </a:cubicBezTo>
                  <a:lnTo>
                    <a:pt x="22007" y="61"/>
                  </a:lnTo>
                  <a:lnTo>
                    <a:pt x="21946" y="61"/>
                  </a:lnTo>
                  <a:lnTo>
                    <a:pt x="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482657" y="1619208"/>
              <a:ext cx="277850" cy="152575"/>
            </a:xfrm>
            <a:custGeom>
              <a:avLst/>
              <a:gdLst/>
              <a:ahLst/>
              <a:cxnLst/>
              <a:rect l="l" t="t" r="r" b="b"/>
              <a:pathLst>
                <a:path w="11114" h="6103" extrusionOk="0">
                  <a:moveTo>
                    <a:pt x="133" y="1"/>
                  </a:moveTo>
                  <a:cubicBezTo>
                    <a:pt x="133" y="1"/>
                    <a:pt x="127" y="7"/>
                    <a:pt x="110" y="23"/>
                  </a:cubicBezTo>
                  <a:lnTo>
                    <a:pt x="112" y="23"/>
                  </a:lnTo>
                  <a:lnTo>
                    <a:pt x="112" y="23"/>
                  </a:lnTo>
                  <a:cubicBezTo>
                    <a:pt x="125" y="10"/>
                    <a:pt x="134" y="1"/>
                    <a:pt x="133" y="1"/>
                  </a:cubicBezTo>
                  <a:close/>
                  <a:moveTo>
                    <a:pt x="112" y="23"/>
                  </a:moveTo>
                  <a:cubicBezTo>
                    <a:pt x="74" y="64"/>
                    <a:pt x="1" y="145"/>
                    <a:pt x="19" y="145"/>
                  </a:cubicBezTo>
                  <a:lnTo>
                    <a:pt x="19" y="1665"/>
                  </a:lnTo>
                  <a:lnTo>
                    <a:pt x="19" y="3154"/>
                  </a:lnTo>
                  <a:lnTo>
                    <a:pt x="19" y="6011"/>
                  </a:lnTo>
                  <a:lnTo>
                    <a:pt x="19" y="6102"/>
                  </a:lnTo>
                  <a:lnTo>
                    <a:pt x="110" y="6102"/>
                  </a:lnTo>
                  <a:lnTo>
                    <a:pt x="8013" y="6042"/>
                  </a:lnTo>
                  <a:lnTo>
                    <a:pt x="10232" y="6011"/>
                  </a:lnTo>
                  <a:lnTo>
                    <a:pt x="10202" y="6011"/>
                  </a:lnTo>
                  <a:lnTo>
                    <a:pt x="7922" y="5981"/>
                  </a:lnTo>
                  <a:lnTo>
                    <a:pt x="202" y="5951"/>
                  </a:lnTo>
                  <a:lnTo>
                    <a:pt x="202" y="5951"/>
                  </a:lnTo>
                  <a:lnTo>
                    <a:pt x="202" y="3184"/>
                  </a:lnTo>
                  <a:lnTo>
                    <a:pt x="202" y="236"/>
                  </a:lnTo>
                  <a:lnTo>
                    <a:pt x="10933" y="236"/>
                  </a:lnTo>
                  <a:cubicBezTo>
                    <a:pt x="10963" y="1988"/>
                    <a:pt x="10992" y="3415"/>
                    <a:pt x="10992" y="4431"/>
                  </a:cubicBezTo>
                  <a:cubicBezTo>
                    <a:pt x="11023" y="4917"/>
                    <a:pt x="11023" y="5343"/>
                    <a:pt x="11023" y="5616"/>
                  </a:cubicBezTo>
                  <a:lnTo>
                    <a:pt x="11023" y="5920"/>
                  </a:lnTo>
                  <a:cubicBezTo>
                    <a:pt x="10992" y="5950"/>
                    <a:pt x="10992" y="6011"/>
                    <a:pt x="11023" y="6042"/>
                  </a:cubicBezTo>
                  <a:cubicBezTo>
                    <a:pt x="11023" y="6011"/>
                    <a:pt x="11053" y="5950"/>
                    <a:pt x="11053" y="5920"/>
                  </a:cubicBezTo>
                  <a:lnTo>
                    <a:pt x="11053" y="5616"/>
                  </a:lnTo>
                  <a:cubicBezTo>
                    <a:pt x="11083" y="5343"/>
                    <a:pt x="11083" y="4947"/>
                    <a:pt x="11083" y="4461"/>
                  </a:cubicBezTo>
                  <a:cubicBezTo>
                    <a:pt x="11083" y="3397"/>
                    <a:pt x="11114" y="1938"/>
                    <a:pt x="11114" y="115"/>
                  </a:cubicBezTo>
                  <a:lnTo>
                    <a:pt x="11114" y="54"/>
                  </a:lnTo>
                  <a:lnTo>
                    <a:pt x="11053" y="54"/>
                  </a:lnTo>
                  <a:lnTo>
                    <a:pt x="112" y="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6"/>
          <p:cNvSpPr txBox="1">
            <a:spLocks noGrp="1"/>
          </p:cNvSpPr>
          <p:nvPr>
            <p:ph type="title"/>
          </p:nvPr>
        </p:nvSpPr>
        <p:spPr>
          <a:xfrm>
            <a:off x="577568" y="505824"/>
            <a:ext cx="3654600" cy="97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CUSTOM_15">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12" name="Google Shape;212;p27"/>
          <p:cNvSpPr txBox="1">
            <a:spLocks noGrp="1"/>
          </p:cNvSpPr>
          <p:nvPr>
            <p:ph type="subTitle" idx="1"/>
          </p:nvPr>
        </p:nvSpPr>
        <p:spPr>
          <a:xfrm>
            <a:off x="720000" y="2402639"/>
            <a:ext cx="23874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b="1"/>
            </a:lvl1pPr>
            <a:lvl2pPr lvl="1" algn="r" rtl="0">
              <a:lnSpc>
                <a:spcPct val="100000"/>
              </a:lnSpc>
              <a:spcBef>
                <a:spcPts val="0"/>
              </a:spcBef>
              <a:spcAft>
                <a:spcPts val="0"/>
              </a:spcAft>
              <a:buNone/>
              <a:defRPr b="1"/>
            </a:lvl2pPr>
            <a:lvl3pPr lvl="2" algn="r" rtl="0">
              <a:lnSpc>
                <a:spcPct val="100000"/>
              </a:lnSpc>
              <a:spcBef>
                <a:spcPts val="0"/>
              </a:spcBef>
              <a:spcAft>
                <a:spcPts val="0"/>
              </a:spcAft>
              <a:buNone/>
              <a:defRPr b="1"/>
            </a:lvl3pPr>
            <a:lvl4pPr lvl="3" algn="r" rtl="0">
              <a:lnSpc>
                <a:spcPct val="100000"/>
              </a:lnSpc>
              <a:spcBef>
                <a:spcPts val="0"/>
              </a:spcBef>
              <a:spcAft>
                <a:spcPts val="0"/>
              </a:spcAft>
              <a:buNone/>
              <a:defRPr b="1"/>
            </a:lvl4pPr>
            <a:lvl5pPr lvl="4" algn="r" rtl="0">
              <a:lnSpc>
                <a:spcPct val="100000"/>
              </a:lnSpc>
              <a:spcBef>
                <a:spcPts val="0"/>
              </a:spcBef>
              <a:spcAft>
                <a:spcPts val="0"/>
              </a:spcAft>
              <a:buNone/>
              <a:defRPr b="1"/>
            </a:lvl5pPr>
            <a:lvl6pPr lvl="5" algn="r" rtl="0">
              <a:lnSpc>
                <a:spcPct val="100000"/>
              </a:lnSpc>
              <a:spcBef>
                <a:spcPts val="0"/>
              </a:spcBef>
              <a:spcAft>
                <a:spcPts val="0"/>
              </a:spcAft>
              <a:buNone/>
              <a:defRPr b="1"/>
            </a:lvl6pPr>
            <a:lvl7pPr lvl="6" algn="r" rtl="0">
              <a:lnSpc>
                <a:spcPct val="100000"/>
              </a:lnSpc>
              <a:spcBef>
                <a:spcPts val="0"/>
              </a:spcBef>
              <a:spcAft>
                <a:spcPts val="0"/>
              </a:spcAft>
              <a:buNone/>
              <a:defRPr b="1"/>
            </a:lvl7pPr>
            <a:lvl8pPr lvl="7" algn="r" rtl="0">
              <a:lnSpc>
                <a:spcPct val="100000"/>
              </a:lnSpc>
              <a:spcBef>
                <a:spcPts val="0"/>
              </a:spcBef>
              <a:spcAft>
                <a:spcPts val="0"/>
              </a:spcAft>
              <a:buNone/>
              <a:defRPr b="1"/>
            </a:lvl8pPr>
            <a:lvl9pPr lvl="8" algn="r" rtl="0">
              <a:lnSpc>
                <a:spcPct val="100000"/>
              </a:lnSpc>
              <a:spcBef>
                <a:spcPts val="0"/>
              </a:spcBef>
              <a:spcAft>
                <a:spcPts val="0"/>
              </a:spcAft>
              <a:buNone/>
              <a:defRPr b="1"/>
            </a:lvl9pPr>
          </a:lstStyle>
          <a:p>
            <a:endParaRPr/>
          </a:p>
        </p:txBody>
      </p:sp>
      <p:sp>
        <p:nvSpPr>
          <p:cNvPr id="213" name="Google Shape;213;p27"/>
          <p:cNvSpPr txBox="1">
            <a:spLocks noGrp="1"/>
          </p:cNvSpPr>
          <p:nvPr>
            <p:ph type="subTitle" idx="2"/>
          </p:nvPr>
        </p:nvSpPr>
        <p:spPr>
          <a:xfrm>
            <a:off x="720000" y="2679188"/>
            <a:ext cx="2387400" cy="76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
        <p:nvSpPr>
          <p:cNvPr id="214" name="Google Shape;214;p27"/>
          <p:cNvSpPr txBox="1">
            <a:spLocks noGrp="1"/>
          </p:cNvSpPr>
          <p:nvPr>
            <p:ph type="subTitle" idx="3"/>
          </p:nvPr>
        </p:nvSpPr>
        <p:spPr>
          <a:xfrm>
            <a:off x="6036600" y="1807255"/>
            <a:ext cx="23874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215" name="Google Shape;215;p27"/>
          <p:cNvSpPr txBox="1">
            <a:spLocks noGrp="1"/>
          </p:cNvSpPr>
          <p:nvPr>
            <p:ph type="subTitle" idx="4"/>
          </p:nvPr>
        </p:nvSpPr>
        <p:spPr>
          <a:xfrm>
            <a:off x="6036600" y="2082480"/>
            <a:ext cx="2387400" cy="76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216" name="Google Shape;216;p27"/>
          <p:cNvSpPr txBox="1">
            <a:spLocks noGrp="1"/>
          </p:cNvSpPr>
          <p:nvPr>
            <p:ph type="subTitle" idx="5"/>
          </p:nvPr>
        </p:nvSpPr>
        <p:spPr>
          <a:xfrm>
            <a:off x="6036600" y="2998023"/>
            <a:ext cx="23874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217" name="Google Shape;217;p27"/>
          <p:cNvSpPr txBox="1">
            <a:spLocks noGrp="1"/>
          </p:cNvSpPr>
          <p:nvPr>
            <p:ph type="subTitle" idx="6"/>
          </p:nvPr>
        </p:nvSpPr>
        <p:spPr>
          <a:xfrm>
            <a:off x="6036600" y="3275895"/>
            <a:ext cx="2387400" cy="76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720000" y="3886824"/>
            <a:ext cx="2825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vl1pPr>
            <a:lvl2pPr lvl="1" rtl="0">
              <a:spcBef>
                <a:spcPts val="0"/>
              </a:spcBef>
              <a:spcAft>
                <a:spcPts val="0"/>
              </a:spcAft>
              <a:buNone/>
              <a:defRPr b="0"/>
            </a:lvl2pPr>
            <a:lvl3pPr lvl="2" rtl="0">
              <a:spcBef>
                <a:spcPts val="0"/>
              </a:spcBef>
              <a:spcAft>
                <a:spcPts val="0"/>
              </a:spcAft>
              <a:buNone/>
              <a:defRPr b="0"/>
            </a:lvl3pPr>
            <a:lvl4pPr lvl="3" rtl="0">
              <a:spcBef>
                <a:spcPts val="0"/>
              </a:spcBef>
              <a:spcAft>
                <a:spcPts val="0"/>
              </a:spcAft>
              <a:buNone/>
              <a:defRPr b="0"/>
            </a:lvl4pPr>
            <a:lvl5pPr lvl="4" rtl="0">
              <a:spcBef>
                <a:spcPts val="0"/>
              </a:spcBef>
              <a:spcAft>
                <a:spcPts val="0"/>
              </a:spcAft>
              <a:buNone/>
              <a:defRPr b="0"/>
            </a:lvl5pPr>
            <a:lvl6pPr lvl="5" rtl="0">
              <a:spcBef>
                <a:spcPts val="0"/>
              </a:spcBef>
              <a:spcAft>
                <a:spcPts val="0"/>
              </a:spcAft>
              <a:buNone/>
              <a:defRPr b="0"/>
            </a:lvl6pPr>
            <a:lvl7pPr lvl="6" rtl="0">
              <a:spcBef>
                <a:spcPts val="0"/>
              </a:spcBef>
              <a:spcAft>
                <a:spcPts val="0"/>
              </a:spcAft>
              <a:buNone/>
              <a:defRPr b="0"/>
            </a:lvl7pPr>
            <a:lvl8pPr lvl="7" rtl="0">
              <a:spcBef>
                <a:spcPts val="0"/>
              </a:spcBef>
              <a:spcAft>
                <a:spcPts val="0"/>
              </a:spcAft>
              <a:buNone/>
              <a:defRPr b="0"/>
            </a:lvl8pPr>
            <a:lvl9pPr lvl="8" rtl="0">
              <a:spcBef>
                <a:spcPts val="0"/>
              </a:spcBef>
              <a:spcAft>
                <a:spcPts val="0"/>
              </a:spcAft>
              <a:buNone/>
              <a:defRPr b="0"/>
            </a:lvl9pPr>
          </a:lstStyle>
          <a:p>
            <a:endParaRPr/>
          </a:p>
        </p:txBody>
      </p:sp>
      <p:sp>
        <p:nvSpPr>
          <p:cNvPr id="220" name="Google Shape;220;p28"/>
          <p:cNvSpPr txBox="1">
            <a:spLocks noGrp="1"/>
          </p:cNvSpPr>
          <p:nvPr>
            <p:ph type="subTitle" idx="1"/>
          </p:nvPr>
        </p:nvSpPr>
        <p:spPr>
          <a:xfrm>
            <a:off x="720000" y="582599"/>
            <a:ext cx="5778000" cy="3114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600" b="1"/>
            </a:lvl1pPr>
            <a:lvl2pPr lvl="1" rtl="0">
              <a:spcBef>
                <a:spcPts val="1600"/>
              </a:spcBef>
              <a:spcAft>
                <a:spcPts val="0"/>
              </a:spcAft>
              <a:buNone/>
              <a:defRPr sz="4000" b="1"/>
            </a:lvl2pPr>
            <a:lvl3pPr lvl="2" rtl="0">
              <a:spcBef>
                <a:spcPts val="1600"/>
              </a:spcBef>
              <a:spcAft>
                <a:spcPts val="0"/>
              </a:spcAft>
              <a:buNone/>
              <a:defRPr sz="4000" b="1"/>
            </a:lvl3pPr>
            <a:lvl4pPr lvl="3" rtl="0">
              <a:spcBef>
                <a:spcPts val="1600"/>
              </a:spcBef>
              <a:spcAft>
                <a:spcPts val="0"/>
              </a:spcAft>
              <a:buNone/>
              <a:defRPr sz="4000" b="1"/>
            </a:lvl4pPr>
            <a:lvl5pPr lvl="4" rtl="0">
              <a:spcBef>
                <a:spcPts val="1600"/>
              </a:spcBef>
              <a:spcAft>
                <a:spcPts val="0"/>
              </a:spcAft>
              <a:buNone/>
              <a:defRPr sz="4000" b="1"/>
            </a:lvl5pPr>
            <a:lvl6pPr lvl="5" rtl="0">
              <a:spcBef>
                <a:spcPts val="1600"/>
              </a:spcBef>
              <a:spcAft>
                <a:spcPts val="0"/>
              </a:spcAft>
              <a:buNone/>
              <a:defRPr sz="4000" b="1"/>
            </a:lvl6pPr>
            <a:lvl7pPr lvl="6" rtl="0">
              <a:spcBef>
                <a:spcPts val="1600"/>
              </a:spcBef>
              <a:spcAft>
                <a:spcPts val="0"/>
              </a:spcAft>
              <a:buNone/>
              <a:defRPr sz="4000" b="1"/>
            </a:lvl7pPr>
            <a:lvl8pPr lvl="7" rtl="0">
              <a:spcBef>
                <a:spcPts val="1600"/>
              </a:spcBef>
              <a:spcAft>
                <a:spcPts val="0"/>
              </a:spcAft>
              <a:buNone/>
              <a:defRPr sz="4000" b="1"/>
            </a:lvl8pPr>
            <a:lvl9pPr lvl="8" rtl="0">
              <a:spcBef>
                <a:spcPts val="1600"/>
              </a:spcBef>
              <a:spcAft>
                <a:spcPts val="1600"/>
              </a:spcAft>
              <a:buNone/>
              <a:defRPr sz="4000" b="1"/>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3">
  <p:cSld name="CUSTOM_2_1_1_1">
    <p:bg>
      <p:bgPr>
        <a:solidFill>
          <a:schemeClr val="dk2"/>
        </a:solidFill>
        <a:effectLst/>
      </p:bgPr>
    </p:bg>
    <p:spTree>
      <p:nvGrpSpPr>
        <p:cNvPr id="1" name="Shape 221"/>
        <p:cNvGrpSpPr/>
        <p:nvPr/>
      </p:nvGrpSpPr>
      <p:grpSpPr>
        <a:xfrm>
          <a:off x="0" y="0"/>
          <a:ext cx="0" cy="0"/>
          <a:chOff x="0" y="0"/>
          <a:chExt cx="0" cy="0"/>
        </a:xfrm>
      </p:grpSpPr>
      <p:sp>
        <p:nvSpPr>
          <p:cNvPr id="222" name="Google Shape;222;p29"/>
          <p:cNvSpPr txBox="1">
            <a:spLocks noGrp="1"/>
          </p:cNvSpPr>
          <p:nvPr>
            <p:ph type="subTitle" idx="1"/>
          </p:nvPr>
        </p:nvSpPr>
        <p:spPr>
          <a:xfrm>
            <a:off x="720000" y="1710975"/>
            <a:ext cx="26046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lt1"/>
                </a:solidFill>
              </a:defRPr>
            </a:lvl1pPr>
            <a:lvl2pPr lvl="1" rtl="0">
              <a:lnSpc>
                <a:spcPct val="100000"/>
              </a:lnSpc>
              <a:spcBef>
                <a:spcPts val="0"/>
              </a:spcBef>
              <a:spcAft>
                <a:spcPts val="0"/>
              </a:spcAft>
              <a:buNone/>
              <a:defRPr b="1">
                <a:solidFill>
                  <a:schemeClr val="lt1"/>
                </a:solidFill>
              </a:defRPr>
            </a:lvl2pPr>
            <a:lvl3pPr lvl="2" rtl="0">
              <a:lnSpc>
                <a:spcPct val="100000"/>
              </a:lnSpc>
              <a:spcBef>
                <a:spcPts val="0"/>
              </a:spcBef>
              <a:spcAft>
                <a:spcPts val="0"/>
              </a:spcAft>
              <a:buNone/>
              <a:defRPr b="1">
                <a:solidFill>
                  <a:schemeClr val="lt1"/>
                </a:solidFill>
              </a:defRPr>
            </a:lvl3pPr>
            <a:lvl4pPr lvl="3" rtl="0">
              <a:lnSpc>
                <a:spcPct val="100000"/>
              </a:lnSpc>
              <a:spcBef>
                <a:spcPts val="0"/>
              </a:spcBef>
              <a:spcAft>
                <a:spcPts val="0"/>
              </a:spcAft>
              <a:buNone/>
              <a:defRPr b="1">
                <a:solidFill>
                  <a:schemeClr val="lt1"/>
                </a:solidFill>
              </a:defRPr>
            </a:lvl4pPr>
            <a:lvl5pPr lvl="4" rtl="0">
              <a:lnSpc>
                <a:spcPct val="100000"/>
              </a:lnSpc>
              <a:spcBef>
                <a:spcPts val="0"/>
              </a:spcBef>
              <a:spcAft>
                <a:spcPts val="0"/>
              </a:spcAft>
              <a:buNone/>
              <a:defRPr b="1">
                <a:solidFill>
                  <a:schemeClr val="lt1"/>
                </a:solidFill>
              </a:defRPr>
            </a:lvl5pPr>
            <a:lvl6pPr lvl="5" rtl="0">
              <a:lnSpc>
                <a:spcPct val="100000"/>
              </a:lnSpc>
              <a:spcBef>
                <a:spcPts val="0"/>
              </a:spcBef>
              <a:spcAft>
                <a:spcPts val="0"/>
              </a:spcAft>
              <a:buNone/>
              <a:defRPr b="1">
                <a:solidFill>
                  <a:schemeClr val="lt1"/>
                </a:solidFill>
              </a:defRPr>
            </a:lvl6pPr>
            <a:lvl7pPr lvl="6" rtl="0">
              <a:lnSpc>
                <a:spcPct val="100000"/>
              </a:lnSpc>
              <a:spcBef>
                <a:spcPts val="0"/>
              </a:spcBef>
              <a:spcAft>
                <a:spcPts val="0"/>
              </a:spcAft>
              <a:buNone/>
              <a:defRPr b="1">
                <a:solidFill>
                  <a:schemeClr val="lt1"/>
                </a:solidFill>
              </a:defRPr>
            </a:lvl7pPr>
            <a:lvl8pPr lvl="7" rtl="0">
              <a:lnSpc>
                <a:spcPct val="100000"/>
              </a:lnSpc>
              <a:spcBef>
                <a:spcPts val="0"/>
              </a:spcBef>
              <a:spcAft>
                <a:spcPts val="0"/>
              </a:spcAft>
              <a:buNone/>
              <a:defRPr b="1">
                <a:solidFill>
                  <a:schemeClr val="lt1"/>
                </a:solidFill>
              </a:defRPr>
            </a:lvl8pPr>
            <a:lvl9pPr lvl="8" rtl="0">
              <a:lnSpc>
                <a:spcPct val="100000"/>
              </a:lnSpc>
              <a:spcBef>
                <a:spcPts val="0"/>
              </a:spcBef>
              <a:spcAft>
                <a:spcPts val="0"/>
              </a:spcAft>
              <a:buNone/>
              <a:defRPr b="1">
                <a:solidFill>
                  <a:schemeClr val="lt1"/>
                </a:solidFill>
              </a:defRPr>
            </a:lvl9pPr>
          </a:lstStyle>
          <a:p>
            <a:endParaRPr/>
          </a:p>
        </p:txBody>
      </p:sp>
      <p:sp>
        <p:nvSpPr>
          <p:cNvPr id="223" name="Google Shape;223;p29"/>
          <p:cNvSpPr txBox="1">
            <a:spLocks noGrp="1"/>
          </p:cNvSpPr>
          <p:nvPr>
            <p:ph type="subTitle" idx="2"/>
          </p:nvPr>
        </p:nvSpPr>
        <p:spPr>
          <a:xfrm>
            <a:off x="720000" y="1986198"/>
            <a:ext cx="26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lt1"/>
                </a:solidFill>
              </a:defRPr>
            </a:lvl1pPr>
            <a:lvl2pPr lvl="1" rtl="0">
              <a:lnSpc>
                <a:spcPct val="100000"/>
              </a:lnSpc>
              <a:spcBef>
                <a:spcPts val="1600"/>
              </a:spcBef>
              <a:spcAft>
                <a:spcPts val="0"/>
              </a:spcAft>
              <a:buNone/>
              <a:defRPr sz="1400">
                <a:solidFill>
                  <a:schemeClr val="lt1"/>
                </a:solidFill>
              </a:defRPr>
            </a:lvl2pPr>
            <a:lvl3pPr lvl="2" rtl="0">
              <a:lnSpc>
                <a:spcPct val="100000"/>
              </a:lnSpc>
              <a:spcBef>
                <a:spcPts val="1600"/>
              </a:spcBef>
              <a:spcAft>
                <a:spcPts val="0"/>
              </a:spcAft>
              <a:buNone/>
              <a:defRPr sz="1400">
                <a:solidFill>
                  <a:schemeClr val="lt1"/>
                </a:solidFill>
              </a:defRPr>
            </a:lvl3pPr>
            <a:lvl4pPr lvl="3" rtl="0">
              <a:lnSpc>
                <a:spcPct val="100000"/>
              </a:lnSpc>
              <a:spcBef>
                <a:spcPts val="1600"/>
              </a:spcBef>
              <a:spcAft>
                <a:spcPts val="0"/>
              </a:spcAft>
              <a:buNone/>
              <a:defRPr sz="1400">
                <a:solidFill>
                  <a:schemeClr val="lt1"/>
                </a:solidFill>
              </a:defRPr>
            </a:lvl4pPr>
            <a:lvl5pPr lvl="4" rtl="0">
              <a:lnSpc>
                <a:spcPct val="100000"/>
              </a:lnSpc>
              <a:spcBef>
                <a:spcPts val="1600"/>
              </a:spcBef>
              <a:spcAft>
                <a:spcPts val="0"/>
              </a:spcAft>
              <a:buNone/>
              <a:defRPr sz="1400">
                <a:solidFill>
                  <a:schemeClr val="lt1"/>
                </a:solidFill>
              </a:defRPr>
            </a:lvl5pPr>
            <a:lvl6pPr lvl="5" rtl="0">
              <a:lnSpc>
                <a:spcPct val="100000"/>
              </a:lnSpc>
              <a:spcBef>
                <a:spcPts val="1600"/>
              </a:spcBef>
              <a:spcAft>
                <a:spcPts val="0"/>
              </a:spcAft>
              <a:buNone/>
              <a:defRPr sz="1400">
                <a:solidFill>
                  <a:schemeClr val="lt1"/>
                </a:solidFill>
              </a:defRPr>
            </a:lvl6pPr>
            <a:lvl7pPr lvl="6" rtl="0">
              <a:lnSpc>
                <a:spcPct val="100000"/>
              </a:lnSpc>
              <a:spcBef>
                <a:spcPts val="1600"/>
              </a:spcBef>
              <a:spcAft>
                <a:spcPts val="0"/>
              </a:spcAft>
              <a:buNone/>
              <a:defRPr sz="1400">
                <a:solidFill>
                  <a:schemeClr val="lt1"/>
                </a:solidFill>
              </a:defRPr>
            </a:lvl7pPr>
            <a:lvl8pPr lvl="7" rtl="0">
              <a:lnSpc>
                <a:spcPct val="100000"/>
              </a:lnSpc>
              <a:spcBef>
                <a:spcPts val="1600"/>
              </a:spcBef>
              <a:spcAft>
                <a:spcPts val="0"/>
              </a:spcAft>
              <a:buNone/>
              <a:defRPr sz="1400">
                <a:solidFill>
                  <a:schemeClr val="lt1"/>
                </a:solidFill>
              </a:defRPr>
            </a:lvl8pPr>
            <a:lvl9pPr lvl="8" rtl="0">
              <a:lnSpc>
                <a:spcPct val="100000"/>
              </a:lnSpc>
              <a:spcBef>
                <a:spcPts val="1600"/>
              </a:spcBef>
              <a:spcAft>
                <a:spcPts val="1600"/>
              </a:spcAft>
              <a:buNone/>
              <a:defRPr sz="1400">
                <a:solidFill>
                  <a:schemeClr val="lt1"/>
                </a:solidFill>
              </a:defRPr>
            </a:lvl9pPr>
          </a:lstStyle>
          <a:p>
            <a:endParaRPr/>
          </a:p>
        </p:txBody>
      </p:sp>
      <p:sp>
        <p:nvSpPr>
          <p:cNvPr id="224" name="Google Shape;224;p29"/>
          <p:cNvSpPr txBox="1">
            <a:spLocks noGrp="1"/>
          </p:cNvSpPr>
          <p:nvPr>
            <p:ph type="subTitle" idx="3"/>
          </p:nvPr>
        </p:nvSpPr>
        <p:spPr>
          <a:xfrm>
            <a:off x="720000" y="2701538"/>
            <a:ext cx="26046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lt1"/>
                </a:solidFill>
              </a:defRPr>
            </a:lvl1pPr>
            <a:lvl2pPr lvl="1" rtl="0">
              <a:lnSpc>
                <a:spcPct val="100000"/>
              </a:lnSpc>
              <a:spcBef>
                <a:spcPts val="0"/>
              </a:spcBef>
              <a:spcAft>
                <a:spcPts val="0"/>
              </a:spcAft>
              <a:buNone/>
              <a:defRPr b="1">
                <a:solidFill>
                  <a:schemeClr val="lt1"/>
                </a:solidFill>
              </a:defRPr>
            </a:lvl2pPr>
            <a:lvl3pPr lvl="2" rtl="0">
              <a:lnSpc>
                <a:spcPct val="100000"/>
              </a:lnSpc>
              <a:spcBef>
                <a:spcPts val="0"/>
              </a:spcBef>
              <a:spcAft>
                <a:spcPts val="0"/>
              </a:spcAft>
              <a:buNone/>
              <a:defRPr b="1">
                <a:solidFill>
                  <a:schemeClr val="lt1"/>
                </a:solidFill>
              </a:defRPr>
            </a:lvl3pPr>
            <a:lvl4pPr lvl="3" rtl="0">
              <a:lnSpc>
                <a:spcPct val="100000"/>
              </a:lnSpc>
              <a:spcBef>
                <a:spcPts val="0"/>
              </a:spcBef>
              <a:spcAft>
                <a:spcPts val="0"/>
              </a:spcAft>
              <a:buNone/>
              <a:defRPr b="1">
                <a:solidFill>
                  <a:schemeClr val="lt1"/>
                </a:solidFill>
              </a:defRPr>
            </a:lvl4pPr>
            <a:lvl5pPr lvl="4" rtl="0">
              <a:lnSpc>
                <a:spcPct val="100000"/>
              </a:lnSpc>
              <a:spcBef>
                <a:spcPts val="0"/>
              </a:spcBef>
              <a:spcAft>
                <a:spcPts val="0"/>
              </a:spcAft>
              <a:buNone/>
              <a:defRPr b="1">
                <a:solidFill>
                  <a:schemeClr val="lt1"/>
                </a:solidFill>
              </a:defRPr>
            </a:lvl5pPr>
            <a:lvl6pPr lvl="5" rtl="0">
              <a:lnSpc>
                <a:spcPct val="100000"/>
              </a:lnSpc>
              <a:spcBef>
                <a:spcPts val="0"/>
              </a:spcBef>
              <a:spcAft>
                <a:spcPts val="0"/>
              </a:spcAft>
              <a:buNone/>
              <a:defRPr b="1">
                <a:solidFill>
                  <a:schemeClr val="lt1"/>
                </a:solidFill>
              </a:defRPr>
            </a:lvl6pPr>
            <a:lvl7pPr lvl="6" rtl="0">
              <a:lnSpc>
                <a:spcPct val="100000"/>
              </a:lnSpc>
              <a:spcBef>
                <a:spcPts val="0"/>
              </a:spcBef>
              <a:spcAft>
                <a:spcPts val="0"/>
              </a:spcAft>
              <a:buNone/>
              <a:defRPr b="1">
                <a:solidFill>
                  <a:schemeClr val="lt1"/>
                </a:solidFill>
              </a:defRPr>
            </a:lvl7pPr>
            <a:lvl8pPr lvl="7" rtl="0">
              <a:lnSpc>
                <a:spcPct val="100000"/>
              </a:lnSpc>
              <a:spcBef>
                <a:spcPts val="0"/>
              </a:spcBef>
              <a:spcAft>
                <a:spcPts val="0"/>
              </a:spcAft>
              <a:buNone/>
              <a:defRPr b="1">
                <a:solidFill>
                  <a:schemeClr val="lt1"/>
                </a:solidFill>
              </a:defRPr>
            </a:lvl8pPr>
            <a:lvl9pPr lvl="8" rtl="0">
              <a:lnSpc>
                <a:spcPct val="100000"/>
              </a:lnSpc>
              <a:spcBef>
                <a:spcPts val="0"/>
              </a:spcBef>
              <a:spcAft>
                <a:spcPts val="0"/>
              </a:spcAft>
              <a:buNone/>
              <a:defRPr b="1">
                <a:solidFill>
                  <a:schemeClr val="lt1"/>
                </a:solidFill>
              </a:defRPr>
            </a:lvl9pPr>
          </a:lstStyle>
          <a:p>
            <a:endParaRPr/>
          </a:p>
        </p:txBody>
      </p:sp>
      <p:sp>
        <p:nvSpPr>
          <p:cNvPr id="225" name="Google Shape;225;p29"/>
          <p:cNvSpPr txBox="1">
            <a:spLocks noGrp="1"/>
          </p:cNvSpPr>
          <p:nvPr>
            <p:ph type="subTitle" idx="4"/>
          </p:nvPr>
        </p:nvSpPr>
        <p:spPr>
          <a:xfrm>
            <a:off x="720000" y="2978086"/>
            <a:ext cx="26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lt1"/>
                </a:solidFill>
              </a:defRPr>
            </a:lvl1pPr>
            <a:lvl2pPr lvl="1" rtl="0">
              <a:lnSpc>
                <a:spcPct val="100000"/>
              </a:lnSpc>
              <a:spcBef>
                <a:spcPts val="1600"/>
              </a:spcBef>
              <a:spcAft>
                <a:spcPts val="0"/>
              </a:spcAft>
              <a:buNone/>
              <a:defRPr sz="1400">
                <a:solidFill>
                  <a:schemeClr val="lt1"/>
                </a:solidFill>
              </a:defRPr>
            </a:lvl2pPr>
            <a:lvl3pPr lvl="2" rtl="0">
              <a:lnSpc>
                <a:spcPct val="100000"/>
              </a:lnSpc>
              <a:spcBef>
                <a:spcPts val="1600"/>
              </a:spcBef>
              <a:spcAft>
                <a:spcPts val="0"/>
              </a:spcAft>
              <a:buNone/>
              <a:defRPr sz="1400">
                <a:solidFill>
                  <a:schemeClr val="lt1"/>
                </a:solidFill>
              </a:defRPr>
            </a:lvl3pPr>
            <a:lvl4pPr lvl="3" rtl="0">
              <a:lnSpc>
                <a:spcPct val="100000"/>
              </a:lnSpc>
              <a:spcBef>
                <a:spcPts val="1600"/>
              </a:spcBef>
              <a:spcAft>
                <a:spcPts val="0"/>
              </a:spcAft>
              <a:buNone/>
              <a:defRPr sz="1400">
                <a:solidFill>
                  <a:schemeClr val="lt1"/>
                </a:solidFill>
              </a:defRPr>
            </a:lvl4pPr>
            <a:lvl5pPr lvl="4" rtl="0">
              <a:lnSpc>
                <a:spcPct val="100000"/>
              </a:lnSpc>
              <a:spcBef>
                <a:spcPts val="1600"/>
              </a:spcBef>
              <a:spcAft>
                <a:spcPts val="0"/>
              </a:spcAft>
              <a:buNone/>
              <a:defRPr sz="1400">
                <a:solidFill>
                  <a:schemeClr val="lt1"/>
                </a:solidFill>
              </a:defRPr>
            </a:lvl5pPr>
            <a:lvl6pPr lvl="5" rtl="0">
              <a:lnSpc>
                <a:spcPct val="100000"/>
              </a:lnSpc>
              <a:spcBef>
                <a:spcPts val="1600"/>
              </a:spcBef>
              <a:spcAft>
                <a:spcPts val="0"/>
              </a:spcAft>
              <a:buNone/>
              <a:defRPr sz="1400">
                <a:solidFill>
                  <a:schemeClr val="lt1"/>
                </a:solidFill>
              </a:defRPr>
            </a:lvl6pPr>
            <a:lvl7pPr lvl="6" rtl="0">
              <a:lnSpc>
                <a:spcPct val="100000"/>
              </a:lnSpc>
              <a:spcBef>
                <a:spcPts val="1600"/>
              </a:spcBef>
              <a:spcAft>
                <a:spcPts val="0"/>
              </a:spcAft>
              <a:buNone/>
              <a:defRPr sz="1400">
                <a:solidFill>
                  <a:schemeClr val="lt1"/>
                </a:solidFill>
              </a:defRPr>
            </a:lvl7pPr>
            <a:lvl8pPr lvl="7" rtl="0">
              <a:lnSpc>
                <a:spcPct val="100000"/>
              </a:lnSpc>
              <a:spcBef>
                <a:spcPts val="1600"/>
              </a:spcBef>
              <a:spcAft>
                <a:spcPts val="0"/>
              </a:spcAft>
              <a:buNone/>
              <a:defRPr sz="1400">
                <a:solidFill>
                  <a:schemeClr val="lt1"/>
                </a:solidFill>
              </a:defRPr>
            </a:lvl8pPr>
            <a:lvl9pPr lvl="8" rtl="0">
              <a:lnSpc>
                <a:spcPct val="100000"/>
              </a:lnSpc>
              <a:spcBef>
                <a:spcPts val="1600"/>
              </a:spcBef>
              <a:spcAft>
                <a:spcPts val="1600"/>
              </a:spcAft>
              <a:buNone/>
              <a:defRPr sz="1400">
                <a:solidFill>
                  <a:schemeClr val="lt1"/>
                </a:solidFill>
              </a:defRPr>
            </a:lvl9pPr>
          </a:lstStyle>
          <a:p>
            <a:endParaRPr/>
          </a:p>
        </p:txBody>
      </p:sp>
      <p:sp>
        <p:nvSpPr>
          <p:cNvPr id="226" name="Google Shape;226;p29"/>
          <p:cNvSpPr txBox="1">
            <a:spLocks noGrp="1"/>
          </p:cNvSpPr>
          <p:nvPr>
            <p:ph type="subTitle" idx="5"/>
          </p:nvPr>
        </p:nvSpPr>
        <p:spPr>
          <a:xfrm>
            <a:off x="720000" y="3697778"/>
            <a:ext cx="26046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lt1"/>
                </a:solidFill>
              </a:defRPr>
            </a:lvl1pPr>
            <a:lvl2pPr lvl="1" rtl="0">
              <a:lnSpc>
                <a:spcPct val="100000"/>
              </a:lnSpc>
              <a:spcBef>
                <a:spcPts val="0"/>
              </a:spcBef>
              <a:spcAft>
                <a:spcPts val="0"/>
              </a:spcAft>
              <a:buNone/>
              <a:defRPr b="1">
                <a:solidFill>
                  <a:schemeClr val="lt1"/>
                </a:solidFill>
              </a:defRPr>
            </a:lvl2pPr>
            <a:lvl3pPr lvl="2" rtl="0">
              <a:lnSpc>
                <a:spcPct val="100000"/>
              </a:lnSpc>
              <a:spcBef>
                <a:spcPts val="0"/>
              </a:spcBef>
              <a:spcAft>
                <a:spcPts val="0"/>
              </a:spcAft>
              <a:buNone/>
              <a:defRPr b="1">
                <a:solidFill>
                  <a:schemeClr val="lt1"/>
                </a:solidFill>
              </a:defRPr>
            </a:lvl3pPr>
            <a:lvl4pPr lvl="3" rtl="0">
              <a:lnSpc>
                <a:spcPct val="100000"/>
              </a:lnSpc>
              <a:spcBef>
                <a:spcPts val="0"/>
              </a:spcBef>
              <a:spcAft>
                <a:spcPts val="0"/>
              </a:spcAft>
              <a:buNone/>
              <a:defRPr b="1">
                <a:solidFill>
                  <a:schemeClr val="lt1"/>
                </a:solidFill>
              </a:defRPr>
            </a:lvl4pPr>
            <a:lvl5pPr lvl="4" rtl="0">
              <a:lnSpc>
                <a:spcPct val="100000"/>
              </a:lnSpc>
              <a:spcBef>
                <a:spcPts val="0"/>
              </a:spcBef>
              <a:spcAft>
                <a:spcPts val="0"/>
              </a:spcAft>
              <a:buNone/>
              <a:defRPr b="1">
                <a:solidFill>
                  <a:schemeClr val="lt1"/>
                </a:solidFill>
              </a:defRPr>
            </a:lvl5pPr>
            <a:lvl6pPr lvl="5" rtl="0">
              <a:lnSpc>
                <a:spcPct val="100000"/>
              </a:lnSpc>
              <a:spcBef>
                <a:spcPts val="0"/>
              </a:spcBef>
              <a:spcAft>
                <a:spcPts val="0"/>
              </a:spcAft>
              <a:buNone/>
              <a:defRPr b="1">
                <a:solidFill>
                  <a:schemeClr val="lt1"/>
                </a:solidFill>
              </a:defRPr>
            </a:lvl6pPr>
            <a:lvl7pPr lvl="6" rtl="0">
              <a:lnSpc>
                <a:spcPct val="100000"/>
              </a:lnSpc>
              <a:spcBef>
                <a:spcPts val="0"/>
              </a:spcBef>
              <a:spcAft>
                <a:spcPts val="0"/>
              </a:spcAft>
              <a:buNone/>
              <a:defRPr b="1">
                <a:solidFill>
                  <a:schemeClr val="lt1"/>
                </a:solidFill>
              </a:defRPr>
            </a:lvl7pPr>
            <a:lvl8pPr lvl="7" rtl="0">
              <a:lnSpc>
                <a:spcPct val="100000"/>
              </a:lnSpc>
              <a:spcBef>
                <a:spcPts val="0"/>
              </a:spcBef>
              <a:spcAft>
                <a:spcPts val="0"/>
              </a:spcAft>
              <a:buNone/>
              <a:defRPr b="1">
                <a:solidFill>
                  <a:schemeClr val="lt1"/>
                </a:solidFill>
              </a:defRPr>
            </a:lvl8pPr>
            <a:lvl9pPr lvl="8" rtl="0">
              <a:lnSpc>
                <a:spcPct val="100000"/>
              </a:lnSpc>
              <a:spcBef>
                <a:spcPts val="0"/>
              </a:spcBef>
              <a:spcAft>
                <a:spcPts val="0"/>
              </a:spcAft>
              <a:buNone/>
              <a:defRPr b="1">
                <a:solidFill>
                  <a:schemeClr val="lt1"/>
                </a:solidFill>
              </a:defRPr>
            </a:lvl9pPr>
          </a:lstStyle>
          <a:p>
            <a:endParaRPr/>
          </a:p>
        </p:txBody>
      </p:sp>
      <p:sp>
        <p:nvSpPr>
          <p:cNvPr id="227" name="Google Shape;227;p29"/>
          <p:cNvSpPr txBox="1">
            <a:spLocks noGrp="1"/>
          </p:cNvSpPr>
          <p:nvPr>
            <p:ph type="subTitle" idx="6"/>
          </p:nvPr>
        </p:nvSpPr>
        <p:spPr>
          <a:xfrm>
            <a:off x="720000" y="3975651"/>
            <a:ext cx="26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lt1"/>
                </a:solidFill>
              </a:defRPr>
            </a:lvl1pPr>
            <a:lvl2pPr lvl="1" rtl="0">
              <a:lnSpc>
                <a:spcPct val="100000"/>
              </a:lnSpc>
              <a:spcBef>
                <a:spcPts val="1600"/>
              </a:spcBef>
              <a:spcAft>
                <a:spcPts val="0"/>
              </a:spcAft>
              <a:buNone/>
              <a:defRPr sz="1400">
                <a:solidFill>
                  <a:schemeClr val="lt1"/>
                </a:solidFill>
              </a:defRPr>
            </a:lvl2pPr>
            <a:lvl3pPr lvl="2" rtl="0">
              <a:lnSpc>
                <a:spcPct val="100000"/>
              </a:lnSpc>
              <a:spcBef>
                <a:spcPts val="1600"/>
              </a:spcBef>
              <a:spcAft>
                <a:spcPts val="0"/>
              </a:spcAft>
              <a:buNone/>
              <a:defRPr sz="1400">
                <a:solidFill>
                  <a:schemeClr val="lt1"/>
                </a:solidFill>
              </a:defRPr>
            </a:lvl3pPr>
            <a:lvl4pPr lvl="3" rtl="0">
              <a:lnSpc>
                <a:spcPct val="100000"/>
              </a:lnSpc>
              <a:spcBef>
                <a:spcPts val="1600"/>
              </a:spcBef>
              <a:spcAft>
                <a:spcPts val="0"/>
              </a:spcAft>
              <a:buNone/>
              <a:defRPr sz="1400">
                <a:solidFill>
                  <a:schemeClr val="lt1"/>
                </a:solidFill>
              </a:defRPr>
            </a:lvl4pPr>
            <a:lvl5pPr lvl="4" rtl="0">
              <a:lnSpc>
                <a:spcPct val="100000"/>
              </a:lnSpc>
              <a:spcBef>
                <a:spcPts val="1600"/>
              </a:spcBef>
              <a:spcAft>
                <a:spcPts val="0"/>
              </a:spcAft>
              <a:buNone/>
              <a:defRPr sz="1400">
                <a:solidFill>
                  <a:schemeClr val="lt1"/>
                </a:solidFill>
              </a:defRPr>
            </a:lvl5pPr>
            <a:lvl6pPr lvl="5" rtl="0">
              <a:lnSpc>
                <a:spcPct val="100000"/>
              </a:lnSpc>
              <a:spcBef>
                <a:spcPts val="1600"/>
              </a:spcBef>
              <a:spcAft>
                <a:spcPts val="0"/>
              </a:spcAft>
              <a:buNone/>
              <a:defRPr sz="1400">
                <a:solidFill>
                  <a:schemeClr val="lt1"/>
                </a:solidFill>
              </a:defRPr>
            </a:lvl6pPr>
            <a:lvl7pPr lvl="6" rtl="0">
              <a:lnSpc>
                <a:spcPct val="100000"/>
              </a:lnSpc>
              <a:spcBef>
                <a:spcPts val="1600"/>
              </a:spcBef>
              <a:spcAft>
                <a:spcPts val="0"/>
              </a:spcAft>
              <a:buNone/>
              <a:defRPr sz="1400">
                <a:solidFill>
                  <a:schemeClr val="lt1"/>
                </a:solidFill>
              </a:defRPr>
            </a:lvl7pPr>
            <a:lvl8pPr lvl="7" rtl="0">
              <a:lnSpc>
                <a:spcPct val="100000"/>
              </a:lnSpc>
              <a:spcBef>
                <a:spcPts val="1600"/>
              </a:spcBef>
              <a:spcAft>
                <a:spcPts val="0"/>
              </a:spcAft>
              <a:buNone/>
              <a:defRPr sz="1400">
                <a:solidFill>
                  <a:schemeClr val="lt1"/>
                </a:solidFill>
              </a:defRPr>
            </a:lvl8pPr>
            <a:lvl9pPr lvl="8" rtl="0">
              <a:lnSpc>
                <a:spcPct val="100000"/>
              </a:lnSpc>
              <a:spcBef>
                <a:spcPts val="1600"/>
              </a:spcBef>
              <a:spcAft>
                <a:spcPts val="1600"/>
              </a:spcAft>
              <a:buNone/>
              <a:defRPr sz="1400">
                <a:solidFill>
                  <a:schemeClr val="lt1"/>
                </a:solidFill>
              </a:defRPr>
            </a:lvl9pPr>
          </a:lstStyle>
          <a:p>
            <a:endParaRPr/>
          </a:p>
        </p:txBody>
      </p:sp>
      <p:sp>
        <p:nvSpPr>
          <p:cNvPr id="228" name="Google Shape;228;p29"/>
          <p:cNvSpPr txBox="1">
            <a:spLocks noGrp="1"/>
          </p:cNvSpPr>
          <p:nvPr>
            <p:ph type="title"/>
          </p:nvPr>
        </p:nvSpPr>
        <p:spPr>
          <a:xfrm>
            <a:off x="720000" y="387600"/>
            <a:ext cx="3852000" cy="1245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2pPr>
            <a:lvl3pPr lvl="2"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3pPr>
            <a:lvl4pPr lvl="3"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4pPr>
            <a:lvl5pPr lvl="4"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5pPr>
            <a:lvl6pPr lvl="5"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6pPr>
            <a:lvl7pPr lvl="6"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7pPr>
            <a:lvl8pPr lvl="7"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8pPr>
            <a:lvl9pPr lvl="8" rtl="0">
              <a:spcBef>
                <a:spcPts val="0"/>
              </a:spcBef>
              <a:spcAft>
                <a:spcPts val="0"/>
              </a:spcAft>
              <a:buClr>
                <a:schemeClr val="lt1"/>
              </a:buClr>
              <a:buSzPts val="2800"/>
              <a:buFont typeface="Palanquin Dark"/>
              <a:buNone/>
              <a:defRPr>
                <a:solidFill>
                  <a:schemeClr val="lt1"/>
                </a:solidFill>
                <a:latin typeface="Palanquin Dark"/>
                <a:ea typeface="Palanquin Dark"/>
                <a:cs typeface="Palanquin Dark"/>
                <a:sym typeface="Palanquin Dark"/>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2">
  <p:cSld name="CUSTOM_19">
    <p:spTree>
      <p:nvGrpSpPr>
        <p:cNvPr id="1" name="Shape 243"/>
        <p:cNvGrpSpPr/>
        <p:nvPr/>
      </p:nvGrpSpPr>
      <p:grpSpPr>
        <a:xfrm>
          <a:off x="0" y="0"/>
          <a:ext cx="0" cy="0"/>
          <a:chOff x="0" y="0"/>
          <a:chExt cx="0" cy="0"/>
        </a:xfrm>
      </p:grpSpPr>
      <p:sp>
        <p:nvSpPr>
          <p:cNvPr id="244" name="Google Shape;244;p31"/>
          <p:cNvSpPr txBox="1">
            <a:spLocks noGrp="1"/>
          </p:cNvSpPr>
          <p:nvPr>
            <p:ph type="body" idx="1"/>
          </p:nvPr>
        </p:nvSpPr>
        <p:spPr>
          <a:xfrm>
            <a:off x="5955600" y="1784850"/>
            <a:ext cx="2468400" cy="2819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245" name="Google Shape;245;p31"/>
          <p:cNvSpPr txBox="1">
            <a:spLocks noGrp="1"/>
          </p:cNvSpPr>
          <p:nvPr>
            <p:ph type="body" idx="2"/>
          </p:nvPr>
        </p:nvSpPr>
        <p:spPr>
          <a:xfrm>
            <a:off x="720000" y="1784850"/>
            <a:ext cx="2468400" cy="2819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246" name="Google Shape;246;p3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47" name="Google Shape;247;p31"/>
          <p:cNvSpPr txBox="1">
            <a:spLocks noGrp="1"/>
          </p:cNvSpPr>
          <p:nvPr>
            <p:ph type="body" idx="3"/>
          </p:nvPr>
        </p:nvSpPr>
        <p:spPr>
          <a:xfrm>
            <a:off x="3337800" y="2269350"/>
            <a:ext cx="2468400" cy="2334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20000" y="1142550"/>
            <a:ext cx="7972200" cy="3461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17" name="Google Shape;17;p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0" name="Google Shape;20;p5"/>
          <p:cNvSpPr txBox="1">
            <a:spLocks noGrp="1"/>
          </p:cNvSpPr>
          <p:nvPr>
            <p:ph type="subTitle" idx="1"/>
          </p:nvPr>
        </p:nvSpPr>
        <p:spPr>
          <a:xfrm>
            <a:off x="6213175" y="2410100"/>
            <a:ext cx="22110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21" name="Google Shape;21;p5"/>
          <p:cNvSpPr txBox="1">
            <a:spLocks noGrp="1"/>
          </p:cNvSpPr>
          <p:nvPr>
            <p:ph type="subTitle" idx="2"/>
          </p:nvPr>
        </p:nvSpPr>
        <p:spPr>
          <a:xfrm>
            <a:off x="6213175" y="2686649"/>
            <a:ext cx="2211000" cy="7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22" name="Google Shape;22;p5"/>
          <p:cNvSpPr txBox="1">
            <a:spLocks noGrp="1"/>
          </p:cNvSpPr>
          <p:nvPr>
            <p:ph type="subTitle" idx="3"/>
          </p:nvPr>
        </p:nvSpPr>
        <p:spPr>
          <a:xfrm>
            <a:off x="720000" y="2410100"/>
            <a:ext cx="22110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b="1"/>
            </a:lvl1pPr>
            <a:lvl2pPr lvl="1" algn="r" rtl="0">
              <a:lnSpc>
                <a:spcPct val="100000"/>
              </a:lnSpc>
              <a:spcBef>
                <a:spcPts val="0"/>
              </a:spcBef>
              <a:spcAft>
                <a:spcPts val="0"/>
              </a:spcAft>
              <a:buNone/>
              <a:defRPr b="1"/>
            </a:lvl2pPr>
            <a:lvl3pPr lvl="2" algn="r" rtl="0">
              <a:lnSpc>
                <a:spcPct val="100000"/>
              </a:lnSpc>
              <a:spcBef>
                <a:spcPts val="0"/>
              </a:spcBef>
              <a:spcAft>
                <a:spcPts val="0"/>
              </a:spcAft>
              <a:buNone/>
              <a:defRPr b="1"/>
            </a:lvl3pPr>
            <a:lvl4pPr lvl="3" algn="r" rtl="0">
              <a:lnSpc>
                <a:spcPct val="100000"/>
              </a:lnSpc>
              <a:spcBef>
                <a:spcPts val="0"/>
              </a:spcBef>
              <a:spcAft>
                <a:spcPts val="0"/>
              </a:spcAft>
              <a:buNone/>
              <a:defRPr b="1"/>
            </a:lvl4pPr>
            <a:lvl5pPr lvl="4" algn="r" rtl="0">
              <a:lnSpc>
                <a:spcPct val="100000"/>
              </a:lnSpc>
              <a:spcBef>
                <a:spcPts val="0"/>
              </a:spcBef>
              <a:spcAft>
                <a:spcPts val="0"/>
              </a:spcAft>
              <a:buNone/>
              <a:defRPr b="1"/>
            </a:lvl5pPr>
            <a:lvl6pPr lvl="5" algn="r" rtl="0">
              <a:lnSpc>
                <a:spcPct val="100000"/>
              </a:lnSpc>
              <a:spcBef>
                <a:spcPts val="0"/>
              </a:spcBef>
              <a:spcAft>
                <a:spcPts val="0"/>
              </a:spcAft>
              <a:buNone/>
              <a:defRPr b="1"/>
            </a:lvl6pPr>
            <a:lvl7pPr lvl="6" algn="r" rtl="0">
              <a:lnSpc>
                <a:spcPct val="100000"/>
              </a:lnSpc>
              <a:spcBef>
                <a:spcPts val="0"/>
              </a:spcBef>
              <a:spcAft>
                <a:spcPts val="0"/>
              </a:spcAft>
              <a:buNone/>
              <a:defRPr b="1"/>
            </a:lvl7pPr>
            <a:lvl8pPr lvl="7" algn="r" rtl="0">
              <a:lnSpc>
                <a:spcPct val="100000"/>
              </a:lnSpc>
              <a:spcBef>
                <a:spcPts val="0"/>
              </a:spcBef>
              <a:spcAft>
                <a:spcPts val="0"/>
              </a:spcAft>
              <a:buNone/>
              <a:defRPr b="1"/>
            </a:lvl8pPr>
            <a:lvl9pPr lvl="8" algn="r" rtl="0">
              <a:lnSpc>
                <a:spcPct val="100000"/>
              </a:lnSpc>
              <a:spcBef>
                <a:spcPts val="0"/>
              </a:spcBef>
              <a:spcAft>
                <a:spcPts val="0"/>
              </a:spcAft>
              <a:buNone/>
              <a:defRPr b="1"/>
            </a:lvl9pPr>
          </a:lstStyle>
          <a:p>
            <a:endParaRPr/>
          </a:p>
        </p:txBody>
      </p:sp>
      <p:sp>
        <p:nvSpPr>
          <p:cNvPr id="23" name="Google Shape;23;p5"/>
          <p:cNvSpPr txBox="1">
            <a:spLocks noGrp="1"/>
          </p:cNvSpPr>
          <p:nvPr>
            <p:ph type="subTitle" idx="4"/>
          </p:nvPr>
        </p:nvSpPr>
        <p:spPr>
          <a:xfrm>
            <a:off x="720000" y="2686649"/>
            <a:ext cx="2211000" cy="74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a:off x="720000" y="2559176"/>
            <a:ext cx="2549700" cy="12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28" name="Google Shape;28;p7"/>
          <p:cNvSpPr txBox="1">
            <a:spLocks noGrp="1"/>
          </p:cNvSpPr>
          <p:nvPr>
            <p:ph type="title"/>
          </p:nvPr>
        </p:nvSpPr>
        <p:spPr>
          <a:xfrm>
            <a:off x="720000" y="1261250"/>
            <a:ext cx="25497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0000" y="1700275"/>
            <a:ext cx="4514100" cy="17895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4724325" y="2455675"/>
            <a:ext cx="3317100" cy="12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endParaRPr/>
          </a:p>
        </p:txBody>
      </p:sp>
      <p:sp>
        <p:nvSpPr>
          <p:cNvPr id="33" name="Google Shape;33;p9"/>
          <p:cNvSpPr txBox="1">
            <a:spLocks noGrp="1"/>
          </p:cNvSpPr>
          <p:nvPr>
            <p:ph type="title"/>
          </p:nvPr>
        </p:nvSpPr>
        <p:spPr>
          <a:xfrm>
            <a:off x="4724325" y="1369849"/>
            <a:ext cx="3852000" cy="1046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17125" y="616200"/>
            <a:ext cx="2924700" cy="2373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6" name="Google Shape;36;p10"/>
          <p:cNvGrpSpPr/>
          <p:nvPr/>
        </p:nvGrpSpPr>
        <p:grpSpPr>
          <a:xfrm>
            <a:off x="-28178" y="-25612"/>
            <a:ext cx="9200356" cy="5194724"/>
            <a:chOff x="-28178" y="-25612"/>
            <a:chExt cx="9200356" cy="5194724"/>
          </a:xfrm>
        </p:grpSpPr>
        <p:grpSp>
          <p:nvGrpSpPr>
            <p:cNvPr id="37" name="Google Shape;37;p10"/>
            <p:cNvGrpSpPr/>
            <p:nvPr/>
          </p:nvGrpSpPr>
          <p:grpSpPr>
            <a:xfrm>
              <a:off x="-28178" y="-23828"/>
              <a:ext cx="9200356" cy="5187603"/>
              <a:chOff x="-28178" y="-23828"/>
              <a:chExt cx="9200356" cy="5187603"/>
            </a:xfrm>
          </p:grpSpPr>
          <p:sp>
            <p:nvSpPr>
              <p:cNvPr id="38" name="Google Shape;38;p10"/>
              <p:cNvSpPr/>
              <p:nvPr/>
            </p:nvSpPr>
            <p:spPr>
              <a:xfrm flipH="1">
                <a:off x="0" y="-23775"/>
                <a:ext cx="9144000" cy="563772"/>
              </a:xfrm>
              <a:custGeom>
                <a:avLst/>
                <a:gdLst/>
                <a:ahLst/>
                <a:cxnLst/>
                <a:rect l="l" t="t" r="r" b="b"/>
                <a:pathLst>
                  <a:path w="11376" h="32257" extrusionOk="0">
                    <a:moveTo>
                      <a:pt x="1" y="0"/>
                    </a:moveTo>
                    <a:lnTo>
                      <a:pt x="1" y="32257"/>
                    </a:lnTo>
                    <a:lnTo>
                      <a:pt x="11376" y="32257"/>
                    </a:lnTo>
                    <a:lnTo>
                      <a:pt x="11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0"/>
              <p:cNvSpPr/>
              <p:nvPr/>
            </p:nvSpPr>
            <p:spPr>
              <a:xfrm rot="5400000" flipH="1">
                <a:off x="-2331037" y="2279030"/>
                <a:ext cx="5172553" cy="566836"/>
              </a:xfrm>
              <a:custGeom>
                <a:avLst/>
                <a:gdLst/>
                <a:ahLst/>
                <a:cxnLst/>
                <a:rect l="l" t="t" r="r" b="b"/>
                <a:pathLst>
                  <a:path w="11376" h="32257" extrusionOk="0">
                    <a:moveTo>
                      <a:pt x="1" y="0"/>
                    </a:moveTo>
                    <a:lnTo>
                      <a:pt x="1" y="32257"/>
                    </a:lnTo>
                    <a:lnTo>
                      <a:pt x="11376" y="32257"/>
                    </a:lnTo>
                    <a:lnTo>
                      <a:pt x="11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0"/>
              <p:cNvSpPr/>
              <p:nvPr/>
            </p:nvSpPr>
            <p:spPr>
              <a:xfrm flipH="1">
                <a:off x="39915" y="4576577"/>
                <a:ext cx="9064169" cy="566917"/>
              </a:xfrm>
              <a:custGeom>
                <a:avLst/>
                <a:gdLst/>
                <a:ahLst/>
                <a:cxnLst/>
                <a:rect l="l" t="t" r="r" b="b"/>
                <a:pathLst>
                  <a:path w="11376" h="32257" extrusionOk="0">
                    <a:moveTo>
                      <a:pt x="1" y="0"/>
                    </a:moveTo>
                    <a:lnTo>
                      <a:pt x="1" y="32257"/>
                    </a:lnTo>
                    <a:lnTo>
                      <a:pt x="11376" y="32257"/>
                    </a:lnTo>
                    <a:lnTo>
                      <a:pt x="11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0"/>
              <p:cNvSpPr/>
              <p:nvPr/>
            </p:nvSpPr>
            <p:spPr>
              <a:xfrm rot="5400000" flipH="1">
                <a:off x="6301637" y="2293233"/>
                <a:ext cx="5172553" cy="568530"/>
              </a:xfrm>
              <a:custGeom>
                <a:avLst/>
                <a:gdLst/>
                <a:ahLst/>
                <a:cxnLst/>
                <a:rect l="l" t="t" r="r" b="b"/>
                <a:pathLst>
                  <a:path w="11376" h="32257" extrusionOk="0">
                    <a:moveTo>
                      <a:pt x="1" y="0"/>
                    </a:moveTo>
                    <a:lnTo>
                      <a:pt x="1" y="32257"/>
                    </a:lnTo>
                    <a:lnTo>
                      <a:pt x="11376" y="32257"/>
                    </a:lnTo>
                    <a:lnTo>
                      <a:pt x="11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10"/>
            <p:cNvGrpSpPr/>
            <p:nvPr/>
          </p:nvGrpSpPr>
          <p:grpSpPr>
            <a:xfrm>
              <a:off x="-26636" y="-25612"/>
              <a:ext cx="9197273" cy="5194724"/>
              <a:chOff x="-26636" y="-23724"/>
              <a:chExt cx="9197273" cy="5194724"/>
            </a:xfrm>
          </p:grpSpPr>
          <p:grpSp>
            <p:nvGrpSpPr>
              <p:cNvPr id="43" name="Google Shape;43;p10"/>
              <p:cNvGrpSpPr/>
              <p:nvPr/>
            </p:nvGrpSpPr>
            <p:grpSpPr>
              <a:xfrm>
                <a:off x="-26636" y="-23724"/>
                <a:ext cx="9197273" cy="566599"/>
                <a:chOff x="-25099" y="-23724"/>
                <a:chExt cx="9197273" cy="566599"/>
              </a:xfrm>
            </p:grpSpPr>
            <p:sp>
              <p:nvSpPr>
                <p:cNvPr id="44" name="Google Shape;44;p10"/>
                <p:cNvSpPr/>
                <p:nvPr/>
              </p:nvSpPr>
              <p:spPr>
                <a:xfrm rot="10800000" flipH="1">
                  <a:off x="-25099" y="-23724"/>
                  <a:ext cx="566098" cy="566599"/>
                </a:xfrm>
                <a:custGeom>
                  <a:avLst/>
                  <a:gdLst/>
                  <a:ahLst/>
                  <a:cxnLst/>
                  <a:rect l="l" t="t" r="r" b="b"/>
                  <a:pathLst>
                    <a:path w="5905" h="7306" extrusionOk="0">
                      <a:moveTo>
                        <a:pt x="5905" y="0"/>
                      </a:moveTo>
                      <a:cubicBezTo>
                        <a:pt x="4837" y="1134"/>
                        <a:pt x="3803" y="2335"/>
                        <a:pt x="2869" y="3569"/>
                      </a:cubicBezTo>
                      <a:cubicBezTo>
                        <a:pt x="1835" y="4770"/>
                        <a:pt x="901" y="6004"/>
                        <a:pt x="0" y="7305"/>
                      </a:cubicBezTo>
                      <a:cubicBezTo>
                        <a:pt x="1068" y="6138"/>
                        <a:pt x="2102" y="4970"/>
                        <a:pt x="3069" y="3736"/>
                      </a:cubicBezTo>
                      <a:cubicBezTo>
                        <a:pt x="4070" y="2535"/>
                        <a:pt x="5037" y="1268"/>
                        <a:pt x="5905"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0"/>
                <p:cNvSpPr/>
                <p:nvPr/>
              </p:nvSpPr>
              <p:spPr>
                <a:xfrm rot="10800000">
                  <a:off x="8606076" y="-23724"/>
                  <a:ext cx="566098" cy="566599"/>
                </a:xfrm>
                <a:custGeom>
                  <a:avLst/>
                  <a:gdLst/>
                  <a:ahLst/>
                  <a:cxnLst/>
                  <a:rect l="l" t="t" r="r" b="b"/>
                  <a:pathLst>
                    <a:path w="5905" h="7306" extrusionOk="0">
                      <a:moveTo>
                        <a:pt x="5905" y="0"/>
                      </a:moveTo>
                      <a:cubicBezTo>
                        <a:pt x="4837" y="1134"/>
                        <a:pt x="3803" y="2335"/>
                        <a:pt x="2869" y="3569"/>
                      </a:cubicBezTo>
                      <a:cubicBezTo>
                        <a:pt x="1835" y="4770"/>
                        <a:pt x="901" y="6004"/>
                        <a:pt x="0" y="7305"/>
                      </a:cubicBezTo>
                      <a:cubicBezTo>
                        <a:pt x="1068" y="6138"/>
                        <a:pt x="2102" y="4970"/>
                        <a:pt x="3069" y="3736"/>
                      </a:cubicBezTo>
                      <a:cubicBezTo>
                        <a:pt x="4070" y="2535"/>
                        <a:pt x="5037" y="1268"/>
                        <a:pt x="5905"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10"/>
              <p:cNvGrpSpPr/>
              <p:nvPr/>
            </p:nvGrpSpPr>
            <p:grpSpPr>
              <a:xfrm rot="10800000" flipH="1">
                <a:off x="-26636" y="4604401"/>
                <a:ext cx="9197273" cy="566599"/>
                <a:chOff x="-25099" y="-23724"/>
                <a:chExt cx="9197273" cy="566599"/>
              </a:xfrm>
            </p:grpSpPr>
            <p:sp>
              <p:nvSpPr>
                <p:cNvPr id="47" name="Google Shape;47;p10"/>
                <p:cNvSpPr/>
                <p:nvPr/>
              </p:nvSpPr>
              <p:spPr>
                <a:xfrm rot="10800000" flipH="1">
                  <a:off x="-25099" y="-23724"/>
                  <a:ext cx="566098" cy="566599"/>
                </a:xfrm>
                <a:custGeom>
                  <a:avLst/>
                  <a:gdLst/>
                  <a:ahLst/>
                  <a:cxnLst/>
                  <a:rect l="l" t="t" r="r" b="b"/>
                  <a:pathLst>
                    <a:path w="5905" h="7306" extrusionOk="0">
                      <a:moveTo>
                        <a:pt x="5905" y="0"/>
                      </a:moveTo>
                      <a:cubicBezTo>
                        <a:pt x="4837" y="1134"/>
                        <a:pt x="3803" y="2335"/>
                        <a:pt x="2869" y="3569"/>
                      </a:cubicBezTo>
                      <a:cubicBezTo>
                        <a:pt x="1835" y="4770"/>
                        <a:pt x="901" y="6004"/>
                        <a:pt x="0" y="7305"/>
                      </a:cubicBezTo>
                      <a:cubicBezTo>
                        <a:pt x="1068" y="6138"/>
                        <a:pt x="2102" y="4970"/>
                        <a:pt x="3069" y="3736"/>
                      </a:cubicBezTo>
                      <a:cubicBezTo>
                        <a:pt x="4070" y="2535"/>
                        <a:pt x="5037" y="1268"/>
                        <a:pt x="5905"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0"/>
                <p:cNvSpPr/>
                <p:nvPr/>
              </p:nvSpPr>
              <p:spPr>
                <a:xfrm rot="10800000">
                  <a:off x="8606076" y="-23724"/>
                  <a:ext cx="566098" cy="566599"/>
                </a:xfrm>
                <a:custGeom>
                  <a:avLst/>
                  <a:gdLst/>
                  <a:ahLst/>
                  <a:cxnLst/>
                  <a:rect l="l" t="t" r="r" b="b"/>
                  <a:pathLst>
                    <a:path w="5905" h="7306" extrusionOk="0">
                      <a:moveTo>
                        <a:pt x="5905" y="0"/>
                      </a:moveTo>
                      <a:cubicBezTo>
                        <a:pt x="4837" y="1134"/>
                        <a:pt x="3803" y="2335"/>
                        <a:pt x="2869" y="3569"/>
                      </a:cubicBezTo>
                      <a:cubicBezTo>
                        <a:pt x="1835" y="4770"/>
                        <a:pt x="901" y="6004"/>
                        <a:pt x="0" y="7305"/>
                      </a:cubicBezTo>
                      <a:cubicBezTo>
                        <a:pt x="1068" y="6138"/>
                        <a:pt x="2102" y="4970"/>
                        <a:pt x="3069" y="3736"/>
                      </a:cubicBezTo>
                      <a:cubicBezTo>
                        <a:pt x="4070" y="2535"/>
                        <a:pt x="5037" y="1268"/>
                        <a:pt x="5905"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cxnSp>
        <p:nvCxnSpPr>
          <p:cNvPr id="252" name="Google Shape;252;p32"/>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253" name="Google Shape;253;p32"/>
          <p:cNvGrpSpPr/>
          <p:nvPr/>
        </p:nvGrpSpPr>
        <p:grpSpPr>
          <a:xfrm>
            <a:off x="3809475" y="622590"/>
            <a:ext cx="5012825" cy="4096100"/>
            <a:chOff x="3809475" y="622590"/>
            <a:chExt cx="5012825" cy="4096100"/>
          </a:xfrm>
        </p:grpSpPr>
        <p:grpSp>
          <p:nvGrpSpPr>
            <p:cNvPr id="254" name="Google Shape;254;p32"/>
            <p:cNvGrpSpPr/>
            <p:nvPr/>
          </p:nvGrpSpPr>
          <p:grpSpPr>
            <a:xfrm>
              <a:off x="4140970" y="953990"/>
              <a:ext cx="882275" cy="903525"/>
              <a:chOff x="4510625" y="649190"/>
              <a:chExt cx="882275" cy="903525"/>
            </a:xfrm>
          </p:grpSpPr>
          <p:sp>
            <p:nvSpPr>
              <p:cNvPr id="255" name="Google Shape;255;p32"/>
              <p:cNvSpPr/>
              <p:nvPr/>
            </p:nvSpPr>
            <p:spPr>
              <a:xfrm>
                <a:off x="4510625" y="649190"/>
                <a:ext cx="882275" cy="903525"/>
              </a:xfrm>
              <a:custGeom>
                <a:avLst/>
                <a:gdLst/>
                <a:ahLst/>
                <a:cxnLst/>
                <a:rect l="l" t="t" r="r" b="b"/>
                <a:pathLst>
                  <a:path w="35291" h="36141" extrusionOk="0">
                    <a:moveTo>
                      <a:pt x="17298" y="10253"/>
                    </a:moveTo>
                    <a:cubicBezTo>
                      <a:pt x="19922" y="10253"/>
                      <a:pt x="22561" y="11528"/>
                      <a:pt x="24105" y="14226"/>
                    </a:cubicBezTo>
                    <a:cubicBezTo>
                      <a:pt x="26263" y="17995"/>
                      <a:pt x="24986" y="22828"/>
                      <a:pt x="21187" y="24986"/>
                    </a:cubicBezTo>
                    <a:cubicBezTo>
                      <a:pt x="19900" y="25726"/>
                      <a:pt x="18558" y="26058"/>
                      <a:pt x="17260" y="26058"/>
                    </a:cubicBezTo>
                    <a:cubicBezTo>
                      <a:pt x="12429" y="26058"/>
                      <a:pt x="8205" y="21447"/>
                      <a:pt x="9667" y="16080"/>
                    </a:cubicBezTo>
                    <a:cubicBezTo>
                      <a:pt x="10685" y="12294"/>
                      <a:pt x="13979" y="10253"/>
                      <a:pt x="17298" y="10253"/>
                    </a:cubicBezTo>
                    <a:close/>
                    <a:moveTo>
                      <a:pt x="18177" y="0"/>
                    </a:moveTo>
                    <a:lnTo>
                      <a:pt x="14165" y="396"/>
                    </a:lnTo>
                    <a:lnTo>
                      <a:pt x="13922" y="3800"/>
                    </a:lnTo>
                    <a:lnTo>
                      <a:pt x="10943" y="5320"/>
                    </a:lnTo>
                    <a:lnTo>
                      <a:pt x="7813" y="3070"/>
                    </a:lnTo>
                    <a:lnTo>
                      <a:pt x="4591" y="5411"/>
                    </a:lnTo>
                    <a:lnTo>
                      <a:pt x="6262" y="8998"/>
                    </a:lnTo>
                    <a:lnTo>
                      <a:pt x="4347" y="11885"/>
                    </a:lnTo>
                    <a:lnTo>
                      <a:pt x="882" y="11703"/>
                    </a:lnTo>
                    <a:lnTo>
                      <a:pt x="1" y="15958"/>
                    </a:lnTo>
                    <a:lnTo>
                      <a:pt x="3284" y="17235"/>
                    </a:lnTo>
                    <a:lnTo>
                      <a:pt x="3557" y="20821"/>
                    </a:lnTo>
                    <a:lnTo>
                      <a:pt x="153" y="22797"/>
                    </a:lnTo>
                    <a:lnTo>
                      <a:pt x="1794" y="26505"/>
                    </a:lnTo>
                    <a:lnTo>
                      <a:pt x="5320" y="25958"/>
                    </a:lnTo>
                    <a:lnTo>
                      <a:pt x="7661" y="28664"/>
                    </a:lnTo>
                    <a:lnTo>
                      <a:pt x="6445" y="32037"/>
                    </a:lnTo>
                    <a:lnTo>
                      <a:pt x="9697" y="34317"/>
                    </a:lnTo>
                    <a:lnTo>
                      <a:pt x="12220" y="31581"/>
                    </a:lnTo>
                    <a:lnTo>
                      <a:pt x="15746" y="32524"/>
                    </a:lnTo>
                    <a:lnTo>
                      <a:pt x="16810" y="36141"/>
                    </a:lnTo>
                    <a:lnTo>
                      <a:pt x="20731" y="35898"/>
                    </a:lnTo>
                    <a:lnTo>
                      <a:pt x="21217" y="32645"/>
                    </a:lnTo>
                    <a:lnTo>
                      <a:pt x="24561" y="30700"/>
                    </a:lnTo>
                    <a:lnTo>
                      <a:pt x="27327" y="32889"/>
                    </a:lnTo>
                    <a:lnTo>
                      <a:pt x="30761" y="30305"/>
                    </a:lnTo>
                    <a:lnTo>
                      <a:pt x="29029" y="27265"/>
                    </a:lnTo>
                    <a:lnTo>
                      <a:pt x="30731" y="24226"/>
                    </a:lnTo>
                    <a:lnTo>
                      <a:pt x="34226" y="24499"/>
                    </a:lnTo>
                    <a:lnTo>
                      <a:pt x="35290" y="20518"/>
                    </a:lnTo>
                    <a:lnTo>
                      <a:pt x="32281" y="18876"/>
                    </a:lnTo>
                    <a:lnTo>
                      <a:pt x="31886" y="15259"/>
                    </a:lnTo>
                    <a:lnTo>
                      <a:pt x="34804" y="13283"/>
                    </a:lnTo>
                    <a:lnTo>
                      <a:pt x="32889" y="9940"/>
                    </a:lnTo>
                    <a:lnTo>
                      <a:pt x="29880" y="10365"/>
                    </a:lnTo>
                    <a:lnTo>
                      <a:pt x="27387" y="7235"/>
                    </a:lnTo>
                    <a:lnTo>
                      <a:pt x="28664" y="4134"/>
                    </a:lnTo>
                    <a:lnTo>
                      <a:pt x="25320" y="1915"/>
                    </a:lnTo>
                    <a:lnTo>
                      <a:pt x="22798" y="4438"/>
                    </a:lnTo>
                    <a:lnTo>
                      <a:pt x="19515" y="3861"/>
                    </a:lnTo>
                    <a:lnTo>
                      <a:pt x="18177"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4835875" y="1016315"/>
                <a:ext cx="205875" cy="162525"/>
              </a:xfrm>
              <a:custGeom>
                <a:avLst/>
                <a:gdLst/>
                <a:ahLst/>
                <a:cxnLst/>
                <a:rect l="l" t="t" r="r" b="b"/>
                <a:pathLst>
                  <a:path w="8235" h="6501" extrusionOk="0">
                    <a:moveTo>
                      <a:pt x="4105" y="1"/>
                    </a:moveTo>
                    <a:cubicBezTo>
                      <a:pt x="3559" y="1"/>
                      <a:pt x="3005" y="136"/>
                      <a:pt x="2493" y="422"/>
                    </a:cubicBezTo>
                    <a:cubicBezTo>
                      <a:pt x="0" y="1881"/>
                      <a:pt x="487" y="5620"/>
                      <a:pt x="3283" y="6380"/>
                    </a:cubicBezTo>
                    <a:cubicBezTo>
                      <a:pt x="3585" y="6462"/>
                      <a:pt x="3882" y="6500"/>
                      <a:pt x="4169" y="6500"/>
                    </a:cubicBezTo>
                    <a:cubicBezTo>
                      <a:pt x="6535" y="6500"/>
                      <a:pt x="8235" y="3888"/>
                      <a:pt x="6961" y="1638"/>
                    </a:cubicBezTo>
                    <a:cubicBezTo>
                      <a:pt x="6345" y="590"/>
                      <a:pt x="5242" y="1"/>
                      <a:pt x="4105" y="1"/>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32"/>
            <p:cNvSpPr/>
            <p:nvPr/>
          </p:nvSpPr>
          <p:spPr>
            <a:xfrm>
              <a:off x="4606375" y="1595240"/>
              <a:ext cx="353375" cy="595025"/>
            </a:xfrm>
            <a:custGeom>
              <a:avLst/>
              <a:gdLst/>
              <a:ahLst/>
              <a:cxnLst/>
              <a:rect l="l" t="t" r="r" b="b"/>
              <a:pathLst>
                <a:path w="14135" h="23801" extrusionOk="0">
                  <a:moveTo>
                    <a:pt x="4986" y="1"/>
                  </a:moveTo>
                  <a:lnTo>
                    <a:pt x="1976" y="3223"/>
                  </a:lnTo>
                  <a:cubicBezTo>
                    <a:pt x="1" y="5472"/>
                    <a:pt x="1" y="8816"/>
                    <a:pt x="1946" y="11095"/>
                  </a:cubicBezTo>
                  <a:lnTo>
                    <a:pt x="11369" y="20153"/>
                  </a:lnTo>
                  <a:lnTo>
                    <a:pt x="11156" y="20974"/>
                  </a:lnTo>
                  <a:lnTo>
                    <a:pt x="7721" y="20974"/>
                  </a:lnTo>
                  <a:lnTo>
                    <a:pt x="7387" y="21491"/>
                  </a:lnTo>
                  <a:lnTo>
                    <a:pt x="12584" y="23801"/>
                  </a:lnTo>
                  <a:lnTo>
                    <a:pt x="13648" y="19454"/>
                  </a:lnTo>
                  <a:cubicBezTo>
                    <a:pt x="14135" y="17995"/>
                    <a:pt x="13861" y="16384"/>
                    <a:pt x="12888" y="15199"/>
                  </a:cubicBezTo>
                  <a:lnTo>
                    <a:pt x="6657" y="7448"/>
                  </a:lnTo>
                  <a:cubicBezTo>
                    <a:pt x="6657" y="7448"/>
                    <a:pt x="10214" y="3588"/>
                    <a:pt x="10396" y="3466"/>
                  </a:cubicBezTo>
                  <a:lnTo>
                    <a:pt x="4986"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4998475" y="825465"/>
              <a:ext cx="126175" cy="187750"/>
            </a:xfrm>
            <a:custGeom>
              <a:avLst/>
              <a:gdLst/>
              <a:ahLst/>
              <a:cxnLst/>
              <a:rect l="l" t="t" r="r" b="b"/>
              <a:pathLst>
                <a:path w="5047" h="7510" extrusionOk="0">
                  <a:moveTo>
                    <a:pt x="5014" y="1"/>
                  </a:moveTo>
                  <a:cubicBezTo>
                    <a:pt x="4935" y="1"/>
                    <a:pt x="3818" y="1661"/>
                    <a:pt x="2463" y="3710"/>
                  </a:cubicBezTo>
                  <a:cubicBezTo>
                    <a:pt x="1095" y="5776"/>
                    <a:pt x="1" y="7479"/>
                    <a:pt x="62" y="7509"/>
                  </a:cubicBezTo>
                  <a:cubicBezTo>
                    <a:pt x="62" y="7509"/>
                    <a:pt x="62" y="7509"/>
                    <a:pt x="63" y="7509"/>
                  </a:cubicBezTo>
                  <a:cubicBezTo>
                    <a:pt x="113" y="7509"/>
                    <a:pt x="1259" y="5849"/>
                    <a:pt x="2615" y="3801"/>
                  </a:cubicBezTo>
                  <a:cubicBezTo>
                    <a:pt x="3983" y="1734"/>
                    <a:pt x="5047" y="32"/>
                    <a:pt x="5016" y="1"/>
                  </a:cubicBezTo>
                  <a:cubicBezTo>
                    <a:pt x="5016" y="1"/>
                    <a:pt x="5015" y="1"/>
                    <a:pt x="501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5038000" y="1126865"/>
              <a:ext cx="182400" cy="44400"/>
            </a:xfrm>
            <a:custGeom>
              <a:avLst/>
              <a:gdLst/>
              <a:ahLst/>
              <a:cxnLst/>
              <a:rect l="l" t="t" r="r" b="b"/>
              <a:pathLst>
                <a:path w="7296" h="1776" extrusionOk="0">
                  <a:moveTo>
                    <a:pt x="294" y="0"/>
                  </a:moveTo>
                  <a:cubicBezTo>
                    <a:pt x="196" y="0"/>
                    <a:pt x="98" y="4"/>
                    <a:pt x="0" y="12"/>
                  </a:cubicBezTo>
                  <a:cubicBezTo>
                    <a:pt x="365" y="103"/>
                    <a:pt x="700" y="164"/>
                    <a:pt x="1064" y="225"/>
                  </a:cubicBezTo>
                  <a:cubicBezTo>
                    <a:pt x="1763" y="347"/>
                    <a:pt x="2675" y="529"/>
                    <a:pt x="3678" y="772"/>
                  </a:cubicBezTo>
                  <a:cubicBezTo>
                    <a:pt x="4681" y="1015"/>
                    <a:pt x="5593" y="1289"/>
                    <a:pt x="6232" y="1471"/>
                  </a:cubicBezTo>
                  <a:cubicBezTo>
                    <a:pt x="6566" y="1623"/>
                    <a:pt x="6931" y="1714"/>
                    <a:pt x="7295" y="1775"/>
                  </a:cubicBezTo>
                  <a:cubicBezTo>
                    <a:pt x="6961" y="1593"/>
                    <a:pt x="6627" y="1441"/>
                    <a:pt x="6262" y="1350"/>
                  </a:cubicBezTo>
                  <a:cubicBezTo>
                    <a:pt x="5441" y="1046"/>
                    <a:pt x="4590" y="803"/>
                    <a:pt x="3709" y="590"/>
                  </a:cubicBezTo>
                  <a:cubicBezTo>
                    <a:pt x="2858" y="377"/>
                    <a:pt x="1976" y="195"/>
                    <a:pt x="1095" y="73"/>
                  </a:cubicBezTo>
                  <a:cubicBezTo>
                    <a:pt x="828" y="29"/>
                    <a:pt x="561" y="0"/>
                    <a:pt x="29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4983275" y="1194040"/>
              <a:ext cx="38025" cy="162625"/>
            </a:xfrm>
            <a:custGeom>
              <a:avLst/>
              <a:gdLst/>
              <a:ahLst/>
              <a:cxnLst/>
              <a:rect l="l" t="t" r="r" b="b"/>
              <a:pathLst>
                <a:path w="1521" h="6505" extrusionOk="0">
                  <a:moveTo>
                    <a:pt x="1" y="0"/>
                  </a:moveTo>
                  <a:cubicBezTo>
                    <a:pt x="31" y="304"/>
                    <a:pt x="123" y="638"/>
                    <a:pt x="214" y="942"/>
                  </a:cubicBezTo>
                  <a:cubicBezTo>
                    <a:pt x="366" y="1520"/>
                    <a:pt x="548" y="2341"/>
                    <a:pt x="761" y="3222"/>
                  </a:cubicBezTo>
                  <a:cubicBezTo>
                    <a:pt x="974" y="4134"/>
                    <a:pt x="1156" y="4955"/>
                    <a:pt x="1278" y="5532"/>
                  </a:cubicBezTo>
                  <a:cubicBezTo>
                    <a:pt x="1338" y="5866"/>
                    <a:pt x="1399" y="6170"/>
                    <a:pt x="1521" y="6505"/>
                  </a:cubicBezTo>
                  <a:cubicBezTo>
                    <a:pt x="1521" y="6170"/>
                    <a:pt x="1490" y="5836"/>
                    <a:pt x="1430" y="5502"/>
                  </a:cubicBezTo>
                  <a:cubicBezTo>
                    <a:pt x="1338" y="4924"/>
                    <a:pt x="1156" y="4073"/>
                    <a:pt x="974" y="3192"/>
                  </a:cubicBezTo>
                  <a:cubicBezTo>
                    <a:pt x="761" y="2310"/>
                    <a:pt x="518" y="1489"/>
                    <a:pt x="335" y="912"/>
                  </a:cubicBezTo>
                  <a:cubicBezTo>
                    <a:pt x="275" y="578"/>
                    <a:pt x="153" y="274"/>
                    <a:pt x="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5319150" y="2244965"/>
              <a:ext cx="1142900" cy="1170250"/>
            </a:xfrm>
            <a:custGeom>
              <a:avLst/>
              <a:gdLst/>
              <a:ahLst/>
              <a:cxnLst/>
              <a:rect l="l" t="t" r="r" b="b"/>
              <a:pathLst>
                <a:path w="45716" h="46810" extrusionOk="0">
                  <a:moveTo>
                    <a:pt x="22445" y="13287"/>
                  </a:moveTo>
                  <a:cubicBezTo>
                    <a:pt x="25838" y="13287"/>
                    <a:pt x="29250" y="14933"/>
                    <a:pt x="31248" y="18420"/>
                  </a:cubicBezTo>
                  <a:cubicBezTo>
                    <a:pt x="34044" y="23314"/>
                    <a:pt x="32372" y="29545"/>
                    <a:pt x="27479" y="32341"/>
                  </a:cubicBezTo>
                  <a:cubicBezTo>
                    <a:pt x="25807" y="33299"/>
                    <a:pt x="24068" y="33729"/>
                    <a:pt x="22387" y="33729"/>
                  </a:cubicBezTo>
                  <a:cubicBezTo>
                    <a:pt x="16119" y="33729"/>
                    <a:pt x="10661" y="27748"/>
                    <a:pt x="12554" y="20821"/>
                  </a:cubicBezTo>
                  <a:cubicBezTo>
                    <a:pt x="13879" y="15929"/>
                    <a:pt x="18147" y="13287"/>
                    <a:pt x="22445" y="13287"/>
                  </a:cubicBezTo>
                  <a:close/>
                  <a:moveTo>
                    <a:pt x="23558" y="0"/>
                  </a:moveTo>
                  <a:lnTo>
                    <a:pt x="18360" y="547"/>
                  </a:lnTo>
                  <a:lnTo>
                    <a:pt x="18056" y="4924"/>
                  </a:lnTo>
                  <a:lnTo>
                    <a:pt x="14226" y="6900"/>
                  </a:lnTo>
                  <a:lnTo>
                    <a:pt x="10123" y="4012"/>
                  </a:lnTo>
                  <a:lnTo>
                    <a:pt x="5989" y="7052"/>
                  </a:lnTo>
                  <a:lnTo>
                    <a:pt x="8147" y="11672"/>
                  </a:lnTo>
                  <a:lnTo>
                    <a:pt x="5654" y="15380"/>
                  </a:lnTo>
                  <a:lnTo>
                    <a:pt x="1186" y="15137"/>
                  </a:lnTo>
                  <a:lnTo>
                    <a:pt x="1" y="20700"/>
                  </a:lnTo>
                  <a:lnTo>
                    <a:pt x="4287" y="22341"/>
                  </a:lnTo>
                  <a:lnTo>
                    <a:pt x="4651" y="26991"/>
                  </a:lnTo>
                  <a:lnTo>
                    <a:pt x="244" y="29514"/>
                  </a:lnTo>
                  <a:lnTo>
                    <a:pt x="2341" y="34317"/>
                  </a:lnTo>
                  <a:lnTo>
                    <a:pt x="6931" y="33618"/>
                  </a:lnTo>
                  <a:lnTo>
                    <a:pt x="9971" y="37113"/>
                  </a:lnTo>
                  <a:lnTo>
                    <a:pt x="8390" y="41460"/>
                  </a:lnTo>
                  <a:lnTo>
                    <a:pt x="12554" y="44439"/>
                  </a:lnTo>
                  <a:lnTo>
                    <a:pt x="15837" y="40882"/>
                  </a:lnTo>
                  <a:lnTo>
                    <a:pt x="20396" y="42128"/>
                  </a:lnTo>
                  <a:lnTo>
                    <a:pt x="21825" y="46809"/>
                  </a:lnTo>
                  <a:lnTo>
                    <a:pt x="26871" y="46475"/>
                  </a:lnTo>
                  <a:lnTo>
                    <a:pt x="27509" y="42250"/>
                  </a:lnTo>
                  <a:lnTo>
                    <a:pt x="31856" y="39788"/>
                  </a:lnTo>
                  <a:lnTo>
                    <a:pt x="35381" y="42615"/>
                  </a:lnTo>
                  <a:lnTo>
                    <a:pt x="39850" y="39271"/>
                  </a:lnTo>
                  <a:lnTo>
                    <a:pt x="37570" y="35320"/>
                  </a:lnTo>
                  <a:lnTo>
                    <a:pt x="39789" y="31368"/>
                  </a:lnTo>
                  <a:lnTo>
                    <a:pt x="44318" y="31703"/>
                  </a:lnTo>
                  <a:lnTo>
                    <a:pt x="45716" y="26536"/>
                  </a:lnTo>
                  <a:lnTo>
                    <a:pt x="41825" y="24438"/>
                  </a:lnTo>
                  <a:lnTo>
                    <a:pt x="41278" y="19757"/>
                  </a:lnTo>
                  <a:lnTo>
                    <a:pt x="45047" y="17204"/>
                  </a:lnTo>
                  <a:lnTo>
                    <a:pt x="42585" y="12858"/>
                  </a:lnTo>
                  <a:lnTo>
                    <a:pt x="38695" y="13435"/>
                  </a:lnTo>
                  <a:lnTo>
                    <a:pt x="35503" y="9392"/>
                  </a:lnTo>
                  <a:lnTo>
                    <a:pt x="37144" y="5380"/>
                  </a:lnTo>
                  <a:lnTo>
                    <a:pt x="32798" y="2493"/>
                  </a:lnTo>
                  <a:lnTo>
                    <a:pt x="29576" y="5775"/>
                  </a:lnTo>
                  <a:lnTo>
                    <a:pt x="25290" y="5015"/>
                  </a:lnTo>
                  <a:lnTo>
                    <a:pt x="2355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5731025" y="2688790"/>
              <a:ext cx="292575" cy="273825"/>
            </a:xfrm>
            <a:custGeom>
              <a:avLst/>
              <a:gdLst/>
              <a:ahLst/>
              <a:cxnLst/>
              <a:rect l="l" t="t" r="r" b="b"/>
              <a:pathLst>
                <a:path w="11703" h="10953" extrusionOk="0">
                  <a:moveTo>
                    <a:pt x="10278" y="2551"/>
                  </a:moveTo>
                  <a:lnTo>
                    <a:pt x="10365" y="2703"/>
                  </a:lnTo>
                  <a:cubicBezTo>
                    <a:pt x="10379" y="2718"/>
                    <a:pt x="10394" y="2725"/>
                    <a:pt x="10405" y="2732"/>
                  </a:cubicBezTo>
                  <a:lnTo>
                    <a:pt x="10405" y="2732"/>
                  </a:lnTo>
                  <a:cubicBezTo>
                    <a:pt x="10363" y="2671"/>
                    <a:pt x="10321" y="2611"/>
                    <a:pt x="10278" y="2551"/>
                  </a:cubicBezTo>
                  <a:close/>
                  <a:moveTo>
                    <a:pt x="10405" y="2732"/>
                  </a:moveTo>
                  <a:lnTo>
                    <a:pt x="10405" y="2732"/>
                  </a:lnTo>
                  <a:cubicBezTo>
                    <a:pt x="10412" y="2743"/>
                    <a:pt x="10419" y="2754"/>
                    <a:pt x="10426" y="2764"/>
                  </a:cubicBezTo>
                  <a:cubicBezTo>
                    <a:pt x="10426" y="2748"/>
                    <a:pt x="10417" y="2740"/>
                    <a:pt x="10405" y="2732"/>
                  </a:cubicBezTo>
                  <a:close/>
                  <a:moveTo>
                    <a:pt x="10426" y="2764"/>
                  </a:moveTo>
                  <a:cubicBezTo>
                    <a:pt x="10426" y="2795"/>
                    <a:pt x="10456" y="2825"/>
                    <a:pt x="10456" y="2855"/>
                  </a:cubicBezTo>
                  <a:lnTo>
                    <a:pt x="10477" y="2884"/>
                  </a:lnTo>
                  <a:lnTo>
                    <a:pt x="10477" y="2884"/>
                  </a:lnTo>
                  <a:cubicBezTo>
                    <a:pt x="10460" y="2844"/>
                    <a:pt x="10443" y="2804"/>
                    <a:pt x="10426" y="2764"/>
                  </a:cubicBezTo>
                  <a:close/>
                  <a:moveTo>
                    <a:pt x="5705" y="1"/>
                  </a:moveTo>
                  <a:cubicBezTo>
                    <a:pt x="5106" y="1"/>
                    <a:pt x="4502" y="101"/>
                    <a:pt x="3921" y="302"/>
                  </a:cubicBezTo>
                  <a:cubicBezTo>
                    <a:pt x="3009" y="606"/>
                    <a:pt x="2189" y="1184"/>
                    <a:pt x="1550" y="1913"/>
                  </a:cubicBezTo>
                  <a:cubicBezTo>
                    <a:pt x="851" y="2764"/>
                    <a:pt x="395" y="3767"/>
                    <a:pt x="274" y="4862"/>
                  </a:cubicBezTo>
                  <a:cubicBezTo>
                    <a:pt x="0" y="7232"/>
                    <a:pt x="1307" y="9512"/>
                    <a:pt x="3496" y="10485"/>
                  </a:cubicBezTo>
                  <a:cubicBezTo>
                    <a:pt x="4013" y="10697"/>
                    <a:pt x="4560" y="10849"/>
                    <a:pt x="5107" y="10910"/>
                  </a:cubicBezTo>
                  <a:cubicBezTo>
                    <a:pt x="5339" y="10938"/>
                    <a:pt x="5571" y="10953"/>
                    <a:pt x="5806" y="10953"/>
                  </a:cubicBezTo>
                  <a:cubicBezTo>
                    <a:pt x="6094" y="10953"/>
                    <a:pt x="6386" y="10930"/>
                    <a:pt x="6687" y="10880"/>
                  </a:cubicBezTo>
                  <a:cubicBezTo>
                    <a:pt x="7630" y="10697"/>
                    <a:pt x="8542" y="10272"/>
                    <a:pt x="9301" y="9634"/>
                  </a:cubicBezTo>
                  <a:cubicBezTo>
                    <a:pt x="10487" y="8600"/>
                    <a:pt x="11156" y="7111"/>
                    <a:pt x="11186" y="5561"/>
                  </a:cubicBezTo>
                  <a:cubicBezTo>
                    <a:pt x="11186" y="5013"/>
                    <a:pt x="11125" y="4497"/>
                    <a:pt x="10973" y="3980"/>
                  </a:cubicBezTo>
                  <a:cubicBezTo>
                    <a:pt x="10912" y="3798"/>
                    <a:pt x="10852" y="3615"/>
                    <a:pt x="10791" y="3463"/>
                  </a:cubicBezTo>
                  <a:cubicBezTo>
                    <a:pt x="10730" y="3311"/>
                    <a:pt x="10669" y="3190"/>
                    <a:pt x="10608" y="3068"/>
                  </a:cubicBezTo>
                  <a:lnTo>
                    <a:pt x="10477" y="2884"/>
                  </a:lnTo>
                  <a:lnTo>
                    <a:pt x="10477" y="2884"/>
                  </a:lnTo>
                  <a:cubicBezTo>
                    <a:pt x="10637" y="3265"/>
                    <a:pt x="10772" y="3625"/>
                    <a:pt x="10882" y="4010"/>
                  </a:cubicBezTo>
                  <a:cubicBezTo>
                    <a:pt x="11703" y="7050"/>
                    <a:pt x="9757" y="10150"/>
                    <a:pt x="6657" y="10697"/>
                  </a:cubicBezTo>
                  <a:cubicBezTo>
                    <a:pt x="6338" y="10735"/>
                    <a:pt x="6030" y="10761"/>
                    <a:pt x="5719" y="10761"/>
                  </a:cubicBezTo>
                  <a:cubicBezTo>
                    <a:pt x="5528" y="10761"/>
                    <a:pt x="5335" y="10751"/>
                    <a:pt x="5137" y="10728"/>
                  </a:cubicBezTo>
                  <a:cubicBezTo>
                    <a:pt x="4620" y="10667"/>
                    <a:pt x="4104" y="10515"/>
                    <a:pt x="3617" y="10302"/>
                  </a:cubicBezTo>
                  <a:cubicBezTo>
                    <a:pt x="1490" y="9360"/>
                    <a:pt x="243" y="7172"/>
                    <a:pt x="487" y="4862"/>
                  </a:cubicBezTo>
                  <a:cubicBezTo>
                    <a:pt x="608" y="3828"/>
                    <a:pt x="1034" y="2855"/>
                    <a:pt x="1702" y="2035"/>
                  </a:cubicBezTo>
                  <a:cubicBezTo>
                    <a:pt x="2310" y="1305"/>
                    <a:pt x="3101" y="758"/>
                    <a:pt x="4013" y="454"/>
                  </a:cubicBezTo>
                  <a:cubicBezTo>
                    <a:pt x="4582" y="249"/>
                    <a:pt x="5204" y="146"/>
                    <a:pt x="5825" y="146"/>
                  </a:cubicBezTo>
                  <a:cubicBezTo>
                    <a:pt x="6032" y="146"/>
                    <a:pt x="6239" y="158"/>
                    <a:pt x="6444" y="181"/>
                  </a:cubicBezTo>
                  <a:cubicBezTo>
                    <a:pt x="7630" y="333"/>
                    <a:pt x="8754" y="880"/>
                    <a:pt x="9605" y="1731"/>
                  </a:cubicBezTo>
                  <a:cubicBezTo>
                    <a:pt x="9849" y="1999"/>
                    <a:pt x="10074" y="2267"/>
                    <a:pt x="10278" y="2551"/>
                  </a:cubicBezTo>
                  <a:lnTo>
                    <a:pt x="10278" y="2551"/>
                  </a:lnTo>
                  <a:lnTo>
                    <a:pt x="10244" y="2491"/>
                  </a:lnTo>
                  <a:cubicBezTo>
                    <a:pt x="10183" y="2369"/>
                    <a:pt x="10092" y="2247"/>
                    <a:pt x="10001" y="2126"/>
                  </a:cubicBezTo>
                  <a:cubicBezTo>
                    <a:pt x="9909" y="1974"/>
                    <a:pt x="9788" y="1822"/>
                    <a:pt x="9636" y="1700"/>
                  </a:cubicBezTo>
                  <a:cubicBezTo>
                    <a:pt x="9271" y="1305"/>
                    <a:pt x="8845" y="971"/>
                    <a:pt x="8390" y="728"/>
                  </a:cubicBezTo>
                  <a:cubicBezTo>
                    <a:pt x="7573" y="245"/>
                    <a:pt x="6644" y="1"/>
                    <a:pt x="570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5952150" y="2473665"/>
              <a:ext cx="162650" cy="243225"/>
            </a:xfrm>
            <a:custGeom>
              <a:avLst/>
              <a:gdLst/>
              <a:ahLst/>
              <a:cxnLst/>
              <a:rect l="l" t="t" r="r" b="b"/>
              <a:pathLst>
                <a:path w="6506" h="9729" extrusionOk="0">
                  <a:moveTo>
                    <a:pt x="6444" y="1"/>
                  </a:moveTo>
                  <a:cubicBezTo>
                    <a:pt x="6393" y="1"/>
                    <a:pt x="4912" y="2148"/>
                    <a:pt x="3162" y="4834"/>
                  </a:cubicBezTo>
                  <a:cubicBezTo>
                    <a:pt x="1399" y="7509"/>
                    <a:pt x="0" y="9697"/>
                    <a:pt x="61" y="9728"/>
                  </a:cubicBezTo>
                  <a:cubicBezTo>
                    <a:pt x="61" y="9728"/>
                    <a:pt x="62" y="9728"/>
                    <a:pt x="62" y="9728"/>
                  </a:cubicBezTo>
                  <a:cubicBezTo>
                    <a:pt x="112" y="9728"/>
                    <a:pt x="1563" y="7582"/>
                    <a:pt x="3344" y="4925"/>
                  </a:cubicBezTo>
                  <a:cubicBezTo>
                    <a:pt x="5107" y="2251"/>
                    <a:pt x="6505" y="32"/>
                    <a:pt x="6444" y="1"/>
                  </a:cubicBezTo>
                  <a:cubicBezTo>
                    <a:pt x="6444" y="1"/>
                    <a:pt x="6444" y="1"/>
                    <a:pt x="644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6002300" y="2862740"/>
              <a:ext cx="236350" cy="57775"/>
            </a:xfrm>
            <a:custGeom>
              <a:avLst/>
              <a:gdLst/>
              <a:ahLst/>
              <a:cxnLst/>
              <a:rect l="l" t="t" r="r" b="b"/>
              <a:pathLst>
                <a:path w="9454" h="2311" extrusionOk="0">
                  <a:moveTo>
                    <a:pt x="1" y="1"/>
                  </a:moveTo>
                  <a:cubicBezTo>
                    <a:pt x="487" y="122"/>
                    <a:pt x="943" y="214"/>
                    <a:pt x="1399" y="274"/>
                  </a:cubicBezTo>
                  <a:cubicBezTo>
                    <a:pt x="2280" y="426"/>
                    <a:pt x="3466" y="670"/>
                    <a:pt x="4773" y="1004"/>
                  </a:cubicBezTo>
                  <a:cubicBezTo>
                    <a:pt x="6080" y="1308"/>
                    <a:pt x="7235" y="1642"/>
                    <a:pt x="8086" y="1916"/>
                  </a:cubicBezTo>
                  <a:cubicBezTo>
                    <a:pt x="8542" y="2068"/>
                    <a:pt x="8998" y="2189"/>
                    <a:pt x="9454" y="2311"/>
                  </a:cubicBezTo>
                  <a:cubicBezTo>
                    <a:pt x="9332" y="2250"/>
                    <a:pt x="9241" y="2189"/>
                    <a:pt x="9089" y="2159"/>
                  </a:cubicBezTo>
                  <a:cubicBezTo>
                    <a:pt x="8876" y="2037"/>
                    <a:pt x="8542" y="1916"/>
                    <a:pt x="8116" y="1764"/>
                  </a:cubicBezTo>
                  <a:cubicBezTo>
                    <a:pt x="7296" y="1460"/>
                    <a:pt x="6141" y="1095"/>
                    <a:pt x="4834" y="791"/>
                  </a:cubicBezTo>
                  <a:cubicBezTo>
                    <a:pt x="3496" y="457"/>
                    <a:pt x="2311" y="244"/>
                    <a:pt x="1429" y="122"/>
                  </a:cubicBezTo>
                  <a:cubicBezTo>
                    <a:pt x="1004" y="62"/>
                    <a:pt x="639" y="31"/>
                    <a:pt x="39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5931625" y="2950140"/>
              <a:ext cx="49425" cy="210500"/>
            </a:xfrm>
            <a:custGeom>
              <a:avLst/>
              <a:gdLst/>
              <a:ahLst/>
              <a:cxnLst/>
              <a:rect l="l" t="t" r="r" b="b"/>
              <a:pathLst>
                <a:path w="1977" h="8420" extrusionOk="0">
                  <a:moveTo>
                    <a:pt x="1" y="0"/>
                  </a:moveTo>
                  <a:cubicBezTo>
                    <a:pt x="92" y="426"/>
                    <a:pt x="183" y="821"/>
                    <a:pt x="305" y="1247"/>
                  </a:cubicBezTo>
                  <a:cubicBezTo>
                    <a:pt x="487" y="2006"/>
                    <a:pt x="761" y="3040"/>
                    <a:pt x="1034" y="4195"/>
                  </a:cubicBezTo>
                  <a:cubicBezTo>
                    <a:pt x="1308" y="5350"/>
                    <a:pt x="1521" y="6414"/>
                    <a:pt x="1673" y="7174"/>
                  </a:cubicBezTo>
                  <a:cubicBezTo>
                    <a:pt x="1733" y="7599"/>
                    <a:pt x="1855" y="8025"/>
                    <a:pt x="1977" y="8420"/>
                  </a:cubicBezTo>
                  <a:cubicBezTo>
                    <a:pt x="1946" y="7994"/>
                    <a:pt x="1916" y="7569"/>
                    <a:pt x="1825" y="7174"/>
                  </a:cubicBezTo>
                  <a:cubicBezTo>
                    <a:pt x="1703" y="6383"/>
                    <a:pt x="1490" y="5320"/>
                    <a:pt x="1217" y="4164"/>
                  </a:cubicBezTo>
                  <a:cubicBezTo>
                    <a:pt x="943" y="2979"/>
                    <a:pt x="669" y="1946"/>
                    <a:pt x="426" y="1186"/>
                  </a:cubicBezTo>
                  <a:cubicBezTo>
                    <a:pt x="335" y="791"/>
                    <a:pt x="183" y="395"/>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5686175" y="2934165"/>
              <a:ext cx="109450" cy="177100"/>
            </a:xfrm>
            <a:custGeom>
              <a:avLst/>
              <a:gdLst/>
              <a:ahLst/>
              <a:cxnLst/>
              <a:rect l="l" t="t" r="r" b="b"/>
              <a:pathLst>
                <a:path w="4378" h="7084" extrusionOk="0">
                  <a:moveTo>
                    <a:pt x="4316" y="1"/>
                  </a:moveTo>
                  <a:cubicBezTo>
                    <a:pt x="4268" y="1"/>
                    <a:pt x="3272" y="1570"/>
                    <a:pt x="2098" y="3496"/>
                  </a:cubicBezTo>
                  <a:cubicBezTo>
                    <a:pt x="913" y="5442"/>
                    <a:pt x="1" y="7053"/>
                    <a:pt x="62" y="7083"/>
                  </a:cubicBezTo>
                  <a:cubicBezTo>
                    <a:pt x="852" y="5959"/>
                    <a:pt x="1582" y="4803"/>
                    <a:pt x="2281" y="3588"/>
                  </a:cubicBezTo>
                  <a:cubicBezTo>
                    <a:pt x="3436" y="1642"/>
                    <a:pt x="4378" y="31"/>
                    <a:pt x="4317" y="1"/>
                  </a:cubicBezTo>
                  <a:cubicBezTo>
                    <a:pt x="4317" y="1"/>
                    <a:pt x="4316" y="1"/>
                    <a:pt x="43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5774325" y="2499515"/>
              <a:ext cx="60825" cy="191525"/>
            </a:xfrm>
            <a:custGeom>
              <a:avLst/>
              <a:gdLst/>
              <a:ahLst/>
              <a:cxnLst/>
              <a:rect l="l" t="t" r="r" b="b"/>
              <a:pathLst>
                <a:path w="2433" h="7661" extrusionOk="0">
                  <a:moveTo>
                    <a:pt x="1" y="1"/>
                  </a:moveTo>
                  <a:cubicBezTo>
                    <a:pt x="305" y="1308"/>
                    <a:pt x="670" y="2584"/>
                    <a:pt x="1095" y="3861"/>
                  </a:cubicBezTo>
                  <a:cubicBezTo>
                    <a:pt x="1733" y="5958"/>
                    <a:pt x="2311" y="7660"/>
                    <a:pt x="2372" y="7660"/>
                  </a:cubicBezTo>
                  <a:cubicBezTo>
                    <a:pt x="2433" y="7630"/>
                    <a:pt x="1946" y="5897"/>
                    <a:pt x="1277" y="3800"/>
                  </a:cubicBezTo>
                  <a:cubicBezTo>
                    <a:pt x="639" y="1672"/>
                    <a:pt x="62"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5586650" y="2784490"/>
              <a:ext cx="158825" cy="15200"/>
            </a:xfrm>
            <a:custGeom>
              <a:avLst/>
              <a:gdLst/>
              <a:ahLst/>
              <a:cxnLst/>
              <a:rect l="l" t="t" r="r" b="b"/>
              <a:pathLst>
                <a:path w="6353" h="608" extrusionOk="0">
                  <a:moveTo>
                    <a:pt x="0" y="0"/>
                  </a:moveTo>
                  <a:cubicBezTo>
                    <a:pt x="1064" y="213"/>
                    <a:pt x="2097" y="334"/>
                    <a:pt x="3161" y="395"/>
                  </a:cubicBezTo>
                  <a:cubicBezTo>
                    <a:pt x="4225" y="547"/>
                    <a:pt x="5289" y="608"/>
                    <a:pt x="6353" y="608"/>
                  </a:cubicBezTo>
                  <a:cubicBezTo>
                    <a:pt x="5319" y="426"/>
                    <a:pt x="4256" y="274"/>
                    <a:pt x="3192" y="213"/>
                  </a:cubicBezTo>
                  <a:cubicBezTo>
                    <a:pt x="2128" y="91"/>
                    <a:pt x="1064" y="0"/>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5761425" y="2720065"/>
              <a:ext cx="227225" cy="210350"/>
            </a:xfrm>
            <a:custGeom>
              <a:avLst/>
              <a:gdLst/>
              <a:ahLst/>
              <a:cxnLst/>
              <a:rect l="l" t="t" r="r" b="b"/>
              <a:pathLst>
                <a:path w="9089" h="8414" extrusionOk="0">
                  <a:moveTo>
                    <a:pt x="4551" y="0"/>
                  </a:moveTo>
                  <a:cubicBezTo>
                    <a:pt x="2530" y="0"/>
                    <a:pt x="724" y="1439"/>
                    <a:pt x="395" y="3519"/>
                  </a:cubicBezTo>
                  <a:cubicBezTo>
                    <a:pt x="0" y="5799"/>
                    <a:pt x="1550" y="7987"/>
                    <a:pt x="3860" y="8352"/>
                  </a:cubicBezTo>
                  <a:cubicBezTo>
                    <a:pt x="4100" y="8394"/>
                    <a:pt x="4337" y="8414"/>
                    <a:pt x="4572" y="8414"/>
                  </a:cubicBezTo>
                  <a:cubicBezTo>
                    <a:pt x="6574" y="8414"/>
                    <a:pt x="8340" y="6955"/>
                    <a:pt x="8693" y="4887"/>
                  </a:cubicBezTo>
                  <a:cubicBezTo>
                    <a:pt x="9088" y="2607"/>
                    <a:pt x="7538" y="449"/>
                    <a:pt x="5228" y="54"/>
                  </a:cubicBezTo>
                  <a:cubicBezTo>
                    <a:pt x="5001" y="18"/>
                    <a:pt x="4775" y="0"/>
                    <a:pt x="455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5817650" y="2800090"/>
              <a:ext cx="107925" cy="26200"/>
            </a:xfrm>
            <a:custGeom>
              <a:avLst/>
              <a:gdLst/>
              <a:ahLst/>
              <a:cxnLst/>
              <a:rect l="l" t="t" r="r" b="b"/>
              <a:pathLst>
                <a:path w="4317" h="1048" extrusionOk="0">
                  <a:moveTo>
                    <a:pt x="1863" y="1"/>
                  </a:moveTo>
                  <a:cubicBezTo>
                    <a:pt x="1440" y="1"/>
                    <a:pt x="1015" y="76"/>
                    <a:pt x="608" y="227"/>
                  </a:cubicBezTo>
                  <a:cubicBezTo>
                    <a:pt x="213" y="379"/>
                    <a:pt x="0" y="561"/>
                    <a:pt x="31" y="592"/>
                  </a:cubicBezTo>
                  <a:cubicBezTo>
                    <a:pt x="31" y="592"/>
                    <a:pt x="274" y="470"/>
                    <a:pt x="669" y="379"/>
                  </a:cubicBezTo>
                  <a:cubicBezTo>
                    <a:pt x="1053" y="255"/>
                    <a:pt x="1445" y="194"/>
                    <a:pt x="1834" y="194"/>
                  </a:cubicBezTo>
                  <a:cubicBezTo>
                    <a:pt x="2494" y="194"/>
                    <a:pt x="3147" y="369"/>
                    <a:pt x="3739" y="713"/>
                  </a:cubicBezTo>
                  <a:cubicBezTo>
                    <a:pt x="3921" y="835"/>
                    <a:pt x="4134" y="926"/>
                    <a:pt x="4317" y="1048"/>
                  </a:cubicBezTo>
                  <a:cubicBezTo>
                    <a:pt x="4195" y="835"/>
                    <a:pt x="4013" y="683"/>
                    <a:pt x="3830" y="592"/>
                  </a:cubicBezTo>
                  <a:cubicBezTo>
                    <a:pt x="3230" y="198"/>
                    <a:pt x="2548" y="1"/>
                    <a:pt x="186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5854125" y="2764715"/>
              <a:ext cx="29650" cy="100325"/>
            </a:xfrm>
            <a:custGeom>
              <a:avLst/>
              <a:gdLst/>
              <a:ahLst/>
              <a:cxnLst/>
              <a:rect l="l" t="t" r="r" b="b"/>
              <a:pathLst>
                <a:path w="1186" h="4013" extrusionOk="0">
                  <a:moveTo>
                    <a:pt x="1186" y="1"/>
                  </a:moveTo>
                  <a:cubicBezTo>
                    <a:pt x="274" y="1125"/>
                    <a:pt x="0" y="2615"/>
                    <a:pt x="456" y="4013"/>
                  </a:cubicBezTo>
                  <a:cubicBezTo>
                    <a:pt x="396" y="3314"/>
                    <a:pt x="426" y="2615"/>
                    <a:pt x="517" y="1946"/>
                  </a:cubicBezTo>
                  <a:cubicBezTo>
                    <a:pt x="669" y="1277"/>
                    <a:pt x="882" y="609"/>
                    <a:pt x="118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32"/>
            <p:cNvGrpSpPr/>
            <p:nvPr/>
          </p:nvGrpSpPr>
          <p:grpSpPr>
            <a:xfrm>
              <a:off x="5914925" y="627915"/>
              <a:ext cx="575250" cy="588925"/>
              <a:chOff x="3519450" y="586225"/>
              <a:chExt cx="575250" cy="588925"/>
            </a:xfrm>
          </p:grpSpPr>
          <p:sp>
            <p:nvSpPr>
              <p:cNvPr id="273" name="Google Shape;273;p32"/>
              <p:cNvSpPr/>
              <p:nvPr/>
            </p:nvSpPr>
            <p:spPr>
              <a:xfrm>
                <a:off x="3519450" y="586225"/>
                <a:ext cx="575250" cy="588925"/>
              </a:xfrm>
              <a:custGeom>
                <a:avLst/>
                <a:gdLst/>
                <a:ahLst/>
                <a:cxnLst/>
                <a:rect l="l" t="t" r="r" b="b"/>
                <a:pathLst>
                  <a:path w="23010" h="23557" extrusionOk="0">
                    <a:moveTo>
                      <a:pt x="11286" y="6701"/>
                    </a:moveTo>
                    <a:cubicBezTo>
                      <a:pt x="12992" y="6701"/>
                      <a:pt x="14709" y="7527"/>
                      <a:pt x="15715" y="9271"/>
                    </a:cubicBezTo>
                    <a:cubicBezTo>
                      <a:pt x="17143" y="11733"/>
                      <a:pt x="16292" y="14864"/>
                      <a:pt x="13830" y="16292"/>
                    </a:cubicBezTo>
                    <a:cubicBezTo>
                      <a:pt x="12991" y="16773"/>
                      <a:pt x="12117" y="16989"/>
                      <a:pt x="11273" y="16989"/>
                    </a:cubicBezTo>
                    <a:cubicBezTo>
                      <a:pt x="8114" y="16989"/>
                      <a:pt x="5363" y="13965"/>
                      <a:pt x="6322" y="10487"/>
                    </a:cubicBezTo>
                    <a:cubicBezTo>
                      <a:pt x="6985" y="8025"/>
                      <a:pt x="9127" y="6701"/>
                      <a:pt x="11286" y="6701"/>
                    </a:cubicBezTo>
                    <a:close/>
                    <a:moveTo>
                      <a:pt x="11854" y="0"/>
                    </a:moveTo>
                    <a:lnTo>
                      <a:pt x="9240" y="274"/>
                    </a:lnTo>
                    <a:lnTo>
                      <a:pt x="9088" y="2493"/>
                    </a:lnTo>
                    <a:lnTo>
                      <a:pt x="7143" y="3496"/>
                    </a:lnTo>
                    <a:lnTo>
                      <a:pt x="5107" y="2037"/>
                    </a:lnTo>
                    <a:lnTo>
                      <a:pt x="3009" y="3557"/>
                    </a:lnTo>
                    <a:lnTo>
                      <a:pt x="4103" y="5897"/>
                    </a:lnTo>
                    <a:lnTo>
                      <a:pt x="2857" y="7782"/>
                    </a:lnTo>
                    <a:lnTo>
                      <a:pt x="578" y="7660"/>
                    </a:lnTo>
                    <a:lnTo>
                      <a:pt x="0" y="10426"/>
                    </a:lnTo>
                    <a:lnTo>
                      <a:pt x="2158" y="11247"/>
                    </a:lnTo>
                    <a:lnTo>
                      <a:pt x="2341" y="13587"/>
                    </a:lnTo>
                    <a:lnTo>
                      <a:pt x="122" y="14864"/>
                    </a:lnTo>
                    <a:lnTo>
                      <a:pt x="1186" y="17295"/>
                    </a:lnTo>
                    <a:lnTo>
                      <a:pt x="3496" y="16931"/>
                    </a:lnTo>
                    <a:lnTo>
                      <a:pt x="5015" y="18694"/>
                    </a:lnTo>
                    <a:lnTo>
                      <a:pt x="4195" y="20882"/>
                    </a:lnTo>
                    <a:lnTo>
                      <a:pt x="6322" y="22372"/>
                    </a:lnTo>
                    <a:lnTo>
                      <a:pt x="7964" y="20578"/>
                    </a:lnTo>
                    <a:lnTo>
                      <a:pt x="10243" y="21217"/>
                    </a:lnTo>
                    <a:lnTo>
                      <a:pt x="10973" y="23557"/>
                    </a:lnTo>
                    <a:lnTo>
                      <a:pt x="13496" y="23405"/>
                    </a:lnTo>
                    <a:lnTo>
                      <a:pt x="13830" y="21277"/>
                    </a:lnTo>
                    <a:lnTo>
                      <a:pt x="16019" y="20031"/>
                    </a:lnTo>
                    <a:lnTo>
                      <a:pt x="17782" y="21460"/>
                    </a:lnTo>
                    <a:lnTo>
                      <a:pt x="20031" y="19758"/>
                    </a:lnTo>
                    <a:lnTo>
                      <a:pt x="18906" y="17782"/>
                    </a:lnTo>
                    <a:lnTo>
                      <a:pt x="20031" y="15806"/>
                    </a:lnTo>
                    <a:lnTo>
                      <a:pt x="22311" y="15958"/>
                    </a:lnTo>
                    <a:lnTo>
                      <a:pt x="23010" y="13374"/>
                    </a:lnTo>
                    <a:lnTo>
                      <a:pt x="21034" y="12311"/>
                    </a:lnTo>
                    <a:lnTo>
                      <a:pt x="20791" y="9970"/>
                    </a:lnTo>
                    <a:lnTo>
                      <a:pt x="22675" y="8663"/>
                    </a:lnTo>
                    <a:lnTo>
                      <a:pt x="21429" y="6475"/>
                    </a:lnTo>
                    <a:lnTo>
                      <a:pt x="19453" y="6779"/>
                    </a:lnTo>
                    <a:lnTo>
                      <a:pt x="17842" y="4742"/>
                    </a:lnTo>
                    <a:lnTo>
                      <a:pt x="18693" y="2706"/>
                    </a:lnTo>
                    <a:lnTo>
                      <a:pt x="16505" y="1277"/>
                    </a:lnTo>
                    <a:lnTo>
                      <a:pt x="14864" y="2918"/>
                    </a:lnTo>
                    <a:lnTo>
                      <a:pt x="12705" y="2523"/>
                    </a:lnTo>
                    <a:lnTo>
                      <a:pt x="11854"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3732200" y="825550"/>
                <a:ext cx="133625" cy="106075"/>
              </a:xfrm>
              <a:custGeom>
                <a:avLst/>
                <a:gdLst/>
                <a:ahLst/>
                <a:cxnLst/>
                <a:rect l="l" t="t" r="r" b="b"/>
                <a:pathLst>
                  <a:path w="5345" h="4243" extrusionOk="0">
                    <a:moveTo>
                      <a:pt x="2676" y="1"/>
                    </a:moveTo>
                    <a:cubicBezTo>
                      <a:pt x="2323" y="1"/>
                      <a:pt x="1967" y="89"/>
                      <a:pt x="1642" y="276"/>
                    </a:cubicBezTo>
                    <a:cubicBezTo>
                      <a:pt x="1" y="1218"/>
                      <a:pt x="305" y="3680"/>
                      <a:pt x="2129" y="4166"/>
                    </a:cubicBezTo>
                    <a:cubicBezTo>
                      <a:pt x="2323" y="4218"/>
                      <a:pt x="2513" y="4242"/>
                      <a:pt x="2697" y="4242"/>
                    </a:cubicBezTo>
                    <a:cubicBezTo>
                      <a:pt x="4242" y="4242"/>
                      <a:pt x="5345" y="2533"/>
                      <a:pt x="4530" y="1066"/>
                    </a:cubicBezTo>
                    <a:cubicBezTo>
                      <a:pt x="4139" y="387"/>
                      <a:pt x="3414" y="1"/>
                      <a:pt x="267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2"/>
            <p:cNvGrpSpPr/>
            <p:nvPr/>
          </p:nvGrpSpPr>
          <p:grpSpPr>
            <a:xfrm>
              <a:off x="3809475" y="2556015"/>
              <a:ext cx="1447600" cy="1483325"/>
              <a:chOff x="1337800" y="1599925"/>
              <a:chExt cx="1447600" cy="1483325"/>
            </a:xfrm>
          </p:grpSpPr>
          <p:sp>
            <p:nvSpPr>
              <p:cNvPr id="276" name="Google Shape;276;p32"/>
              <p:cNvSpPr/>
              <p:nvPr/>
            </p:nvSpPr>
            <p:spPr>
              <a:xfrm>
                <a:off x="1337800" y="1599925"/>
                <a:ext cx="1447600" cy="1483325"/>
              </a:xfrm>
              <a:custGeom>
                <a:avLst/>
                <a:gdLst/>
                <a:ahLst/>
                <a:cxnLst/>
                <a:rect l="l" t="t" r="r" b="b"/>
                <a:pathLst>
                  <a:path w="57904" h="59333" extrusionOk="0">
                    <a:moveTo>
                      <a:pt x="28392" y="16853"/>
                    </a:moveTo>
                    <a:cubicBezTo>
                      <a:pt x="32981" y="16853"/>
                      <a:pt x="37270" y="19273"/>
                      <a:pt x="39575" y="23314"/>
                    </a:cubicBezTo>
                    <a:cubicBezTo>
                      <a:pt x="43162" y="29514"/>
                      <a:pt x="41004" y="37417"/>
                      <a:pt x="34803" y="40973"/>
                    </a:cubicBezTo>
                    <a:cubicBezTo>
                      <a:pt x="32800" y="42116"/>
                      <a:pt x="30578" y="42682"/>
                      <a:pt x="28364" y="42682"/>
                    </a:cubicBezTo>
                    <a:cubicBezTo>
                      <a:pt x="25572" y="42682"/>
                      <a:pt x="22793" y="41781"/>
                      <a:pt x="20487" y="40001"/>
                    </a:cubicBezTo>
                    <a:cubicBezTo>
                      <a:pt x="16353" y="36809"/>
                      <a:pt x="14560" y="31429"/>
                      <a:pt x="15927" y="26383"/>
                    </a:cubicBezTo>
                    <a:cubicBezTo>
                      <a:pt x="17295" y="21338"/>
                      <a:pt x="21551" y="17630"/>
                      <a:pt x="26718" y="16961"/>
                    </a:cubicBezTo>
                    <a:cubicBezTo>
                      <a:pt x="27278" y="16889"/>
                      <a:pt x="27837" y="16853"/>
                      <a:pt x="28392" y="16853"/>
                    </a:cubicBezTo>
                    <a:close/>
                    <a:moveTo>
                      <a:pt x="29849" y="0"/>
                    </a:moveTo>
                    <a:lnTo>
                      <a:pt x="23283" y="669"/>
                    </a:lnTo>
                    <a:lnTo>
                      <a:pt x="22888" y="6231"/>
                    </a:lnTo>
                    <a:lnTo>
                      <a:pt x="17994" y="8724"/>
                    </a:lnTo>
                    <a:lnTo>
                      <a:pt x="12827" y="5076"/>
                    </a:lnTo>
                    <a:lnTo>
                      <a:pt x="7569" y="8906"/>
                    </a:lnTo>
                    <a:lnTo>
                      <a:pt x="10274" y="14772"/>
                    </a:lnTo>
                    <a:lnTo>
                      <a:pt x="7143" y="19484"/>
                    </a:lnTo>
                    <a:lnTo>
                      <a:pt x="1459" y="19180"/>
                    </a:lnTo>
                    <a:lnTo>
                      <a:pt x="0" y="26201"/>
                    </a:lnTo>
                    <a:lnTo>
                      <a:pt x="5410" y="28298"/>
                    </a:lnTo>
                    <a:lnTo>
                      <a:pt x="5866" y="34195"/>
                    </a:lnTo>
                    <a:lnTo>
                      <a:pt x="243" y="37417"/>
                    </a:lnTo>
                    <a:lnTo>
                      <a:pt x="2918" y="43496"/>
                    </a:lnTo>
                    <a:lnTo>
                      <a:pt x="8724" y="42584"/>
                    </a:lnTo>
                    <a:lnTo>
                      <a:pt x="12553" y="47022"/>
                    </a:lnTo>
                    <a:lnTo>
                      <a:pt x="10547" y="52554"/>
                    </a:lnTo>
                    <a:lnTo>
                      <a:pt x="15867" y="56323"/>
                    </a:lnTo>
                    <a:lnTo>
                      <a:pt x="20031" y="51825"/>
                    </a:lnTo>
                    <a:lnTo>
                      <a:pt x="25776" y="53375"/>
                    </a:lnTo>
                    <a:lnTo>
                      <a:pt x="27569" y="59332"/>
                    </a:lnTo>
                    <a:lnTo>
                      <a:pt x="33982" y="58907"/>
                    </a:lnTo>
                    <a:lnTo>
                      <a:pt x="34803" y="53557"/>
                    </a:lnTo>
                    <a:lnTo>
                      <a:pt x="40274" y="50426"/>
                    </a:lnTo>
                    <a:lnTo>
                      <a:pt x="44773" y="53983"/>
                    </a:lnTo>
                    <a:lnTo>
                      <a:pt x="50457" y="49758"/>
                    </a:lnTo>
                    <a:lnTo>
                      <a:pt x="47569" y="44773"/>
                    </a:lnTo>
                    <a:lnTo>
                      <a:pt x="50366" y="39758"/>
                    </a:lnTo>
                    <a:lnTo>
                      <a:pt x="56110" y="40183"/>
                    </a:lnTo>
                    <a:lnTo>
                      <a:pt x="57904" y="33618"/>
                    </a:lnTo>
                    <a:lnTo>
                      <a:pt x="52980" y="30973"/>
                    </a:lnTo>
                    <a:lnTo>
                      <a:pt x="52311" y="25016"/>
                    </a:lnTo>
                    <a:lnTo>
                      <a:pt x="57114" y="21794"/>
                    </a:lnTo>
                    <a:lnTo>
                      <a:pt x="53952" y="16292"/>
                    </a:lnTo>
                    <a:lnTo>
                      <a:pt x="48998" y="17022"/>
                    </a:lnTo>
                    <a:lnTo>
                      <a:pt x="44925" y="11915"/>
                    </a:lnTo>
                    <a:lnTo>
                      <a:pt x="47022" y="6809"/>
                    </a:lnTo>
                    <a:lnTo>
                      <a:pt x="41551" y="3161"/>
                    </a:lnTo>
                    <a:lnTo>
                      <a:pt x="37448" y="7295"/>
                    </a:lnTo>
                    <a:lnTo>
                      <a:pt x="32037" y="6353"/>
                    </a:lnTo>
                    <a:lnTo>
                      <a:pt x="2984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1893275" y="2201725"/>
                <a:ext cx="297125" cy="266725"/>
              </a:xfrm>
              <a:custGeom>
                <a:avLst/>
                <a:gdLst/>
                <a:ahLst/>
                <a:cxnLst/>
                <a:rect l="l" t="t" r="r" b="b"/>
                <a:pathLst>
                  <a:path w="11885" h="10669" extrusionOk="0">
                    <a:moveTo>
                      <a:pt x="5922" y="0"/>
                    </a:moveTo>
                    <a:cubicBezTo>
                      <a:pt x="3616" y="0"/>
                      <a:pt x="1497" y="1508"/>
                      <a:pt x="821" y="3862"/>
                    </a:cubicBezTo>
                    <a:cubicBezTo>
                      <a:pt x="0" y="6688"/>
                      <a:pt x="1642" y="9637"/>
                      <a:pt x="4468" y="10457"/>
                    </a:cubicBezTo>
                    <a:cubicBezTo>
                      <a:pt x="4962" y="10601"/>
                      <a:pt x="5459" y="10669"/>
                      <a:pt x="5948" y="10669"/>
                    </a:cubicBezTo>
                    <a:cubicBezTo>
                      <a:pt x="8260" y="10669"/>
                      <a:pt x="10387" y="9143"/>
                      <a:pt x="11064" y="6810"/>
                    </a:cubicBezTo>
                    <a:cubicBezTo>
                      <a:pt x="11885" y="3983"/>
                      <a:pt x="10244" y="1035"/>
                      <a:pt x="7417" y="214"/>
                    </a:cubicBezTo>
                    <a:cubicBezTo>
                      <a:pt x="6918" y="69"/>
                      <a:pt x="6416" y="0"/>
                      <a:pt x="59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32"/>
            <p:cNvSpPr/>
            <p:nvPr/>
          </p:nvSpPr>
          <p:spPr>
            <a:xfrm>
              <a:off x="7839725" y="2431890"/>
              <a:ext cx="138325" cy="224225"/>
            </a:xfrm>
            <a:custGeom>
              <a:avLst/>
              <a:gdLst/>
              <a:ahLst/>
              <a:cxnLst/>
              <a:rect l="l" t="t" r="r" b="b"/>
              <a:pathLst>
                <a:path w="5533" h="8969" extrusionOk="0">
                  <a:moveTo>
                    <a:pt x="5470" y="0"/>
                  </a:moveTo>
                  <a:cubicBezTo>
                    <a:pt x="5392" y="0"/>
                    <a:pt x="4153" y="1965"/>
                    <a:pt x="2645" y="4408"/>
                  </a:cubicBezTo>
                  <a:cubicBezTo>
                    <a:pt x="1155" y="6900"/>
                    <a:pt x="0" y="8937"/>
                    <a:pt x="61" y="8967"/>
                  </a:cubicBezTo>
                  <a:cubicBezTo>
                    <a:pt x="62" y="8968"/>
                    <a:pt x="63" y="8969"/>
                    <a:pt x="65" y="8969"/>
                  </a:cubicBezTo>
                  <a:cubicBezTo>
                    <a:pt x="159" y="8969"/>
                    <a:pt x="1391" y="7015"/>
                    <a:pt x="2888" y="4560"/>
                  </a:cubicBezTo>
                  <a:cubicBezTo>
                    <a:pt x="4377" y="2067"/>
                    <a:pt x="5532" y="31"/>
                    <a:pt x="5472" y="1"/>
                  </a:cubicBezTo>
                  <a:cubicBezTo>
                    <a:pt x="5471" y="0"/>
                    <a:pt x="5471" y="0"/>
                    <a:pt x="547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32"/>
            <p:cNvGrpSpPr/>
            <p:nvPr/>
          </p:nvGrpSpPr>
          <p:grpSpPr>
            <a:xfrm>
              <a:off x="7374675" y="1558765"/>
              <a:ext cx="1447625" cy="1482575"/>
              <a:chOff x="4979200" y="1517075"/>
              <a:chExt cx="1447625" cy="1482575"/>
            </a:xfrm>
          </p:grpSpPr>
          <p:sp>
            <p:nvSpPr>
              <p:cNvPr id="280" name="Google Shape;280;p32"/>
              <p:cNvSpPr/>
              <p:nvPr/>
            </p:nvSpPr>
            <p:spPr>
              <a:xfrm>
                <a:off x="4979200" y="1517075"/>
                <a:ext cx="1447625" cy="1482575"/>
              </a:xfrm>
              <a:custGeom>
                <a:avLst/>
                <a:gdLst/>
                <a:ahLst/>
                <a:cxnLst/>
                <a:rect l="l" t="t" r="r" b="b"/>
                <a:pathLst>
                  <a:path w="57905" h="59303" extrusionOk="0">
                    <a:moveTo>
                      <a:pt x="28378" y="16825"/>
                    </a:moveTo>
                    <a:cubicBezTo>
                      <a:pt x="32972" y="16825"/>
                      <a:pt x="37268" y="19270"/>
                      <a:pt x="39575" y="23314"/>
                    </a:cubicBezTo>
                    <a:cubicBezTo>
                      <a:pt x="43162" y="29515"/>
                      <a:pt x="41004" y="37418"/>
                      <a:pt x="34803" y="40974"/>
                    </a:cubicBezTo>
                    <a:cubicBezTo>
                      <a:pt x="32812" y="42110"/>
                      <a:pt x="30604" y="42670"/>
                      <a:pt x="28403" y="42670"/>
                    </a:cubicBezTo>
                    <a:cubicBezTo>
                      <a:pt x="25598" y="42670"/>
                      <a:pt x="22804" y="41760"/>
                      <a:pt x="20487" y="39971"/>
                    </a:cubicBezTo>
                    <a:cubicBezTo>
                      <a:pt x="16353" y="36780"/>
                      <a:pt x="14560" y="31430"/>
                      <a:pt x="15928" y="26384"/>
                    </a:cubicBezTo>
                    <a:cubicBezTo>
                      <a:pt x="17295" y="21339"/>
                      <a:pt x="21551" y="17630"/>
                      <a:pt x="26718" y="16931"/>
                    </a:cubicBezTo>
                    <a:cubicBezTo>
                      <a:pt x="27274" y="16860"/>
                      <a:pt x="27828" y="16825"/>
                      <a:pt x="28378" y="16825"/>
                    </a:cubicBezTo>
                    <a:close/>
                    <a:moveTo>
                      <a:pt x="29849" y="1"/>
                    </a:moveTo>
                    <a:lnTo>
                      <a:pt x="23253" y="700"/>
                    </a:lnTo>
                    <a:lnTo>
                      <a:pt x="22888" y="6262"/>
                    </a:lnTo>
                    <a:lnTo>
                      <a:pt x="17994" y="8725"/>
                    </a:lnTo>
                    <a:lnTo>
                      <a:pt x="12797" y="5077"/>
                    </a:lnTo>
                    <a:lnTo>
                      <a:pt x="7538" y="8907"/>
                    </a:lnTo>
                    <a:lnTo>
                      <a:pt x="10274" y="14773"/>
                    </a:lnTo>
                    <a:lnTo>
                      <a:pt x="7143" y="19485"/>
                    </a:lnTo>
                    <a:lnTo>
                      <a:pt x="1459" y="19211"/>
                    </a:lnTo>
                    <a:lnTo>
                      <a:pt x="0" y="26202"/>
                    </a:lnTo>
                    <a:lnTo>
                      <a:pt x="5411" y="28269"/>
                    </a:lnTo>
                    <a:lnTo>
                      <a:pt x="5867" y="34166"/>
                    </a:lnTo>
                    <a:lnTo>
                      <a:pt x="274" y="37388"/>
                    </a:lnTo>
                    <a:lnTo>
                      <a:pt x="2918" y="43467"/>
                    </a:lnTo>
                    <a:lnTo>
                      <a:pt x="8754" y="42555"/>
                    </a:lnTo>
                    <a:lnTo>
                      <a:pt x="12584" y="46993"/>
                    </a:lnTo>
                    <a:lnTo>
                      <a:pt x="10578" y="52525"/>
                    </a:lnTo>
                    <a:lnTo>
                      <a:pt x="15897" y="56294"/>
                    </a:lnTo>
                    <a:lnTo>
                      <a:pt x="20031" y="51795"/>
                    </a:lnTo>
                    <a:lnTo>
                      <a:pt x="25806" y="53345"/>
                    </a:lnTo>
                    <a:lnTo>
                      <a:pt x="27600" y="59303"/>
                    </a:lnTo>
                    <a:lnTo>
                      <a:pt x="33983" y="58877"/>
                    </a:lnTo>
                    <a:lnTo>
                      <a:pt x="34803" y="53558"/>
                    </a:lnTo>
                    <a:lnTo>
                      <a:pt x="40305" y="50397"/>
                    </a:lnTo>
                    <a:lnTo>
                      <a:pt x="44803" y="53984"/>
                    </a:lnTo>
                    <a:lnTo>
                      <a:pt x="50457" y="49759"/>
                    </a:lnTo>
                    <a:lnTo>
                      <a:pt x="47600" y="44743"/>
                    </a:lnTo>
                    <a:lnTo>
                      <a:pt x="50396" y="39728"/>
                    </a:lnTo>
                    <a:lnTo>
                      <a:pt x="56141" y="40154"/>
                    </a:lnTo>
                    <a:lnTo>
                      <a:pt x="57904" y="33649"/>
                    </a:lnTo>
                    <a:lnTo>
                      <a:pt x="52980" y="30974"/>
                    </a:lnTo>
                    <a:lnTo>
                      <a:pt x="52311" y="25017"/>
                    </a:lnTo>
                    <a:lnTo>
                      <a:pt x="57114" y="21764"/>
                    </a:lnTo>
                    <a:lnTo>
                      <a:pt x="53953" y="16293"/>
                    </a:lnTo>
                    <a:lnTo>
                      <a:pt x="49028" y="17023"/>
                    </a:lnTo>
                    <a:lnTo>
                      <a:pt x="44955" y="11886"/>
                    </a:lnTo>
                    <a:lnTo>
                      <a:pt x="47053" y="6779"/>
                    </a:lnTo>
                    <a:lnTo>
                      <a:pt x="41551" y="3132"/>
                    </a:lnTo>
                    <a:lnTo>
                      <a:pt x="37448" y="7296"/>
                    </a:lnTo>
                    <a:lnTo>
                      <a:pt x="32037" y="6354"/>
                    </a:lnTo>
                    <a:lnTo>
                      <a:pt x="29849" y="1"/>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5535425" y="2118575"/>
                <a:ext cx="296400" cy="266675"/>
              </a:xfrm>
              <a:custGeom>
                <a:avLst/>
                <a:gdLst/>
                <a:ahLst/>
                <a:cxnLst/>
                <a:rect l="l" t="t" r="r" b="b"/>
                <a:pathLst>
                  <a:path w="11856" h="10667" extrusionOk="0">
                    <a:moveTo>
                      <a:pt x="5904" y="1"/>
                    </a:moveTo>
                    <a:cubicBezTo>
                      <a:pt x="3571" y="1"/>
                      <a:pt x="1418" y="1558"/>
                      <a:pt x="761" y="3935"/>
                    </a:cubicBezTo>
                    <a:cubicBezTo>
                      <a:pt x="1" y="6762"/>
                      <a:pt x="1673" y="9710"/>
                      <a:pt x="4499" y="10470"/>
                    </a:cubicBezTo>
                    <a:cubicBezTo>
                      <a:pt x="4979" y="10603"/>
                      <a:pt x="5461" y="10666"/>
                      <a:pt x="5934" y="10666"/>
                    </a:cubicBezTo>
                    <a:cubicBezTo>
                      <a:pt x="8277" y="10666"/>
                      <a:pt x="10407" y="9114"/>
                      <a:pt x="11065" y="6762"/>
                    </a:cubicBezTo>
                    <a:cubicBezTo>
                      <a:pt x="11855" y="3905"/>
                      <a:pt x="10183" y="987"/>
                      <a:pt x="7326" y="197"/>
                    </a:cubicBezTo>
                    <a:cubicBezTo>
                      <a:pt x="6852" y="64"/>
                      <a:pt x="6374" y="1"/>
                      <a:pt x="5904" y="1"/>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2"/>
            <p:cNvGrpSpPr/>
            <p:nvPr/>
          </p:nvGrpSpPr>
          <p:grpSpPr>
            <a:xfrm>
              <a:off x="6645925" y="2682665"/>
              <a:ext cx="712050" cy="730275"/>
              <a:chOff x="4250450" y="2640975"/>
              <a:chExt cx="712050" cy="730275"/>
            </a:xfrm>
          </p:grpSpPr>
          <p:sp>
            <p:nvSpPr>
              <p:cNvPr id="283" name="Google Shape;283;p32"/>
              <p:cNvSpPr/>
              <p:nvPr/>
            </p:nvSpPr>
            <p:spPr>
              <a:xfrm>
                <a:off x="4250450" y="2640975"/>
                <a:ext cx="712050" cy="730275"/>
              </a:xfrm>
              <a:custGeom>
                <a:avLst/>
                <a:gdLst/>
                <a:ahLst/>
                <a:cxnLst/>
                <a:rect l="l" t="t" r="r" b="b"/>
                <a:pathLst>
                  <a:path w="28482" h="29211" extrusionOk="0">
                    <a:moveTo>
                      <a:pt x="14000" y="8296"/>
                    </a:moveTo>
                    <a:cubicBezTo>
                      <a:pt x="16115" y="8296"/>
                      <a:pt x="18239" y="9320"/>
                      <a:pt x="19484" y="11490"/>
                    </a:cubicBezTo>
                    <a:cubicBezTo>
                      <a:pt x="21217" y="14529"/>
                      <a:pt x="20183" y="18420"/>
                      <a:pt x="17144" y="20183"/>
                    </a:cubicBezTo>
                    <a:cubicBezTo>
                      <a:pt x="16105" y="20773"/>
                      <a:pt x="15025" y="21038"/>
                      <a:pt x="13980" y="21038"/>
                    </a:cubicBezTo>
                    <a:cubicBezTo>
                      <a:pt x="10071" y="21038"/>
                      <a:pt x="6661" y="17326"/>
                      <a:pt x="7812" y="13009"/>
                    </a:cubicBezTo>
                    <a:cubicBezTo>
                      <a:pt x="8646" y="9948"/>
                      <a:pt x="11315" y="8296"/>
                      <a:pt x="14000" y="8296"/>
                    </a:cubicBezTo>
                    <a:close/>
                    <a:moveTo>
                      <a:pt x="14682" y="0"/>
                    </a:moveTo>
                    <a:lnTo>
                      <a:pt x="11460" y="365"/>
                    </a:lnTo>
                    <a:lnTo>
                      <a:pt x="11278" y="3100"/>
                    </a:lnTo>
                    <a:lnTo>
                      <a:pt x="8846" y="4316"/>
                    </a:lnTo>
                    <a:lnTo>
                      <a:pt x="6323" y="2492"/>
                    </a:lnTo>
                    <a:lnTo>
                      <a:pt x="3739" y="4407"/>
                    </a:lnTo>
                    <a:lnTo>
                      <a:pt x="5077" y="7295"/>
                    </a:lnTo>
                    <a:lnTo>
                      <a:pt x="3527" y="9635"/>
                    </a:lnTo>
                    <a:lnTo>
                      <a:pt x="730" y="9483"/>
                    </a:lnTo>
                    <a:lnTo>
                      <a:pt x="1" y="12918"/>
                    </a:lnTo>
                    <a:lnTo>
                      <a:pt x="2676" y="13952"/>
                    </a:lnTo>
                    <a:lnTo>
                      <a:pt x="2888" y="16839"/>
                    </a:lnTo>
                    <a:lnTo>
                      <a:pt x="122" y="18420"/>
                    </a:lnTo>
                    <a:lnTo>
                      <a:pt x="1460" y="21429"/>
                    </a:lnTo>
                    <a:lnTo>
                      <a:pt x="4317" y="20973"/>
                    </a:lnTo>
                    <a:lnTo>
                      <a:pt x="6201" y="23161"/>
                    </a:lnTo>
                    <a:lnTo>
                      <a:pt x="5229" y="25867"/>
                    </a:lnTo>
                    <a:lnTo>
                      <a:pt x="7843" y="27721"/>
                    </a:lnTo>
                    <a:lnTo>
                      <a:pt x="9879" y="25502"/>
                    </a:lnTo>
                    <a:lnTo>
                      <a:pt x="12706" y="26262"/>
                    </a:lnTo>
                    <a:lnTo>
                      <a:pt x="13588" y="29210"/>
                    </a:lnTo>
                    <a:lnTo>
                      <a:pt x="16718" y="28997"/>
                    </a:lnTo>
                    <a:lnTo>
                      <a:pt x="17144" y="26353"/>
                    </a:lnTo>
                    <a:lnTo>
                      <a:pt x="19849" y="24803"/>
                    </a:lnTo>
                    <a:lnTo>
                      <a:pt x="22038" y="26566"/>
                    </a:lnTo>
                    <a:lnTo>
                      <a:pt x="24834" y="24499"/>
                    </a:lnTo>
                    <a:lnTo>
                      <a:pt x="23436" y="22037"/>
                    </a:lnTo>
                    <a:lnTo>
                      <a:pt x="24804" y="19575"/>
                    </a:lnTo>
                    <a:lnTo>
                      <a:pt x="27630" y="19788"/>
                    </a:lnTo>
                    <a:lnTo>
                      <a:pt x="28482" y="16566"/>
                    </a:lnTo>
                    <a:lnTo>
                      <a:pt x="26080" y="15259"/>
                    </a:lnTo>
                    <a:lnTo>
                      <a:pt x="25746" y="12341"/>
                    </a:lnTo>
                    <a:lnTo>
                      <a:pt x="28086" y="10730"/>
                    </a:lnTo>
                    <a:lnTo>
                      <a:pt x="26536" y="8024"/>
                    </a:lnTo>
                    <a:lnTo>
                      <a:pt x="24105" y="8389"/>
                    </a:lnTo>
                    <a:lnTo>
                      <a:pt x="22098" y="5866"/>
                    </a:lnTo>
                    <a:lnTo>
                      <a:pt x="23132" y="3374"/>
                    </a:lnTo>
                    <a:lnTo>
                      <a:pt x="20427" y="1581"/>
                    </a:lnTo>
                    <a:lnTo>
                      <a:pt x="18421" y="3617"/>
                    </a:lnTo>
                    <a:lnTo>
                      <a:pt x="15776" y="3131"/>
                    </a:lnTo>
                    <a:lnTo>
                      <a:pt x="1468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4523250" y="2937400"/>
                <a:ext cx="147450" cy="131325"/>
              </a:xfrm>
              <a:custGeom>
                <a:avLst/>
                <a:gdLst/>
                <a:ahLst/>
                <a:cxnLst/>
                <a:rect l="l" t="t" r="r" b="b"/>
                <a:pathLst>
                  <a:path w="5898" h="5253" extrusionOk="0">
                    <a:moveTo>
                      <a:pt x="2965" y="1"/>
                    </a:moveTo>
                    <a:cubicBezTo>
                      <a:pt x="1858" y="1"/>
                      <a:pt x="827" y="711"/>
                      <a:pt x="457" y="1821"/>
                    </a:cubicBezTo>
                    <a:cubicBezTo>
                      <a:pt x="1" y="3189"/>
                      <a:pt x="761" y="4678"/>
                      <a:pt x="2159" y="5134"/>
                    </a:cubicBezTo>
                    <a:cubicBezTo>
                      <a:pt x="2416" y="5214"/>
                      <a:pt x="2678" y="5252"/>
                      <a:pt x="2936" y="5252"/>
                    </a:cubicBezTo>
                    <a:cubicBezTo>
                      <a:pt x="4049" y="5252"/>
                      <a:pt x="5096" y="4543"/>
                      <a:pt x="5442" y="3432"/>
                    </a:cubicBezTo>
                    <a:cubicBezTo>
                      <a:pt x="5898" y="2064"/>
                      <a:pt x="5138" y="575"/>
                      <a:pt x="3739" y="119"/>
                    </a:cubicBezTo>
                    <a:cubicBezTo>
                      <a:pt x="3482" y="39"/>
                      <a:pt x="3222" y="1"/>
                      <a:pt x="296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32"/>
            <p:cNvSpPr/>
            <p:nvPr/>
          </p:nvSpPr>
          <p:spPr>
            <a:xfrm>
              <a:off x="6683175" y="622590"/>
              <a:ext cx="1142125" cy="1170250"/>
            </a:xfrm>
            <a:custGeom>
              <a:avLst/>
              <a:gdLst/>
              <a:ahLst/>
              <a:cxnLst/>
              <a:rect l="l" t="t" r="r" b="b"/>
              <a:pathLst>
                <a:path w="45685" h="46810" extrusionOk="0">
                  <a:moveTo>
                    <a:pt x="22432" y="13277"/>
                  </a:moveTo>
                  <a:cubicBezTo>
                    <a:pt x="25829" y="13277"/>
                    <a:pt x="29246" y="14930"/>
                    <a:pt x="31247" y="18420"/>
                  </a:cubicBezTo>
                  <a:cubicBezTo>
                    <a:pt x="34043" y="23314"/>
                    <a:pt x="32372" y="29545"/>
                    <a:pt x="27478" y="32342"/>
                  </a:cubicBezTo>
                  <a:cubicBezTo>
                    <a:pt x="25806" y="33299"/>
                    <a:pt x="24067" y="33730"/>
                    <a:pt x="22386" y="33730"/>
                  </a:cubicBezTo>
                  <a:cubicBezTo>
                    <a:pt x="16118" y="33730"/>
                    <a:pt x="10660" y="27748"/>
                    <a:pt x="12554" y="20822"/>
                  </a:cubicBezTo>
                  <a:cubicBezTo>
                    <a:pt x="13877" y="15917"/>
                    <a:pt x="18138" y="13277"/>
                    <a:pt x="22432" y="13277"/>
                  </a:cubicBezTo>
                  <a:close/>
                  <a:moveTo>
                    <a:pt x="23557" y="1"/>
                  </a:moveTo>
                  <a:lnTo>
                    <a:pt x="18390" y="548"/>
                  </a:lnTo>
                  <a:lnTo>
                    <a:pt x="18086" y="4925"/>
                  </a:lnTo>
                  <a:lnTo>
                    <a:pt x="14195" y="6900"/>
                  </a:lnTo>
                  <a:lnTo>
                    <a:pt x="10122" y="4013"/>
                  </a:lnTo>
                  <a:lnTo>
                    <a:pt x="5958" y="7052"/>
                  </a:lnTo>
                  <a:lnTo>
                    <a:pt x="8116" y="11703"/>
                  </a:lnTo>
                  <a:lnTo>
                    <a:pt x="5654" y="15411"/>
                  </a:lnTo>
                  <a:lnTo>
                    <a:pt x="1155" y="15168"/>
                  </a:lnTo>
                  <a:lnTo>
                    <a:pt x="0" y="20700"/>
                  </a:lnTo>
                  <a:lnTo>
                    <a:pt x="4256" y="22341"/>
                  </a:lnTo>
                  <a:lnTo>
                    <a:pt x="4651" y="26992"/>
                  </a:lnTo>
                  <a:lnTo>
                    <a:pt x="213" y="29515"/>
                  </a:lnTo>
                  <a:lnTo>
                    <a:pt x="2341" y="34317"/>
                  </a:lnTo>
                  <a:lnTo>
                    <a:pt x="6900" y="33618"/>
                  </a:lnTo>
                  <a:lnTo>
                    <a:pt x="9940" y="37114"/>
                  </a:lnTo>
                  <a:lnTo>
                    <a:pt x="8359" y="41460"/>
                  </a:lnTo>
                  <a:lnTo>
                    <a:pt x="12554" y="44439"/>
                  </a:lnTo>
                  <a:lnTo>
                    <a:pt x="15836" y="40883"/>
                  </a:lnTo>
                  <a:lnTo>
                    <a:pt x="20396" y="42129"/>
                  </a:lnTo>
                  <a:lnTo>
                    <a:pt x="21794" y="46810"/>
                  </a:lnTo>
                  <a:lnTo>
                    <a:pt x="26870" y="46475"/>
                  </a:lnTo>
                  <a:lnTo>
                    <a:pt x="27508" y="42250"/>
                  </a:lnTo>
                  <a:lnTo>
                    <a:pt x="31824" y="39788"/>
                  </a:lnTo>
                  <a:lnTo>
                    <a:pt x="35381" y="42615"/>
                  </a:lnTo>
                  <a:lnTo>
                    <a:pt x="39819" y="39272"/>
                  </a:lnTo>
                  <a:lnTo>
                    <a:pt x="37539" y="35320"/>
                  </a:lnTo>
                  <a:lnTo>
                    <a:pt x="39758" y="31369"/>
                  </a:lnTo>
                  <a:lnTo>
                    <a:pt x="44317" y="31703"/>
                  </a:lnTo>
                  <a:lnTo>
                    <a:pt x="45685" y="26566"/>
                  </a:lnTo>
                  <a:lnTo>
                    <a:pt x="41794" y="24439"/>
                  </a:lnTo>
                  <a:lnTo>
                    <a:pt x="41277" y="19758"/>
                  </a:lnTo>
                  <a:lnTo>
                    <a:pt x="45077" y="17205"/>
                  </a:lnTo>
                  <a:lnTo>
                    <a:pt x="42585" y="12858"/>
                  </a:lnTo>
                  <a:lnTo>
                    <a:pt x="38694" y="13435"/>
                  </a:lnTo>
                  <a:lnTo>
                    <a:pt x="35472" y="9423"/>
                  </a:lnTo>
                  <a:lnTo>
                    <a:pt x="37144" y="5381"/>
                  </a:lnTo>
                  <a:lnTo>
                    <a:pt x="32797" y="2493"/>
                  </a:lnTo>
                  <a:lnTo>
                    <a:pt x="29575" y="5776"/>
                  </a:lnTo>
                  <a:lnTo>
                    <a:pt x="25289" y="5016"/>
                  </a:lnTo>
                  <a:lnTo>
                    <a:pt x="2355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7137588" y="1102715"/>
              <a:ext cx="233300" cy="210000"/>
            </a:xfrm>
            <a:custGeom>
              <a:avLst/>
              <a:gdLst/>
              <a:ahLst/>
              <a:cxnLst/>
              <a:rect l="l" t="t" r="r" b="b"/>
              <a:pathLst>
                <a:path w="9332" h="8400" extrusionOk="0">
                  <a:moveTo>
                    <a:pt x="4657" y="1"/>
                  </a:moveTo>
                  <a:cubicBezTo>
                    <a:pt x="4284" y="1"/>
                    <a:pt x="3904" y="50"/>
                    <a:pt x="3526" y="152"/>
                  </a:cubicBezTo>
                  <a:cubicBezTo>
                    <a:pt x="1307" y="790"/>
                    <a:pt x="0" y="3100"/>
                    <a:pt x="638" y="5350"/>
                  </a:cubicBezTo>
                  <a:cubicBezTo>
                    <a:pt x="1167" y="7187"/>
                    <a:pt x="2842" y="8399"/>
                    <a:pt x="4662" y="8399"/>
                  </a:cubicBezTo>
                  <a:cubicBezTo>
                    <a:pt x="5040" y="8399"/>
                    <a:pt x="5424" y="8347"/>
                    <a:pt x="5806" y="8237"/>
                  </a:cubicBezTo>
                  <a:cubicBezTo>
                    <a:pt x="8055" y="7599"/>
                    <a:pt x="9332" y="5289"/>
                    <a:pt x="8724" y="3070"/>
                  </a:cubicBezTo>
                  <a:cubicBezTo>
                    <a:pt x="8193" y="1199"/>
                    <a:pt x="6505" y="1"/>
                    <a:pt x="465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2"/>
            <p:cNvGrpSpPr/>
            <p:nvPr/>
          </p:nvGrpSpPr>
          <p:grpSpPr>
            <a:xfrm>
              <a:off x="5599550" y="1147665"/>
              <a:ext cx="297900" cy="304000"/>
              <a:chOff x="3204075" y="1105975"/>
              <a:chExt cx="297900" cy="304000"/>
            </a:xfrm>
          </p:grpSpPr>
          <p:sp>
            <p:nvSpPr>
              <p:cNvPr id="288" name="Google Shape;288;p32"/>
              <p:cNvSpPr/>
              <p:nvPr/>
            </p:nvSpPr>
            <p:spPr>
              <a:xfrm>
                <a:off x="3204075" y="1105975"/>
                <a:ext cx="297900" cy="304000"/>
              </a:xfrm>
              <a:custGeom>
                <a:avLst/>
                <a:gdLst/>
                <a:ahLst/>
                <a:cxnLst/>
                <a:rect l="l" t="t" r="r" b="b"/>
                <a:pathLst>
                  <a:path w="11916" h="12160" extrusionOk="0">
                    <a:moveTo>
                      <a:pt x="5854" y="3456"/>
                    </a:moveTo>
                    <a:cubicBezTo>
                      <a:pt x="6743" y="3456"/>
                      <a:pt x="7636" y="3888"/>
                      <a:pt x="8147" y="4803"/>
                    </a:cubicBezTo>
                    <a:cubicBezTo>
                      <a:pt x="8876" y="6080"/>
                      <a:pt x="8420" y="7691"/>
                      <a:pt x="7174" y="8421"/>
                    </a:cubicBezTo>
                    <a:cubicBezTo>
                      <a:pt x="6735" y="8672"/>
                      <a:pt x="6278" y="8786"/>
                      <a:pt x="5836" y="8786"/>
                    </a:cubicBezTo>
                    <a:cubicBezTo>
                      <a:pt x="4201" y="8786"/>
                      <a:pt x="2781" y="7231"/>
                      <a:pt x="3284" y="5411"/>
                    </a:cubicBezTo>
                    <a:cubicBezTo>
                      <a:pt x="3622" y="4141"/>
                      <a:pt x="4735" y="3456"/>
                      <a:pt x="5854" y="3456"/>
                    </a:cubicBezTo>
                    <a:close/>
                    <a:moveTo>
                      <a:pt x="6110" y="1"/>
                    </a:moveTo>
                    <a:lnTo>
                      <a:pt x="4773" y="153"/>
                    </a:lnTo>
                    <a:lnTo>
                      <a:pt x="4712" y="1278"/>
                    </a:lnTo>
                    <a:lnTo>
                      <a:pt x="3709" y="1794"/>
                    </a:lnTo>
                    <a:lnTo>
                      <a:pt x="2645" y="1034"/>
                    </a:lnTo>
                    <a:lnTo>
                      <a:pt x="1551" y="1825"/>
                    </a:lnTo>
                    <a:lnTo>
                      <a:pt x="2129" y="3041"/>
                    </a:lnTo>
                    <a:lnTo>
                      <a:pt x="1490" y="3983"/>
                    </a:lnTo>
                    <a:lnTo>
                      <a:pt x="305" y="3922"/>
                    </a:lnTo>
                    <a:lnTo>
                      <a:pt x="1" y="5381"/>
                    </a:lnTo>
                    <a:lnTo>
                      <a:pt x="1125" y="5807"/>
                    </a:lnTo>
                    <a:lnTo>
                      <a:pt x="1217" y="6992"/>
                    </a:lnTo>
                    <a:lnTo>
                      <a:pt x="92" y="7661"/>
                    </a:lnTo>
                    <a:lnTo>
                      <a:pt x="639" y="8907"/>
                    </a:lnTo>
                    <a:lnTo>
                      <a:pt x="1825" y="8725"/>
                    </a:lnTo>
                    <a:lnTo>
                      <a:pt x="2615" y="9636"/>
                    </a:lnTo>
                    <a:lnTo>
                      <a:pt x="2220" y="10791"/>
                    </a:lnTo>
                    <a:lnTo>
                      <a:pt x="3284" y="11551"/>
                    </a:lnTo>
                    <a:lnTo>
                      <a:pt x="4135" y="10639"/>
                    </a:lnTo>
                    <a:lnTo>
                      <a:pt x="5320" y="10943"/>
                    </a:lnTo>
                    <a:lnTo>
                      <a:pt x="5715" y="12159"/>
                    </a:lnTo>
                    <a:lnTo>
                      <a:pt x="7022" y="12068"/>
                    </a:lnTo>
                    <a:lnTo>
                      <a:pt x="7174" y="10974"/>
                    </a:lnTo>
                    <a:lnTo>
                      <a:pt x="8299" y="10335"/>
                    </a:lnTo>
                    <a:lnTo>
                      <a:pt x="9211" y="11065"/>
                    </a:lnTo>
                    <a:lnTo>
                      <a:pt x="10366" y="10214"/>
                    </a:lnTo>
                    <a:lnTo>
                      <a:pt x="9788" y="9180"/>
                    </a:lnTo>
                    <a:lnTo>
                      <a:pt x="10366" y="8147"/>
                    </a:lnTo>
                    <a:lnTo>
                      <a:pt x="11551" y="8238"/>
                    </a:lnTo>
                    <a:lnTo>
                      <a:pt x="11916" y="6901"/>
                    </a:lnTo>
                    <a:lnTo>
                      <a:pt x="10883" y="6354"/>
                    </a:lnTo>
                    <a:lnTo>
                      <a:pt x="10761" y="5138"/>
                    </a:lnTo>
                    <a:lnTo>
                      <a:pt x="11734" y="4500"/>
                    </a:lnTo>
                    <a:lnTo>
                      <a:pt x="11095" y="3344"/>
                    </a:lnTo>
                    <a:lnTo>
                      <a:pt x="10092" y="3496"/>
                    </a:lnTo>
                    <a:lnTo>
                      <a:pt x="9211" y="2463"/>
                    </a:lnTo>
                    <a:lnTo>
                      <a:pt x="9667" y="1430"/>
                    </a:lnTo>
                    <a:lnTo>
                      <a:pt x="8512" y="670"/>
                    </a:lnTo>
                    <a:lnTo>
                      <a:pt x="7691" y="1521"/>
                    </a:lnTo>
                    <a:lnTo>
                      <a:pt x="6566" y="1308"/>
                    </a:lnTo>
                    <a:lnTo>
                      <a:pt x="6110" y="1"/>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3314275" y="1229950"/>
                <a:ext cx="69300" cy="54275"/>
              </a:xfrm>
              <a:custGeom>
                <a:avLst/>
                <a:gdLst/>
                <a:ahLst/>
                <a:cxnLst/>
                <a:rect l="l" t="t" r="r" b="b"/>
                <a:pathLst>
                  <a:path w="2772" h="2171" extrusionOk="0">
                    <a:moveTo>
                      <a:pt x="1393" y="1"/>
                    </a:moveTo>
                    <a:cubicBezTo>
                      <a:pt x="1208" y="1"/>
                      <a:pt x="1022" y="48"/>
                      <a:pt x="851" y="148"/>
                    </a:cubicBezTo>
                    <a:cubicBezTo>
                      <a:pt x="0" y="635"/>
                      <a:pt x="152" y="1881"/>
                      <a:pt x="1094" y="2124"/>
                    </a:cubicBezTo>
                    <a:cubicBezTo>
                      <a:pt x="1202" y="2155"/>
                      <a:pt x="1308" y="2170"/>
                      <a:pt x="1410" y="2170"/>
                    </a:cubicBezTo>
                    <a:cubicBezTo>
                      <a:pt x="2201" y="2170"/>
                      <a:pt x="2771" y="1297"/>
                      <a:pt x="2341" y="544"/>
                    </a:cubicBezTo>
                    <a:cubicBezTo>
                      <a:pt x="2137" y="197"/>
                      <a:pt x="1769" y="1"/>
                      <a:pt x="1393" y="1"/>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2"/>
            <p:cNvGrpSpPr/>
            <p:nvPr/>
          </p:nvGrpSpPr>
          <p:grpSpPr>
            <a:xfrm>
              <a:off x="8047925" y="961515"/>
              <a:ext cx="481050" cy="492425"/>
              <a:chOff x="5652450" y="919825"/>
              <a:chExt cx="481050" cy="492425"/>
            </a:xfrm>
          </p:grpSpPr>
          <p:sp>
            <p:nvSpPr>
              <p:cNvPr id="291" name="Google Shape;291;p32"/>
              <p:cNvSpPr/>
              <p:nvPr/>
            </p:nvSpPr>
            <p:spPr>
              <a:xfrm>
                <a:off x="5652450" y="919825"/>
                <a:ext cx="481050" cy="492425"/>
              </a:xfrm>
              <a:custGeom>
                <a:avLst/>
                <a:gdLst/>
                <a:ahLst/>
                <a:cxnLst/>
                <a:rect l="l" t="t" r="r" b="b"/>
                <a:pathLst>
                  <a:path w="19242" h="19697" extrusionOk="0">
                    <a:moveTo>
                      <a:pt x="9456" y="5598"/>
                    </a:moveTo>
                    <a:cubicBezTo>
                      <a:pt x="10883" y="5598"/>
                      <a:pt x="12318" y="6290"/>
                      <a:pt x="13162" y="7751"/>
                    </a:cubicBezTo>
                    <a:cubicBezTo>
                      <a:pt x="14348" y="9818"/>
                      <a:pt x="13618" y="12432"/>
                      <a:pt x="11582" y="13617"/>
                    </a:cubicBezTo>
                    <a:lnTo>
                      <a:pt x="11582" y="13648"/>
                    </a:lnTo>
                    <a:cubicBezTo>
                      <a:pt x="10878" y="14044"/>
                      <a:pt x="10147" y="14223"/>
                      <a:pt x="9441" y="14223"/>
                    </a:cubicBezTo>
                    <a:cubicBezTo>
                      <a:pt x="6794" y="14223"/>
                      <a:pt x="4498" y="11712"/>
                      <a:pt x="5290" y="8784"/>
                    </a:cubicBezTo>
                    <a:cubicBezTo>
                      <a:pt x="5850" y="6711"/>
                      <a:pt x="7646" y="5598"/>
                      <a:pt x="9456" y="5598"/>
                    </a:cubicBezTo>
                    <a:close/>
                    <a:moveTo>
                      <a:pt x="9940" y="0"/>
                    </a:moveTo>
                    <a:lnTo>
                      <a:pt x="7752" y="213"/>
                    </a:lnTo>
                    <a:lnTo>
                      <a:pt x="7600" y="2067"/>
                    </a:lnTo>
                    <a:lnTo>
                      <a:pt x="5989" y="2888"/>
                    </a:lnTo>
                    <a:lnTo>
                      <a:pt x="4256" y="1672"/>
                    </a:lnTo>
                    <a:lnTo>
                      <a:pt x="2524" y="2948"/>
                    </a:lnTo>
                    <a:lnTo>
                      <a:pt x="3436" y="4894"/>
                    </a:lnTo>
                    <a:lnTo>
                      <a:pt x="2372" y="6505"/>
                    </a:lnTo>
                    <a:lnTo>
                      <a:pt x="487" y="6383"/>
                    </a:lnTo>
                    <a:lnTo>
                      <a:pt x="1" y="8724"/>
                    </a:lnTo>
                    <a:lnTo>
                      <a:pt x="1794" y="9423"/>
                    </a:lnTo>
                    <a:lnTo>
                      <a:pt x="1946" y="11368"/>
                    </a:lnTo>
                    <a:lnTo>
                      <a:pt x="92" y="12432"/>
                    </a:lnTo>
                    <a:lnTo>
                      <a:pt x="973" y="14468"/>
                    </a:lnTo>
                    <a:lnTo>
                      <a:pt x="2888" y="14164"/>
                    </a:lnTo>
                    <a:lnTo>
                      <a:pt x="4195" y="15623"/>
                    </a:lnTo>
                    <a:lnTo>
                      <a:pt x="3527" y="17447"/>
                    </a:lnTo>
                    <a:lnTo>
                      <a:pt x="5290" y="18693"/>
                    </a:lnTo>
                    <a:lnTo>
                      <a:pt x="6657" y="17204"/>
                    </a:lnTo>
                    <a:lnTo>
                      <a:pt x="8572" y="17721"/>
                    </a:lnTo>
                    <a:lnTo>
                      <a:pt x="9150" y="19696"/>
                    </a:lnTo>
                    <a:lnTo>
                      <a:pt x="11278" y="19544"/>
                    </a:lnTo>
                    <a:lnTo>
                      <a:pt x="11551" y="17781"/>
                    </a:lnTo>
                    <a:lnTo>
                      <a:pt x="13375" y="16718"/>
                    </a:lnTo>
                    <a:lnTo>
                      <a:pt x="14895" y="17933"/>
                    </a:lnTo>
                    <a:lnTo>
                      <a:pt x="16779" y="16505"/>
                    </a:lnTo>
                    <a:lnTo>
                      <a:pt x="15837" y="14864"/>
                    </a:lnTo>
                    <a:lnTo>
                      <a:pt x="16749" y="13192"/>
                    </a:lnTo>
                    <a:lnTo>
                      <a:pt x="18664" y="13344"/>
                    </a:lnTo>
                    <a:lnTo>
                      <a:pt x="19241" y="11155"/>
                    </a:lnTo>
                    <a:lnTo>
                      <a:pt x="17600" y="10304"/>
                    </a:lnTo>
                    <a:lnTo>
                      <a:pt x="17387" y="8328"/>
                    </a:lnTo>
                    <a:lnTo>
                      <a:pt x="18998" y="7265"/>
                    </a:lnTo>
                    <a:lnTo>
                      <a:pt x="17934" y="5441"/>
                    </a:lnTo>
                    <a:lnTo>
                      <a:pt x="16293" y="5654"/>
                    </a:lnTo>
                    <a:lnTo>
                      <a:pt x="14956" y="3982"/>
                    </a:lnTo>
                    <a:lnTo>
                      <a:pt x="15624" y="2249"/>
                    </a:lnTo>
                    <a:lnTo>
                      <a:pt x="13800" y="1034"/>
                    </a:lnTo>
                    <a:lnTo>
                      <a:pt x="12433" y="2432"/>
                    </a:lnTo>
                    <a:lnTo>
                      <a:pt x="10639" y="2097"/>
                    </a:lnTo>
                    <a:lnTo>
                      <a:pt x="9940"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5830275" y="1119750"/>
                <a:ext cx="112725" cy="88825"/>
              </a:xfrm>
              <a:custGeom>
                <a:avLst/>
                <a:gdLst/>
                <a:ahLst/>
                <a:cxnLst/>
                <a:rect l="l" t="t" r="r" b="b"/>
                <a:pathLst>
                  <a:path w="4509" h="3553" extrusionOk="0">
                    <a:moveTo>
                      <a:pt x="2269" y="0"/>
                    </a:moveTo>
                    <a:cubicBezTo>
                      <a:pt x="1963" y="0"/>
                      <a:pt x="1652" y="78"/>
                      <a:pt x="1368" y="240"/>
                    </a:cubicBezTo>
                    <a:cubicBezTo>
                      <a:pt x="0" y="1031"/>
                      <a:pt x="274" y="3067"/>
                      <a:pt x="1794" y="3493"/>
                    </a:cubicBezTo>
                    <a:cubicBezTo>
                      <a:pt x="1950" y="3533"/>
                      <a:pt x="2104" y="3552"/>
                      <a:pt x="2254" y="3552"/>
                    </a:cubicBezTo>
                    <a:cubicBezTo>
                      <a:pt x="3555" y="3552"/>
                      <a:pt x="4509" y="2105"/>
                      <a:pt x="3800" y="879"/>
                    </a:cubicBezTo>
                    <a:cubicBezTo>
                      <a:pt x="3476" y="311"/>
                      <a:pt x="2881" y="0"/>
                      <a:pt x="2269" y="0"/>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32"/>
            <p:cNvSpPr/>
            <p:nvPr/>
          </p:nvSpPr>
          <p:spPr>
            <a:xfrm>
              <a:off x="4824875" y="3313540"/>
              <a:ext cx="128050" cy="117800"/>
            </a:xfrm>
            <a:custGeom>
              <a:avLst/>
              <a:gdLst/>
              <a:ahLst/>
              <a:cxnLst/>
              <a:rect l="l" t="t" r="r" b="b"/>
              <a:pathLst>
                <a:path w="5122" h="4712" extrusionOk="0">
                  <a:moveTo>
                    <a:pt x="2721" y="1"/>
                  </a:moveTo>
                  <a:cubicBezTo>
                    <a:pt x="1547" y="1"/>
                    <a:pt x="518" y="868"/>
                    <a:pt x="379" y="2091"/>
                  </a:cubicBezTo>
                  <a:cubicBezTo>
                    <a:pt x="319" y="2577"/>
                    <a:pt x="440" y="3094"/>
                    <a:pt x="683" y="3519"/>
                  </a:cubicBezTo>
                  <a:cubicBezTo>
                    <a:pt x="927" y="3975"/>
                    <a:pt x="1322" y="4310"/>
                    <a:pt x="1778" y="4522"/>
                  </a:cubicBezTo>
                  <a:cubicBezTo>
                    <a:pt x="2080" y="4651"/>
                    <a:pt x="2394" y="4712"/>
                    <a:pt x="2703" y="4712"/>
                  </a:cubicBezTo>
                  <a:cubicBezTo>
                    <a:pt x="3635" y="4712"/>
                    <a:pt x="4520" y="4159"/>
                    <a:pt x="4908" y="3246"/>
                  </a:cubicBezTo>
                  <a:cubicBezTo>
                    <a:pt x="5091" y="2759"/>
                    <a:pt x="5121" y="2243"/>
                    <a:pt x="4969" y="1726"/>
                  </a:cubicBezTo>
                  <a:cubicBezTo>
                    <a:pt x="4908" y="1604"/>
                    <a:pt x="4878" y="1483"/>
                    <a:pt x="4787" y="1361"/>
                  </a:cubicBezTo>
                  <a:cubicBezTo>
                    <a:pt x="4787" y="1300"/>
                    <a:pt x="4756" y="1270"/>
                    <a:pt x="4726" y="1240"/>
                  </a:cubicBezTo>
                  <a:cubicBezTo>
                    <a:pt x="4696" y="1240"/>
                    <a:pt x="4787" y="1422"/>
                    <a:pt x="4878" y="1756"/>
                  </a:cubicBezTo>
                  <a:cubicBezTo>
                    <a:pt x="5000" y="2243"/>
                    <a:pt x="4969" y="2759"/>
                    <a:pt x="4756" y="3215"/>
                  </a:cubicBezTo>
                  <a:cubicBezTo>
                    <a:pt x="4387" y="4098"/>
                    <a:pt x="3568" y="4549"/>
                    <a:pt x="2748" y="4549"/>
                  </a:cubicBezTo>
                  <a:cubicBezTo>
                    <a:pt x="2015" y="4549"/>
                    <a:pt x="1282" y="4190"/>
                    <a:pt x="866" y="3458"/>
                  </a:cubicBezTo>
                  <a:cubicBezTo>
                    <a:pt x="1" y="1959"/>
                    <a:pt x="1105" y="159"/>
                    <a:pt x="2751" y="159"/>
                  </a:cubicBezTo>
                  <a:cubicBezTo>
                    <a:pt x="2840" y="159"/>
                    <a:pt x="2931" y="165"/>
                    <a:pt x="3024" y="176"/>
                  </a:cubicBezTo>
                  <a:cubicBezTo>
                    <a:pt x="3510" y="237"/>
                    <a:pt x="3996" y="480"/>
                    <a:pt x="4361" y="814"/>
                  </a:cubicBezTo>
                  <a:cubicBezTo>
                    <a:pt x="4604" y="1057"/>
                    <a:pt x="4696" y="1240"/>
                    <a:pt x="4726" y="1240"/>
                  </a:cubicBezTo>
                  <a:cubicBezTo>
                    <a:pt x="4726" y="1179"/>
                    <a:pt x="4696" y="1118"/>
                    <a:pt x="4665" y="1088"/>
                  </a:cubicBezTo>
                  <a:cubicBezTo>
                    <a:pt x="4574" y="966"/>
                    <a:pt x="4513" y="844"/>
                    <a:pt x="4422" y="723"/>
                  </a:cubicBezTo>
                  <a:cubicBezTo>
                    <a:pt x="4057" y="358"/>
                    <a:pt x="3571" y="85"/>
                    <a:pt x="3054" y="24"/>
                  </a:cubicBezTo>
                  <a:cubicBezTo>
                    <a:pt x="2942" y="8"/>
                    <a:pt x="2831" y="1"/>
                    <a:pt x="272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4926300" y="3224465"/>
              <a:ext cx="67650" cy="102600"/>
            </a:xfrm>
            <a:custGeom>
              <a:avLst/>
              <a:gdLst/>
              <a:ahLst/>
              <a:cxnLst/>
              <a:rect l="l" t="t" r="r" b="b"/>
              <a:pathLst>
                <a:path w="2706" h="4104" extrusionOk="0">
                  <a:moveTo>
                    <a:pt x="2705" y="0"/>
                  </a:moveTo>
                  <a:cubicBezTo>
                    <a:pt x="1702" y="1307"/>
                    <a:pt x="791" y="2675"/>
                    <a:pt x="0" y="4104"/>
                  </a:cubicBezTo>
                  <a:cubicBezTo>
                    <a:pt x="547" y="3465"/>
                    <a:pt x="1003" y="2827"/>
                    <a:pt x="1429" y="2097"/>
                  </a:cubicBezTo>
                  <a:cubicBezTo>
                    <a:pt x="1915" y="1459"/>
                    <a:pt x="2341" y="730"/>
                    <a:pt x="270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4946800" y="3388590"/>
              <a:ext cx="99575" cy="24550"/>
            </a:xfrm>
            <a:custGeom>
              <a:avLst/>
              <a:gdLst/>
              <a:ahLst/>
              <a:cxnLst/>
              <a:rect l="l" t="t" r="r" b="b"/>
              <a:pathLst>
                <a:path w="3983" h="982" extrusionOk="0">
                  <a:moveTo>
                    <a:pt x="31" y="1"/>
                  </a:moveTo>
                  <a:cubicBezTo>
                    <a:pt x="1" y="61"/>
                    <a:pt x="913" y="213"/>
                    <a:pt x="2007" y="487"/>
                  </a:cubicBezTo>
                  <a:cubicBezTo>
                    <a:pt x="3005" y="709"/>
                    <a:pt x="3826" y="981"/>
                    <a:pt x="3963" y="981"/>
                  </a:cubicBezTo>
                  <a:cubicBezTo>
                    <a:pt x="3976" y="981"/>
                    <a:pt x="3983" y="979"/>
                    <a:pt x="3983" y="973"/>
                  </a:cubicBezTo>
                  <a:cubicBezTo>
                    <a:pt x="3375" y="639"/>
                    <a:pt x="2737" y="396"/>
                    <a:pt x="2068" y="274"/>
                  </a:cubicBezTo>
                  <a:cubicBezTo>
                    <a:pt x="1399" y="92"/>
                    <a:pt x="700" y="1"/>
                    <a:pt x="3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4917175" y="3425065"/>
              <a:ext cx="21300" cy="88925"/>
            </a:xfrm>
            <a:custGeom>
              <a:avLst/>
              <a:gdLst/>
              <a:ahLst/>
              <a:cxnLst/>
              <a:rect l="l" t="t" r="r" b="b"/>
              <a:pathLst>
                <a:path w="852" h="3557" extrusionOk="0">
                  <a:moveTo>
                    <a:pt x="1" y="1"/>
                  </a:moveTo>
                  <a:lnTo>
                    <a:pt x="1" y="1"/>
                  </a:lnTo>
                  <a:cubicBezTo>
                    <a:pt x="244" y="1216"/>
                    <a:pt x="517" y="2402"/>
                    <a:pt x="852" y="3557"/>
                  </a:cubicBezTo>
                  <a:cubicBezTo>
                    <a:pt x="821" y="2949"/>
                    <a:pt x="760" y="2341"/>
                    <a:pt x="578" y="1733"/>
                  </a:cubicBezTo>
                  <a:cubicBezTo>
                    <a:pt x="456" y="1156"/>
                    <a:pt x="274" y="548"/>
                    <a:pt x="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4814600" y="3418990"/>
              <a:ext cx="44850" cy="74500"/>
            </a:xfrm>
            <a:custGeom>
              <a:avLst/>
              <a:gdLst/>
              <a:ahLst/>
              <a:cxnLst/>
              <a:rect l="l" t="t" r="r" b="b"/>
              <a:pathLst>
                <a:path w="1794" h="2980" extrusionOk="0">
                  <a:moveTo>
                    <a:pt x="1793" y="0"/>
                  </a:moveTo>
                  <a:lnTo>
                    <a:pt x="1793" y="0"/>
                  </a:lnTo>
                  <a:cubicBezTo>
                    <a:pt x="1398" y="426"/>
                    <a:pt x="1094" y="912"/>
                    <a:pt x="821" y="1429"/>
                  </a:cubicBezTo>
                  <a:cubicBezTo>
                    <a:pt x="486" y="1915"/>
                    <a:pt x="213" y="2432"/>
                    <a:pt x="0" y="2979"/>
                  </a:cubicBezTo>
                  <a:cubicBezTo>
                    <a:pt x="365" y="2523"/>
                    <a:pt x="699" y="2037"/>
                    <a:pt x="973" y="1520"/>
                  </a:cubicBezTo>
                  <a:cubicBezTo>
                    <a:pt x="1307" y="1034"/>
                    <a:pt x="1581" y="517"/>
                    <a:pt x="179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4851075" y="3235865"/>
              <a:ext cx="25100" cy="80550"/>
            </a:xfrm>
            <a:custGeom>
              <a:avLst/>
              <a:gdLst/>
              <a:ahLst/>
              <a:cxnLst/>
              <a:rect l="l" t="t" r="r" b="b"/>
              <a:pathLst>
                <a:path w="1004" h="3222" extrusionOk="0">
                  <a:moveTo>
                    <a:pt x="0" y="0"/>
                  </a:moveTo>
                  <a:cubicBezTo>
                    <a:pt x="61" y="547"/>
                    <a:pt x="213" y="1094"/>
                    <a:pt x="395" y="1641"/>
                  </a:cubicBezTo>
                  <a:cubicBezTo>
                    <a:pt x="547" y="2189"/>
                    <a:pt x="730" y="2705"/>
                    <a:pt x="1003" y="3222"/>
                  </a:cubicBezTo>
                  <a:cubicBezTo>
                    <a:pt x="912" y="2644"/>
                    <a:pt x="790" y="2097"/>
                    <a:pt x="608" y="1581"/>
                  </a:cubicBezTo>
                  <a:cubicBezTo>
                    <a:pt x="456" y="1033"/>
                    <a:pt x="274" y="486"/>
                    <a:pt x="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4837375" y="3328315"/>
              <a:ext cx="111850" cy="88600"/>
            </a:xfrm>
            <a:custGeom>
              <a:avLst/>
              <a:gdLst/>
              <a:ahLst/>
              <a:cxnLst/>
              <a:rect l="l" t="t" r="r" b="b"/>
              <a:pathLst>
                <a:path w="4474" h="3544" extrusionOk="0">
                  <a:moveTo>
                    <a:pt x="2262" y="0"/>
                  </a:moveTo>
                  <a:cubicBezTo>
                    <a:pt x="1960" y="0"/>
                    <a:pt x="1652" y="81"/>
                    <a:pt x="1369" y="253"/>
                  </a:cubicBezTo>
                  <a:cubicBezTo>
                    <a:pt x="1" y="1013"/>
                    <a:pt x="244" y="3080"/>
                    <a:pt x="1794" y="3475"/>
                  </a:cubicBezTo>
                  <a:cubicBezTo>
                    <a:pt x="1961" y="3522"/>
                    <a:pt x="2125" y="3544"/>
                    <a:pt x="2283" y="3544"/>
                  </a:cubicBezTo>
                  <a:cubicBezTo>
                    <a:pt x="3563" y="3544"/>
                    <a:pt x="4474" y="2109"/>
                    <a:pt x="3770" y="892"/>
                  </a:cubicBezTo>
                  <a:cubicBezTo>
                    <a:pt x="3446" y="324"/>
                    <a:pt x="2865" y="0"/>
                    <a:pt x="226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4869300" y="3360490"/>
              <a:ext cx="45625" cy="12925"/>
            </a:xfrm>
            <a:custGeom>
              <a:avLst/>
              <a:gdLst/>
              <a:ahLst/>
              <a:cxnLst/>
              <a:rect l="l" t="t" r="r" b="b"/>
              <a:pathLst>
                <a:path w="1825" h="517" extrusionOk="0">
                  <a:moveTo>
                    <a:pt x="714" y="0"/>
                  </a:moveTo>
                  <a:cubicBezTo>
                    <a:pt x="450" y="0"/>
                    <a:pt x="189" y="115"/>
                    <a:pt x="1" y="304"/>
                  </a:cubicBezTo>
                  <a:cubicBezTo>
                    <a:pt x="305" y="243"/>
                    <a:pt x="609" y="213"/>
                    <a:pt x="943" y="213"/>
                  </a:cubicBezTo>
                  <a:cubicBezTo>
                    <a:pt x="1216" y="273"/>
                    <a:pt x="1520" y="365"/>
                    <a:pt x="1824" y="517"/>
                  </a:cubicBezTo>
                  <a:cubicBezTo>
                    <a:pt x="1612" y="213"/>
                    <a:pt x="1308" y="30"/>
                    <a:pt x="943" y="30"/>
                  </a:cubicBezTo>
                  <a:cubicBezTo>
                    <a:pt x="868" y="10"/>
                    <a:pt x="791" y="0"/>
                    <a:pt x="71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4884500" y="3346790"/>
              <a:ext cx="13700" cy="42575"/>
            </a:xfrm>
            <a:custGeom>
              <a:avLst/>
              <a:gdLst/>
              <a:ahLst/>
              <a:cxnLst/>
              <a:rect l="l" t="t" r="r" b="b"/>
              <a:pathLst>
                <a:path w="548" h="1703" extrusionOk="0">
                  <a:moveTo>
                    <a:pt x="517" y="1"/>
                  </a:moveTo>
                  <a:cubicBezTo>
                    <a:pt x="456" y="1"/>
                    <a:pt x="183" y="305"/>
                    <a:pt x="92" y="821"/>
                  </a:cubicBezTo>
                  <a:cubicBezTo>
                    <a:pt x="1" y="1125"/>
                    <a:pt x="31" y="1429"/>
                    <a:pt x="213" y="1703"/>
                  </a:cubicBezTo>
                  <a:cubicBezTo>
                    <a:pt x="244" y="1703"/>
                    <a:pt x="213" y="1308"/>
                    <a:pt x="274" y="852"/>
                  </a:cubicBezTo>
                  <a:cubicBezTo>
                    <a:pt x="365" y="396"/>
                    <a:pt x="548" y="31"/>
                    <a:pt x="5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32"/>
            <p:cNvGrpSpPr/>
            <p:nvPr/>
          </p:nvGrpSpPr>
          <p:grpSpPr>
            <a:xfrm>
              <a:off x="6409600" y="2074740"/>
              <a:ext cx="633775" cy="640625"/>
              <a:chOff x="4014125" y="2033050"/>
              <a:chExt cx="633775" cy="640625"/>
            </a:xfrm>
          </p:grpSpPr>
          <p:sp>
            <p:nvSpPr>
              <p:cNvPr id="303" name="Google Shape;303;p32"/>
              <p:cNvSpPr/>
              <p:nvPr/>
            </p:nvSpPr>
            <p:spPr>
              <a:xfrm>
                <a:off x="4014125" y="2033050"/>
                <a:ext cx="633775" cy="640625"/>
              </a:xfrm>
              <a:custGeom>
                <a:avLst/>
                <a:gdLst/>
                <a:ahLst/>
                <a:cxnLst/>
                <a:rect l="l" t="t" r="r" b="b"/>
                <a:pathLst>
                  <a:path w="25351" h="25625" extrusionOk="0">
                    <a:moveTo>
                      <a:pt x="12634" y="7123"/>
                    </a:moveTo>
                    <a:cubicBezTo>
                      <a:pt x="15557" y="7123"/>
                      <a:pt x="18360" y="9390"/>
                      <a:pt x="18360" y="12828"/>
                    </a:cubicBezTo>
                    <a:cubicBezTo>
                      <a:pt x="18360" y="15958"/>
                      <a:pt x="15806" y="18481"/>
                      <a:pt x="12676" y="18481"/>
                    </a:cubicBezTo>
                    <a:cubicBezTo>
                      <a:pt x="7630" y="18481"/>
                      <a:pt x="5077" y="12372"/>
                      <a:pt x="8663" y="8785"/>
                    </a:cubicBezTo>
                    <a:cubicBezTo>
                      <a:pt x="9821" y="7637"/>
                      <a:pt x="11241" y="7123"/>
                      <a:pt x="12634" y="7123"/>
                    </a:cubicBezTo>
                    <a:close/>
                    <a:moveTo>
                      <a:pt x="12129" y="1"/>
                    </a:moveTo>
                    <a:lnTo>
                      <a:pt x="9302" y="335"/>
                    </a:lnTo>
                    <a:lnTo>
                      <a:pt x="9059" y="3162"/>
                    </a:lnTo>
                    <a:lnTo>
                      <a:pt x="6840" y="4256"/>
                    </a:lnTo>
                    <a:lnTo>
                      <a:pt x="4742" y="2919"/>
                    </a:lnTo>
                    <a:lnTo>
                      <a:pt x="2645" y="5289"/>
                    </a:lnTo>
                    <a:lnTo>
                      <a:pt x="4256" y="7265"/>
                    </a:lnTo>
                    <a:lnTo>
                      <a:pt x="3162" y="9606"/>
                    </a:lnTo>
                    <a:lnTo>
                      <a:pt x="305" y="9606"/>
                    </a:lnTo>
                    <a:lnTo>
                      <a:pt x="1" y="12493"/>
                    </a:lnTo>
                    <a:lnTo>
                      <a:pt x="2402" y="13405"/>
                    </a:lnTo>
                    <a:lnTo>
                      <a:pt x="2888" y="15928"/>
                    </a:lnTo>
                    <a:lnTo>
                      <a:pt x="913" y="17569"/>
                    </a:lnTo>
                    <a:lnTo>
                      <a:pt x="2128" y="20183"/>
                    </a:lnTo>
                    <a:lnTo>
                      <a:pt x="4682" y="19363"/>
                    </a:lnTo>
                    <a:lnTo>
                      <a:pt x="6536" y="21217"/>
                    </a:lnTo>
                    <a:lnTo>
                      <a:pt x="5928" y="23892"/>
                    </a:lnTo>
                    <a:lnTo>
                      <a:pt x="8451" y="25138"/>
                    </a:lnTo>
                    <a:lnTo>
                      <a:pt x="9940" y="23284"/>
                    </a:lnTo>
                    <a:lnTo>
                      <a:pt x="12706" y="23284"/>
                    </a:lnTo>
                    <a:lnTo>
                      <a:pt x="13648" y="25624"/>
                    </a:lnTo>
                    <a:lnTo>
                      <a:pt x="16718" y="25229"/>
                    </a:lnTo>
                    <a:lnTo>
                      <a:pt x="16718" y="22706"/>
                    </a:lnTo>
                    <a:lnTo>
                      <a:pt x="18876" y="21429"/>
                    </a:lnTo>
                    <a:lnTo>
                      <a:pt x="20974" y="22828"/>
                    </a:lnTo>
                    <a:lnTo>
                      <a:pt x="23071" y="20730"/>
                    </a:lnTo>
                    <a:lnTo>
                      <a:pt x="21794" y="18633"/>
                    </a:lnTo>
                    <a:lnTo>
                      <a:pt x="22828" y="16232"/>
                    </a:lnTo>
                    <a:lnTo>
                      <a:pt x="25351" y="16049"/>
                    </a:lnTo>
                    <a:lnTo>
                      <a:pt x="25351" y="13283"/>
                    </a:lnTo>
                    <a:lnTo>
                      <a:pt x="23314" y="12463"/>
                    </a:lnTo>
                    <a:lnTo>
                      <a:pt x="22889" y="9636"/>
                    </a:lnTo>
                    <a:lnTo>
                      <a:pt x="24773" y="8147"/>
                    </a:lnTo>
                    <a:lnTo>
                      <a:pt x="23497" y="5563"/>
                    </a:lnTo>
                    <a:lnTo>
                      <a:pt x="21035" y="6232"/>
                    </a:lnTo>
                    <a:lnTo>
                      <a:pt x="19180" y="4712"/>
                    </a:lnTo>
                    <a:lnTo>
                      <a:pt x="19727" y="1794"/>
                    </a:lnTo>
                    <a:lnTo>
                      <a:pt x="17083" y="639"/>
                    </a:lnTo>
                    <a:lnTo>
                      <a:pt x="15715" y="2675"/>
                    </a:lnTo>
                    <a:lnTo>
                      <a:pt x="13314" y="2554"/>
                    </a:lnTo>
                    <a:lnTo>
                      <a:pt x="12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4252725" y="2290650"/>
                <a:ext cx="136825" cy="116975"/>
              </a:xfrm>
              <a:custGeom>
                <a:avLst/>
                <a:gdLst/>
                <a:ahLst/>
                <a:cxnLst/>
                <a:rect l="l" t="t" r="r" b="b"/>
                <a:pathLst>
                  <a:path w="5473" h="4679" extrusionOk="0">
                    <a:moveTo>
                      <a:pt x="3132" y="1"/>
                    </a:moveTo>
                    <a:cubicBezTo>
                      <a:pt x="1065" y="1"/>
                      <a:pt x="1" y="2524"/>
                      <a:pt x="1490" y="3983"/>
                    </a:cubicBezTo>
                    <a:cubicBezTo>
                      <a:pt x="1962" y="4464"/>
                      <a:pt x="2545" y="4679"/>
                      <a:pt x="3118" y="4679"/>
                    </a:cubicBezTo>
                    <a:cubicBezTo>
                      <a:pt x="4317" y="4679"/>
                      <a:pt x="5472" y="3740"/>
                      <a:pt x="5472" y="2341"/>
                    </a:cubicBezTo>
                    <a:cubicBezTo>
                      <a:pt x="5472" y="1034"/>
                      <a:pt x="4439" y="1"/>
                      <a:pt x="3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2"/>
            <p:cNvGrpSpPr/>
            <p:nvPr/>
          </p:nvGrpSpPr>
          <p:grpSpPr>
            <a:xfrm>
              <a:off x="5872350" y="1323965"/>
              <a:ext cx="861000" cy="884550"/>
              <a:chOff x="3476875" y="1282275"/>
              <a:chExt cx="861000" cy="884550"/>
            </a:xfrm>
          </p:grpSpPr>
          <p:sp>
            <p:nvSpPr>
              <p:cNvPr id="306" name="Google Shape;306;p32"/>
              <p:cNvSpPr/>
              <p:nvPr/>
            </p:nvSpPr>
            <p:spPr>
              <a:xfrm>
                <a:off x="3476875" y="1282275"/>
                <a:ext cx="861000" cy="884550"/>
              </a:xfrm>
              <a:custGeom>
                <a:avLst/>
                <a:gdLst/>
                <a:ahLst/>
                <a:cxnLst/>
                <a:rect l="l" t="t" r="r" b="b"/>
                <a:pathLst>
                  <a:path w="34440" h="35382" extrusionOk="0">
                    <a:moveTo>
                      <a:pt x="16939" y="10049"/>
                    </a:moveTo>
                    <a:cubicBezTo>
                      <a:pt x="19506" y="10049"/>
                      <a:pt x="22086" y="11293"/>
                      <a:pt x="23588" y="13922"/>
                    </a:cubicBezTo>
                    <a:cubicBezTo>
                      <a:pt x="25716" y="17600"/>
                      <a:pt x="24439" y="22311"/>
                      <a:pt x="20731" y="24439"/>
                    </a:cubicBezTo>
                    <a:cubicBezTo>
                      <a:pt x="19479" y="25158"/>
                      <a:pt x="18175" y="25481"/>
                      <a:pt x="16912" y="25481"/>
                    </a:cubicBezTo>
                    <a:cubicBezTo>
                      <a:pt x="12195" y="25481"/>
                      <a:pt x="8063" y="20973"/>
                      <a:pt x="9454" y="15746"/>
                    </a:cubicBezTo>
                    <a:cubicBezTo>
                      <a:pt x="10456" y="12043"/>
                      <a:pt x="13688" y="10049"/>
                      <a:pt x="16939" y="10049"/>
                    </a:cubicBezTo>
                    <a:close/>
                    <a:moveTo>
                      <a:pt x="17782" y="1"/>
                    </a:moveTo>
                    <a:lnTo>
                      <a:pt x="13861" y="426"/>
                    </a:lnTo>
                    <a:lnTo>
                      <a:pt x="13649" y="3739"/>
                    </a:lnTo>
                    <a:lnTo>
                      <a:pt x="10731" y="5198"/>
                    </a:lnTo>
                    <a:lnTo>
                      <a:pt x="7630" y="3040"/>
                    </a:lnTo>
                    <a:lnTo>
                      <a:pt x="4499" y="5320"/>
                    </a:lnTo>
                    <a:lnTo>
                      <a:pt x="6141" y="8815"/>
                    </a:lnTo>
                    <a:lnTo>
                      <a:pt x="4256" y="11612"/>
                    </a:lnTo>
                    <a:lnTo>
                      <a:pt x="882" y="11429"/>
                    </a:lnTo>
                    <a:lnTo>
                      <a:pt x="1" y="15624"/>
                    </a:lnTo>
                    <a:lnTo>
                      <a:pt x="3223" y="16870"/>
                    </a:lnTo>
                    <a:lnTo>
                      <a:pt x="3496" y="20366"/>
                    </a:lnTo>
                    <a:lnTo>
                      <a:pt x="153" y="22281"/>
                    </a:lnTo>
                    <a:lnTo>
                      <a:pt x="1764" y="25928"/>
                    </a:lnTo>
                    <a:lnTo>
                      <a:pt x="5199" y="25381"/>
                    </a:lnTo>
                    <a:lnTo>
                      <a:pt x="7478" y="28025"/>
                    </a:lnTo>
                    <a:lnTo>
                      <a:pt x="6293" y="31339"/>
                    </a:lnTo>
                    <a:lnTo>
                      <a:pt x="9454" y="33588"/>
                    </a:lnTo>
                    <a:lnTo>
                      <a:pt x="11946" y="30913"/>
                    </a:lnTo>
                    <a:lnTo>
                      <a:pt x="15351" y="31855"/>
                    </a:lnTo>
                    <a:lnTo>
                      <a:pt x="16415" y="35381"/>
                    </a:lnTo>
                    <a:lnTo>
                      <a:pt x="20214" y="35138"/>
                    </a:lnTo>
                    <a:lnTo>
                      <a:pt x="20700" y="31947"/>
                    </a:lnTo>
                    <a:lnTo>
                      <a:pt x="23983" y="30062"/>
                    </a:lnTo>
                    <a:lnTo>
                      <a:pt x="26628" y="32190"/>
                    </a:lnTo>
                    <a:lnTo>
                      <a:pt x="30032" y="29667"/>
                    </a:lnTo>
                    <a:lnTo>
                      <a:pt x="28299" y="26718"/>
                    </a:lnTo>
                    <a:lnTo>
                      <a:pt x="29971" y="23709"/>
                    </a:lnTo>
                    <a:lnTo>
                      <a:pt x="33406" y="23952"/>
                    </a:lnTo>
                    <a:lnTo>
                      <a:pt x="34439" y="20092"/>
                    </a:lnTo>
                    <a:lnTo>
                      <a:pt x="31491" y="18481"/>
                    </a:lnTo>
                    <a:lnTo>
                      <a:pt x="31126" y="14955"/>
                    </a:lnTo>
                    <a:lnTo>
                      <a:pt x="34014" y="13010"/>
                    </a:lnTo>
                    <a:lnTo>
                      <a:pt x="32160" y="9727"/>
                    </a:lnTo>
                    <a:lnTo>
                      <a:pt x="29211" y="10153"/>
                    </a:lnTo>
                    <a:lnTo>
                      <a:pt x="26780" y="7113"/>
                    </a:lnTo>
                    <a:lnTo>
                      <a:pt x="28026" y="4074"/>
                    </a:lnTo>
                    <a:lnTo>
                      <a:pt x="24773" y="1916"/>
                    </a:lnTo>
                    <a:lnTo>
                      <a:pt x="22311" y="4378"/>
                    </a:lnTo>
                    <a:lnTo>
                      <a:pt x="19089" y="3800"/>
                    </a:lnTo>
                    <a:lnTo>
                      <a:pt x="177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3806675" y="1641075"/>
                <a:ext cx="179375" cy="158975"/>
              </a:xfrm>
              <a:custGeom>
                <a:avLst/>
                <a:gdLst/>
                <a:ahLst/>
                <a:cxnLst/>
                <a:rect l="l" t="t" r="r" b="b"/>
                <a:pathLst>
                  <a:path w="7175" h="6359" extrusionOk="0">
                    <a:moveTo>
                      <a:pt x="3572" y="1"/>
                    </a:moveTo>
                    <a:cubicBezTo>
                      <a:pt x="3225" y="1"/>
                      <a:pt x="2872" y="58"/>
                      <a:pt x="2523" y="178"/>
                    </a:cubicBezTo>
                    <a:cubicBezTo>
                      <a:pt x="882" y="786"/>
                      <a:pt x="1" y="2579"/>
                      <a:pt x="609" y="4251"/>
                    </a:cubicBezTo>
                    <a:cubicBezTo>
                      <a:pt x="1062" y="5539"/>
                      <a:pt x="2282" y="6359"/>
                      <a:pt x="3579" y="6359"/>
                    </a:cubicBezTo>
                    <a:cubicBezTo>
                      <a:pt x="3935" y="6359"/>
                      <a:pt x="4298" y="6297"/>
                      <a:pt x="4651" y="6166"/>
                    </a:cubicBezTo>
                    <a:cubicBezTo>
                      <a:pt x="6293" y="5588"/>
                      <a:pt x="7174" y="3795"/>
                      <a:pt x="6597" y="2123"/>
                    </a:cubicBezTo>
                    <a:cubicBezTo>
                      <a:pt x="6115" y="824"/>
                      <a:pt x="4891" y="1"/>
                      <a:pt x="3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2"/>
            <p:cNvGrpSpPr/>
            <p:nvPr/>
          </p:nvGrpSpPr>
          <p:grpSpPr>
            <a:xfrm>
              <a:off x="6740925" y="1770015"/>
              <a:ext cx="297125" cy="302475"/>
              <a:chOff x="4345450" y="1728325"/>
              <a:chExt cx="297125" cy="302475"/>
            </a:xfrm>
          </p:grpSpPr>
          <p:sp>
            <p:nvSpPr>
              <p:cNvPr id="309" name="Google Shape;309;p32"/>
              <p:cNvSpPr/>
              <p:nvPr/>
            </p:nvSpPr>
            <p:spPr>
              <a:xfrm>
                <a:off x="4345450" y="1728325"/>
                <a:ext cx="297125" cy="302475"/>
              </a:xfrm>
              <a:custGeom>
                <a:avLst/>
                <a:gdLst/>
                <a:ahLst/>
                <a:cxnLst/>
                <a:rect l="l" t="t" r="r" b="b"/>
                <a:pathLst>
                  <a:path w="11885" h="12099" extrusionOk="0">
                    <a:moveTo>
                      <a:pt x="5808" y="3395"/>
                    </a:moveTo>
                    <a:cubicBezTo>
                      <a:pt x="6697" y="3395"/>
                      <a:pt x="7591" y="3828"/>
                      <a:pt x="8116" y="4743"/>
                    </a:cubicBezTo>
                    <a:cubicBezTo>
                      <a:pt x="8815" y="6019"/>
                      <a:pt x="8389" y="7600"/>
                      <a:pt x="7143" y="8360"/>
                    </a:cubicBezTo>
                    <a:cubicBezTo>
                      <a:pt x="6704" y="8612"/>
                      <a:pt x="6247" y="8725"/>
                      <a:pt x="5805" y="8725"/>
                    </a:cubicBezTo>
                    <a:cubicBezTo>
                      <a:pt x="4168" y="8725"/>
                      <a:pt x="2743" y="7170"/>
                      <a:pt x="3222" y="5351"/>
                    </a:cubicBezTo>
                    <a:cubicBezTo>
                      <a:pt x="3578" y="4080"/>
                      <a:pt x="4689" y="3395"/>
                      <a:pt x="5808" y="3395"/>
                    </a:cubicBezTo>
                    <a:close/>
                    <a:moveTo>
                      <a:pt x="6110" y="1"/>
                    </a:moveTo>
                    <a:lnTo>
                      <a:pt x="4772" y="123"/>
                    </a:lnTo>
                    <a:lnTo>
                      <a:pt x="4681" y="1278"/>
                    </a:lnTo>
                    <a:lnTo>
                      <a:pt x="3708" y="1764"/>
                    </a:lnTo>
                    <a:lnTo>
                      <a:pt x="2645" y="1004"/>
                    </a:lnTo>
                    <a:lnTo>
                      <a:pt x="1550" y="1794"/>
                    </a:lnTo>
                    <a:lnTo>
                      <a:pt x="2128" y="2980"/>
                    </a:lnTo>
                    <a:lnTo>
                      <a:pt x="1490" y="3952"/>
                    </a:lnTo>
                    <a:lnTo>
                      <a:pt x="304" y="3892"/>
                    </a:lnTo>
                    <a:lnTo>
                      <a:pt x="0" y="5320"/>
                    </a:lnTo>
                    <a:lnTo>
                      <a:pt x="1125" y="5746"/>
                    </a:lnTo>
                    <a:lnTo>
                      <a:pt x="1216" y="6962"/>
                    </a:lnTo>
                    <a:lnTo>
                      <a:pt x="61" y="7600"/>
                    </a:lnTo>
                    <a:lnTo>
                      <a:pt x="608" y="8846"/>
                    </a:lnTo>
                    <a:lnTo>
                      <a:pt x="1794" y="8664"/>
                    </a:lnTo>
                    <a:lnTo>
                      <a:pt x="2584" y="9576"/>
                    </a:lnTo>
                    <a:lnTo>
                      <a:pt x="2189" y="10731"/>
                    </a:lnTo>
                    <a:lnTo>
                      <a:pt x="3253" y="11490"/>
                    </a:lnTo>
                    <a:lnTo>
                      <a:pt x="4104" y="10579"/>
                    </a:lnTo>
                    <a:lnTo>
                      <a:pt x="5289" y="10883"/>
                    </a:lnTo>
                    <a:lnTo>
                      <a:pt x="5684" y="12098"/>
                    </a:lnTo>
                    <a:lnTo>
                      <a:pt x="6991" y="12007"/>
                    </a:lnTo>
                    <a:lnTo>
                      <a:pt x="7143" y="10913"/>
                    </a:lnTo>
                    <a:lnTo>
                      <a:pt x="8268" y="10275"/>
                    </a:lnTo>
                    <a:lnTo>
                      <a:pt x="9180" y="11004"/>
                    </a:lnTo>
                    <a:lnTo>
                      <a:pt x="10365" y="10153"/>
                    </a:lnTo>
                    <a:lnTo>
                      <a:pt x="9757" y="9120"/>
                    </a:lnTo>
                    <a:lnTo>
                      <a:pt x="10304" y="8086"/>
                    </a:lnTo>
                    <a:lnTo>
                      <a:pt x="11490" y="8177"/>
                    </a:lnTo>
                    <a:lnTo>
                      <a:pt x="11885" y="6840"/>
                    </a:lnTo>
                    <a:lnTo>
                      <a:pt x="10851" y="6293"/>
                    </a:lnTo>
                    <a:lnTo>
                      <a:pt x="10730" y="5077"/>
                    </a:lnTo>
                    <a:lnTo>
                      <a:pt x="11703" y="4439"/>
                    </a:lnTo>
                    <a:lnTo>
                      <a:pt x="11034" y="3284"/>
                    </a:lnTo>
                    <a:lnTo>
                      <a:pt x="10031" y="3436"/>
                    </a:lnTo>
                    <a:lnTo>
                      <a:pt x="9210" y="2372"/>
                    </a:lnTo>
                    <a:lnTo>
                      <a:pt x="9636" y="1338"/>
                    </a:lnTo>
                    <a:lnTo>
                      <a:pt x="8481" y="578"/>
                    </a:lnTo>
                    <a:lnTo>
                      <a:pt x="7660" y="1430"/>
                    </a:lnTo>
                    <a:lnTo>
                      <a:pt x="6535" y="1247"/>
                    </a:lnTo>
                    <a:lnTo>
                      <a:pt x="61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4454875" y="1850275"/>
                <a:ext cx="69475" cy="54575"/>
              </a:xfrm>
              <a:custGeom>
                <a:avLst/>
                <a:gdLst/>
                <a:ahLst/>
                <a:cxnLst/>
                <a:rect l="l" t="t" r="r" b="b"/>
                <a:pathLst>
                  <a:path w="2779" h="2183" extrusionOk="0">
                    <a:moveTo>
                      <a:pt x="1420" y="1"/>
                    </a:moveTo>
                    <a:cubicBezTo>
                      <a:pt x="1224" y="1"/>
                      <a:pt x="1027" y="55"/>
                      <a:pt x="851" y="169"/>
                    </a:cubicBezTo>
                    <a:cubicBezTo>
                      <a:pt x="0" y="655"/>
                      <a:pt x="183" y="1901"/>
                      <a:pt x="1125" y="2144"/>
                    </a:cubicBezTo>
                    <a:cubicBezTo>
                      <a:pt x="1225" y="2170"/>
                      <a:pt x="1323" y="2182"/>
                      <a:pt x="1418" y="2182"/>
                    </a:cubicBezTo>
                    <a:cubicBezTo>
                      <a:pt x="2215" y="2182"/>
                      <a:pt x="2779" y="1324"/>
                      <a:pt x="2371" y="564"/>
                    </a:cubicBezTo>
                    <a:cubicBezTo>
                      <a:pt x="2171" y="203"/>
                      <a:pt x="1798" y="1"/>
                      <a:pt x="1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32"/>
            <p:cNvSpPr/>
            <p:nvPr/>
          </p:nvSpPr>
          <p:spPr>
            <a:xfrm>
              <a:off x="7464000" y="1840765"/>
              <a:ext cx="288350" cy="90900"/>
            </a:xfrm>
            <a:custGeom>
              <a:avLst/>
              <a:gdLst/>
              <a:ahLst/>
              <a:cxnLst/>
              <a:rect l="l" t="t" r="r" b="b"/>
              <a:pathLst>
                <a:path w="11534" h="3636" extrusionOk="0">
                  <a:moveTo>
                    <a:pt x="3929" y="0"/>
                  </a:moveTo>
                  <a:cubicBezTo>
                    <a:pt x="1762" y="0"/>
                    <a:pt x="1" y="425"/>
                    <a:pt x="14" y="788"/>
                  </a:cubicBezTo>
                  <a:cubicBezTo>
                    <a:pt x="14" y="1639"/>
                    <a:pt x="1321" y="2095"/>
                    <a:pt x="1321" y="2095"/>
                  </a:cubicBezTo>
                  <a:lnTo>
                    <a:pt x="9680" y="3615"/>
                  </a:lnTo>
                  <a:cubicBezTo>
                    <a:pt x="9910" y="3629"/>
                    <a:pt x="10114" y="3635"/>
                    <a:pt x="10294" y="3635"/>
                  </a:cubicBezTo>
                  <a:cubicBezTo>
                    <a:pt x="11254" y="3635"/>
                    <a:pt x="11534" y="3463"/>
                    <a:pt x="11534" y="3463"/>
                  </a:cubicBezTo>
                  <a:cubicBezTo>
                    <a:pt x="10472" y="764"/>
                    <a:pt x="6836" y="0"/>
                    <a:pt x="3929"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464000" y="1840765"/>
              <a:ext cx="288350" cy="90900"/>
            </a:xfrm>
            <a:custGeom>
              <a:avLst/>
              <a:gdLst/>
              <a:ahLst/>
              <a:cxnLst/>
              <a:rect l="l" t="t" r="r" b="b"/>
              <a:pathLst>
                <a:path w="11534" h="3636" extrusionOk="0">
                  <a:moveTo>
                    <a:pt x="3929" y="0"/>
                  </a:moveTo>
                  <a:cubicBezTo>
                    <a:pt x="1762" y="0"/>
                    <a:pt x="1" y="425"/>
                    <a:pt x="14" y="788"/>
                  </a:cubicBezTo>
                  <a:cubicBezTo>
                    <a:pt x="14" y="1639"/>
                    <a:pt x="1321" y="2095"/>
                    <a:pt x="1321" y="2095"/>
                  </a:cubicBezTo>
                  <a:lnTo>
                    <a:pt x="9680" y="3615"/>
                  </a:lnTo>
                  <a:cubicBezTo>
                    <a:pt x="9910" y="3629"/>
                    <a:pt x="10114" y="3635"/>
                    <a:pt x="10294" y="3635"/>
                  </a:cubicBezTo>
                  <a:cubicBezTo>
                    <a:pt x="11254" y="3635"/>
                    <a:pt x="11534" y="3463"/>
                    <a:pt x="11534" y="3463"/>
                  </a:cubicBezTo>
                  <a:cubicBezTo>
                    <a:pt x="10472" y="764"/>
                    <a:pt x="6836" y="0"/>
                    <a:pt x="3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7487125" y="1848440"/>
              <a:ext cx="234850" cy="386675"/>
            </a:xfrm>
            <a:custGeom>
              <a:avLst/>
              <a:gdLst/>
              <a:ahLst/>
              <a:cxnLst/>
              <a:rect l="l" t="t" r="r" b="b"/>
              <a:pathLst>
                <a:path w="9394" h="15467" extrusionOk="0">
                  <a:moveTo>
                    <a:pt x="3792" y="1"/>
                  </a:moveTo>
                  <a:cubicBezTo>
                    <a:pt x="2642" y="1"/>
                    <a:pt x="1486" y="230"/>
                    <a:pt x="396" y="694"/>
                  </a:cubicBezTo>
                  <a:cubicBezTo>
                    <a:pt x="396" y="694"/>
                    <a:pt x="1" y="6347"/>
                    <a:pt x="31" y="8809"/>
                  </a:cubicBezTo>
                  <a:cubicBezTo>
                    <a:pt x="62" y="11271"/>
                    <a:pt x="2524" y="11636"/>
                    <a:pt x="2524" y="11636"/>
                  </a:cubicBezTo>
                  <a:cubicBezTo>
                    <a:pt x="2524" y="11636"/>
                    <a:pt x="2463" y="14311"/>
                    <a:pt x="2524" y="15010"/>
                  </a:cubicBezTo>
                  <a:lnTo>
                    <a:pt x="8420" y="15466"/>
                  </a:lnTo>
                  <a:lnTo>
                    <a:pt x="9393" y="2062"/>
                  </a:lnTo>
                  <a:lnTo>
                    <a:pt x="9028" y="1788"/>
                  </a:lnTo>
                  <a:cubicBezTo>
                    <a:pt x="7505" y="604"/>
                    <a:pt x="5657" y="1"/>
                    <a:pt x="3792" y="1"/>
                  </a:cubicBezTo>
                  <a:close/>
                </a:path>
              </a:pathLst>
            </a:custGeom>
            <a:solidFill>
              <a:srgbClr val="AF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7496250" y="1955565"/>
              <a:ext cx="23625" cy="18425"/>
            </a:xfrm>
            <a:custGeom>
              <a:avLst/>
              <a:gdLst/>
              <a:ahLst/>
              <a:cxnLst/>
              <a:rect l="l" t="t" r="r" b="b"/>
              <a:pathLst>
                <a:path w="945" h="737" extrusionOk="0">
                  <a:moveTo>
                    <a:pt x="412" y="0"/>
                  </a:moveTo>
                  <a:cubicBezTo>
                    <a:pt x="326" y="0"/>
                    <a:pt x="235" y="34"/>
                    <a:pt x="153" y="117"/>
                  </a:cubicBezTo>
                  <a:cubicBezTo>
                    <a:pt x="1" y="239"/>
                    <a:pt x="1" y="482"/>
                    <a:pt x="122" y="634"/>
                  </a:cubicBezTo>
                  <a:cubicBezTo>
                    <a:pt x="202" y="698"/>
                    <a:pt x="299" y="737"/>
                    <a:pt x="396" y="737"/>
                  </a:cubicBezTo>
                  <a:cubicBezTo>
                    <a:pt x="482" y="737"/>
                    <a:pt x="567" y="706"/>
                    <a:pt x="639" y="634"/>
                  </a:cubicBezTo>
                  <a:cubicBezTo>
                    <a:pt x="944" y="399"/>
                    <a:pt x="70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7497000" y="1948590"/>
              <a:ext cx="31950" cy="9250"/>
            </a:xfrm>
            <a:custGeom>
              <a:avLst/>
              <a:gdLst/>
              <a:ahLst/>
              <a:cxnLst/>
              <a:rect l="l" t="t" r="r" b="b"/>
              <a:pathLst>
                <a:path w="1278" h="370" extrusionOk="0">
                  <a:moveTo>
                    <a:pt x="639" y="1"/>
                  </a:moveTo>
                  <a:cubicBezTo>
                    <a:pt x="457" y="1"/>
                    <a:pt x="274" y="62"/>
                    <a:pt x="123" y="183"/>
                  </a:cubicBezTo>
                  <a:cubicBezTo>
                    <a:pt x="62" y="274"/>
                    <a:pt x="1" y="335"/>
                    <a:pt x="1" y="366"/>
                  </a:cubicBezTo>
                  <a:cubicBezTo>
                    <a:pt x="6" y="368"/>
                    <a:pt x="11" y="369"/>
                    <a:pt x="18" y="369"/>
                  </a:cubicBezTo>
                  <a:cubicBezTo>
                    <a:pt x="100" y="369"/>
                    <a:pt x="331" y="214"/>
                    <a:pt x="639" y="214"/>
                  </a:cubicBezTo>
                  <a:cubicBezTo>
                    <a:pt x="926" y="214"/>
                    <a:pt x="1145" y="348"/>
                    <a:pt x="1221" y="348"/>
                  </a:cubicBezTo>
                  <a:cubicBezTo>
                    <a:pt x="1234" y="348"/>
                    <a:pt x="1243" y="344"/>
                    <a:pt x="1247" y="335"/>
                  </a:cubicBezTo>
                  <a:cubicBezTo>
                    <a:pt x="1278" y="305"/>
                    <a:pt x="1217" y="244"/>
                    <a:pt x="1126" y="183"/>
                  </a:cubicBezTo>
                  <a:cubicBezTo>
                    <a:pt x="974" y="62"/>
                    <a:pt x="791"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7588200" y="1963740"/>
              <a:ext cx="22400" cy="17925"/>
            </a:xfrm>
            <a:custGeom>
              <a:avLst/>
              <a:gdLst/>
              <a:ahLst/>
              <a:cxnLst/>
              <a:rect l="l" t="t" r="r" b="b"/>
              <a:pathLst>
                <a:path w="896" h="717" extrusionOk="0">
                  <a:moveTo>
                    <a:pt x="452" y="0"/>
                  </a:moveTo>
                  <a:cubicBezTo>
                    <a:pt x="389" y="0"/>
                    <a:pt x="328" y="21"/>
                    <a:pt x="274" y="64"/>
                  </a:cubicBezTo>
                  <a:cubicBezTo>
                    <a:pt x="0" y="216"/>
                    <a:pt x="61" y="641"/>
                    <a:pt x="365" y="702"/>
                  </a:cubicBezTo>
                  <a:cubicBezTo>
                    <a:pt x="398" y="712"/>
                    <a:pt x="430" y="716"/>
                    <a:pt x="460" y="716"/>
                  </a:cubicBezTo>
                  <a:cubicBezTo>
                    <a:pt x="717" y="716"/>
                    <a:pt x="896" y="402"/>
                    <a:pt x="760" y="185"/>
                  </a:cubicBezTo>
                  <a:cubicBezTo>
                    <a:pt x="682" y="67"/>
                    <a:pt x="565"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7588950" y="1956015"/>
              <a:ext cx="31950" cy="9425"/>
            </a:xfrm>
            <a:custGeom>
              <a:avLst/>
              <a:gdLst/>
              <a:ahLst/>
              <a:cxnLst/>
              <a:rect l="l" t="t" r="r" b="b"/>
              <a:pathLst>
                <a:path w="1278" h="377" extrusionOk="0">
                  <a:moveTo>
                    <a:pt x="624" y="0"/>
                  </a:moveTo>
                  <a:cubicBezTo>
                    <a:pt x="449" y="0"/>
                    <a:pt x="274" y="53"/>
                    <a:pt x="122" y="160"/>
                  </a:cubicBezTo>
                  <a:cubicBezTo>
                    <a:pt x="31" y="281"/>
                    <a:pt x="1" y="342"/>
                    <a:pt x="1" y="373"/>
                  </a:cubicBezTo>
                  <a:cubicBezTo>
                    <a:pt x="5" y="375"/>
                    <a:pt x="11" y="376"/>
                    <a:pt x="18" y="376"/>
                  </a:cubicBezTo>
                  <a:cubicBezTo>
                    <a:pt x="100" y="376"/>
                    <a:pt x="330" y="221"/>
                    <a:pt x="639" y="221"/>
                  </a:cubicBezTo>
                  <a:cubicBezTo>
                    <a:pt x="926" y="221"/>
                    <a:pt x="1145" y="355"/>
                    <a:pt x="1221" y="355"/>
                  </a:cubicBezTo>
                  <a:cubicBezTo>
                    <a:pt x="1234" y="355"/>
                    <a:pt x="1243" y="351"/>
                    <a:pt x="1247" y="342"/>
                  </a:cubicBezTo>
                  <a:cubicBezTo>
                    <a:pt x="1277" y="312"/>
                    <a:pt x="1247" y="251"/>
                    <a:pt x="1125" y="160"/>
                  </a:cubicBezTo>
                  <a:cubicBezTo>
                    <a:pt x="973" y="53"/>
                    <a:pt x="799"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7532725" y="1961515"/>
              <a:ext cx="27375" cy="74300"/>
            </a:xfrm>
            <a:custGeom>
              <a:avLst/>
              <a:gdLst/>
              <a:ahLst/>
              <a:cxnLst/>
              <a:rect l="l" t="t" r="r" b="b"/>
              <a:pathLst>
                <a:path w="1095" h="2972" extrusionOk="0">
                  <a:moveTo>
                    <a:pt x="1095" y="1"/>
                  </a:moveTo>
                  <a:lnTo>
                    <a:pt x="1095" y="1"/>
                  </a:lnTo>
                  <a:cubicBezTo>
                    <a:pt x="791" y="548"/>
                    <a:pt x="517" y="1125"/>
                    <a:pt x="335" y="1733"/>
                  </a:cubicBezTo>
                  <a:lnTo>
                    <a:pt x="92" y="2432"/>
                  </a:lnTo>
                  <a:cubicBezTo>
                    <a:pt x="31" y="2554"/>
                    <a:pt x="1" y="2675"/>
                    <a:pt x="31" y="2797"/>
                  </a:cubicBezTo>
                  <a:cubicBezTo>
                    <a:pt x="61" y="2888"/>
                    <a:pt x="122" y="2919"/>
                    <a:pt x="183" y="2949"/>
                  </a:cubicBezTo>
                  <a:lnTo>
                    <a:pt x="335" y="2949"/>
                  </a:lnTo>
                  <a:cubicBezTo>
                    <a:pt x="426" y="2964"/>
                    <a:pt x="517" y="2972"/>
                    <a:pt x="612" y="2972"/>
                  </a:cubicBezTo>
                  <a:cubicBezTo>
                    <a:pt x="707" y="2972"/>
                    <a:pt x="806" y="2964"/>
                    <a:pt x="912" y="2949"/>
                  </a:cubicBezTo>
                  <a:cubicBezTo>
                    <a:pt x="730" y="2858"/>
                    <a:pt x="548" y="2827"/>
                    <a:pt x="365" y="2827"/>
                  </a:cubicBezTo>
                  <a:cubicBezTo>
                    <a:pt x="274" y="2827"/>
                    <a:pt x="183" y="2797"/>
                    <a:pt x="183" y="2736"/>
                  </a:cubicBezTo>
                  <a:cubicBezTo>
                    <a:pt x="183" y="2645"/>
                    <a:pt x="213" y="2554"/>
                    <a:pt x="244" y="2493"/>
                  </a:cubicBezTo>
                  <a:lnTo>
                    <a:pt x="517" y="1794"/>
                  </a:lnTo>
                  <a:cubicBezTo>
                    <a:pt x="760" y="1216"/>
                    <a:pt x="973" y="609"/>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7541075" y="2044340"/>
              <a:ext cx="46375" cy="22775"/>
            </a:xfrm>
            <a:custGeom>
              <a:avLst/>
              <a:gdLst/>
              <a:ahLst/>
              <a:cxnLst/>
              <a:rect l="l" t="t" r="r" b="b"/>
              <a:pathLst>
                <a:path w="1855" h="911" extrusionOk="0">
                  <a:moveTo>
                    <a:pt x="1673" y="1"/>
                  </a:moveTo>
                  <a:cubicBezTo>
                    <a:pt x="1126" y="244"/>
                    <a:pt x="578" y="396"/>
                    <a:pt x="1" y="487"/>
                  </a:cubicBezTo>
                  <a:cubicBezTo>
                    <a:pt x="181" y="757"/>
                    <a:pt x="477" y="910"/>
                    <a:pt x="792" y="910"/>
                  </a:cubicBezTo>
                  <a:cubicBezTo>
                    <a:pt x="902" y="910"/>
                    <a:pt x="1015" y="891"/>
                    <a:pt x="1126" y="852"/>
                  </a:cubicBezTo>
                  <a:cubicBezTo>
                    <a:pt x="1855" y="578"/>
                    <a:pt x="1673" y="1"/>
                    <a:pt x="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7550200" y="2115765"/>
              <a:ext cx="79825" cy="39350"/>
            </a:xfrm>
            <a:custGeom>
              <a:avLst/>
              <a:gdLst/>
              <a:ahLst/>
              <a:cxnLst/>
              <a:rect l="l" t="t" r="r" b="b"/>
              <a:pathLst>
                <a:path w="3193" h="1574" extrusionOk="0">
                  <a:moveTo>
                    <a:pt x="3192" y="1"/>
                  </a:moveTo>
                  <a:cubicBezTo>
                    <a:pt x="2293" y="610"/>
                    <a:pt x="1227" y="915"/>
                    <a:pt x="154" y="915"/>
                  </a:cubicBezTo>
                  <a:cubicBezTo>
                    <a:pt x="103" y="915"/>
                    <a:pt x="52" y="914"/>
                    <a:pt x="1" y="913"/>
                  </a:cubicBezTo>
                  <a:lnTo>
                    <a:pt x="1" y="1551"/>
                  </a:lnTo>
                  <a:cubicBezTo>
                    <a:pt x="155" y="1567"/>
                    <a:pt x="303" y="1574"/>
                    <a:pt x="444" y="1574"/>
                  </a:cubicBezTo>
                  <a:cubicBezTo>
                    <a:pt x="2526" y="1574"/>
                    <a:pt x="3192" y="1"/>
                    <a:pt x="3192" y="1"/>
                  </a:cubicBezTo>
                  <a:close/>
                </a:path>
              </a:pathLst>
            </a:custGeom>
            <a:solidFill>
              <a:srgbClr val="AA6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7497000" y="1833865"/>
              <a:ext cx="246250" cy="150475"/>
            </a:xfrm>
            <a:custGeom>
              <a:avLst/>
              <a:gdLst/>
              <a:ahLst/>
              <a:cxnLst/>
              <a:rect l="l" t="t" r="r" b="b"/>
              <a:pathLst>
                <a:path w="9850" h="6019" extrusionOk="0">
                  <a:moveTo>
                    <a:pt x="4530" y="0"/>
                  </a:moveTo>
                  <a:lnTo>
                    <a:pt x="1977" y="152"/>
                  </a:lnTo>
                  <a:lnTo>
                    <a:pt x="1" y="547"/>
                  </a:lnTo>
                  <a:lnTo>
                    <a:pt x="1" y="1915"/>
                  </a:lnTo>
                  <a:cubicBezTo>
                    <a:pt x="1" y="1915"/>
                    <a:pt x="636" y="2280"/>
                    <a:pt x="1654" y="2280"/>
                  </a:cubicBezTo>
                  <a:cubicBezTo>
                    <a:pt x="2162" y="2280"/>
                    <a:pt x="2767" y="2189"/>
                    <a:pt x="3436" y="1915"/>
                  </a:cubicBezTo>
                  <a:cubicBezTo>
                    <a:pt x="4357" y="1538"/>
                    <a:pt x="5350" y="1320"/>
                    <a:pt x="5979" y="1320"/>
                  </a:cubicBezTo>
                  <a:cubicBezTo>
                    <a:pt x="6262" y="1320"/>
                    <a:pt x="6472" y="1365"/>
                    <a:pt x="6566" y="1459"/>
                  </a:cubicBezTo>
                  <a:cubicBezTo>
                    <a:pt x="6901" y="1733"/>
                    <a:pt x="6870" y="3040"/>
                    <a:pt x="8086" y="3526"/>
                  </a:cubicBezTo>
                  <a:cubicBezTo>
                    <a:pt x="8086" y="3526"/>
                    <a:pt x="7843" y="6019"/>
                    <a:pt x="8846" y="6019"/>
                  </a:cubicBezTo>
                  <a:cubicBezTo>
                    <a:pt x="9849" y="5988"/>
                    <a:pt x="9515" y="2067"/>
                    <a:pt x="9515" y="2067"/>
                  </a:cubicBezTo>
                  <a:lnTo>
                    <a:pt x="7144" y="699"/>
                  </a:lnTo>
                  <a:lnTo>
                    <a:pt x="4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7711300" y="1961615"/>
              <a:ext cx="44575" cy="64325"/>
            </a:xfrm>
            <a:custGeom>
              <a:avLst/>
              <a:gdLst/>
              <a:ahLst/>
              <a:cxnLst/>
              <a:rect l="l" t="t" r="r" b="b"/>
              <a:pathLst>
                <a:path w="1783" h="2573" extrusionOk="0">
                  <a:moveTo>
                    <a:pt x="664" y="1"/>
                  </a:moveTo>
                  <a:cubicBezTo>
                    <a:pt x="372" y="1"/>
                    <a:pt x="134" y="76"/>
                    <a:pt x="122" y="88"/>
                  </a:cubicBezTo>
                  <a:cubicBezTo>
                    <a:pt x="122" y="88"/>
                    <a:pt x="1" y="2459"/>
                    <a:pt x="31" y="2489"/>
                  </a:cubicBezTo>
                  <a:cubicBezTo>
                    <a:pt x="31" y="2510"/>
                    <a:pt x="236" y="2573"/>
                    <a:pt x="506" y="2573"/>
                  </a:cubicBezTo>
                  <a:cubicBezTo>
                    <a:pt x="1005" y="2573"/>
                    <a:pt x="1724" y="2359"/>
                    <a:pt x="1763" y="1273"/>
                  </a:cubicBezTo>
                  <a:cubicBezTo>
                    <a:pt x="1782" y="210"/>
                    <a:pt x="1149" y="1"/>
                    <a:pt x="664" y="1"/>
                  </a:cubicBezTo>
                  <a:close/>
                </a:path>
              </a:pathLst>
            </a:custGeom>
            <a:solidFill>
              <a:srgbClr val="AF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7724975" y="1975190"/>
              <a:ext cx="19775" cy="36800"/>
            </a:xfrm>
            <a:custGeom>
              <a:avLst/>
              <a:gdLst/>
              <a:ahLst/>
              <a:cxnLst/>
              <a:rect l="l" t="t" r="r" b="b"/>
              <a:pathLst>
                <a:path w="791" h="1472" extrusionOk="0">
                  <a:moveTo>
                    <a:pt x="396" y="1"/>
                  </a:moveTo>
                  <a:cubicBezTo>
                    <a:pt x="335" y="1"/>
                    <a:pt x="274" y="1"/>
                    <a:pt x="213" y="31"/>
                  </a:cubicBezTo>
                  <a:cubicBezTo>
                    <a:pt x="183" y="62"/>
                    <a:pt x="153" y="92"/>
                    <a:pt x="153" y="153"/>
                  </a:cubicBezTo>
                  <a:cubicBezTo>
                    <a:pt x="153" y="214"/>
                    <a:pt x="153" y="244"/>
                    <a:pt x="183" y="244"/>
                  </a:cubicBezTo>
                  <a:cubicBezTo>
                    <a:pt x="213" y="244"/>
                    <a:pt x="183" y="214"/>
                    <a:pt x="213" y="153"/>
                  </a:cubicBezTo>
                  <a:cubicBezTo>
                    <a:pt x="236" y="108"/>
                    <a:pt x="274" y="80"/>
                    <a:pt x="317" y="80"/>
                  </a:cubicBezTo>
                  <a:cubicBezTo>
                    <a:pt x="333" y="80"/>
                    <a:pt x="349" y="84"/>
                    <a:pt x="365" y="92"/>
                  </a:cubicBezTo>
                  <a:cubicBezTo>
                    <a:pt x="487" y="122"/>
                    <a:pt x="548" y="214"/>
                    <a:pt x="578" y="305"/>
                  </a:cubicBezTo>
                  <a:cubicBezTo>
                    <a:pt x="639" y="457"/>
                    <a:pt x="669" y="609"/>
                    <a:pt x="669" y="730"/>
                  </a:cubicBezTo>
                  <a:cubicBezTo>
                    <a:pt x="669" y="1004"/>
                    <a:pt x="517" y="1247"/>
                    <a:pt x="305" y="1369"/>
                  </a:cubicBezTo>
                  <a:cubicBezTo>
                    <a:pt x="274" y="1384"/>
                    <a:pt x="236" y="1391"/>
                    <a:pt x="198" y="1391"/>
                  </a:cubicBezTo>
                  <a:cubicBezTo>
                    <a:pt x="160" y="1391"/>
                    <a:pt x="122" y="1384"/>
                    <a:pt x="92" y="1369"/>
                  </a:cubicBezTo>
                  <a:cubicBezTo>
                    <a:pt x="31" y="1338"/>
                    <a:pt x="1" y="1338"/>
                    <a:pt x="1" y="1338"/>
                  </a:cubicBezTo>
                  <a:lnTo>
                    <a:pt x="1" y="1338"/>
                  </a:lnTo>
                  <a:cubicBezTo>
                    <a:pt x="1" y="1338"/>
                    <a:pt x="1" y="1369"/>
                    <a:pt x="61" y="1399"/>
                  </a:cubicBezTo>
                  <a:cubicBezTo>
                    <a:pt x="106" y="1443"/>
                    <a:pt x="183" y="1472"/>
                    <a:pt x="257" y="1472"/>
                  </a:cubicBezTo>
                  <a:cubicBezTo>
                    <a:pt x="284" y="1472"/>
                    <a:pt x="311" y="1468"/>
                    <a:pt x="335" y="1460"/>
                  </a:cubicBezTo>
                  <a:cubicBezTo>
                    <a:pt x="609" y="1338"/>
                    <a:pt x="791" y="1065"/>
                    <a:pt x="761" y="761"/>
                  </a:cubicBezTo>
                  <a:cubicBezTo>
                    <a:pt x="791" y="578"/>
                    <a:pt x="761" y="426"/>
                    <a:pt x="700" y="274"/>
                  </a:cubicBezTo>
                  <a:cubicBezTo>
                    <a:pt x="639" y="153"/>
                    <a:pt x="517" y="31"/>
                    <a:pt x="396" y="1"/>
                  </a:cubicBezTo>
                  <a:close/>
                </a:path>
              </a:pathLst>
            </a:custGeom>
            <a:solidFill>
              <a:srgbClr val="AA6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7715100" y="1831365"/>
              <a:ext cx="27900" cy="10475"/>
            </a:xfrm>
            <a:custGeom>
              <a:avLst/>
              <a:gdLst/>
              <a:ahLst/>
              <a:cxnLst/>
              <a:rect l="l" t="t" r="r" b="b"/>
              <a:pathLst>
                <a:path w="1116" h="419" extrusionOk="0">
                  <a:moveTo>
                    <a:pt x="798" y="1"/>
                  </a:moveTo>
                  <a:cubicBezTo>
                    <a:pt x="715" y="1"/>
                    <a:pt x="619" y="12"/>
                    <a:pt x="517" y="39"/>
                  </a:cubicBezTo>
                  <a:cubicBezTo>
                    <a:pt x="152" y="131"/>
                    <a:pt x="0" y="374"/>
                    <a:pt x="61" y="404"/>
                  </a:cubicBezTo>
                  <a:cubicBezTo>
                    <a:pt x="66" y="414"/>
                    <a:pt x="75" y="418"/>
                    <a:pt x="87" y="418"/>
                  </a:cubicBezTo>
                  <a:cubicBezTo>
                    <a:pt x="152" y="418"/>
                    <a:pt x="318" y="298"/>
                    <a:pt x="548" y="222"/>
                  </a:cubicBezTo>
                  <a:cubicBezTo>
                    <a:pt x="852" y="131"/>
                    <a:pt x="1095" y="131"/>
                    <a:pt x="1095" y="100"/>
                  </a:cubicBezTo>
                  <a:cubicBezTo>
                    <a:pt x="1116" y="58"/>
                    <a:pt x="990" y="1"/>
                    <a:pt x="7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7709025" y="1807265"/>
              <a:ext cx="12950" cy="37325"/>
            </a:xfrm>
            <a:custGeom>
              <a:avLst/>
              <a:gdLst/>
              <a:ahLst/>
              <a:cxnLst/>
              <a:rect l="l" t="t" r="r" b="b"/>
              <a:pathLst>
                <a:path w="518" h="1493" extrusionOk="0">
                  <a:moveTo>
                    <a:pt x="395" y="0"/>
                  </a:moveTo>
                  <a:cubicBezTo>
                    <a:pt x="335" y="0"/>
                    <a:pt x="335" y="335"/>
                    <a:pt x="243" y="760"/>
                  </a:cubicBezTo>
                  <a:cubicBezTo>
                    <a:pt x="183" y="1155"/>
                    <a:pt x="0" y="1429"/>
                    <a:pt x="31" y="1490"/>
                  </a:cubicBezTo>
                  <a:cubicBezTo>
                    <a:pt x="32" y="1491"/>
                    <a:pt x="34" y="1492"/>
                    <a:pt x="37" y="1492"/>
                  </a:cubicBezTo>
                  <a:cubicBezTo>
                    <a:pt x="91" y="1492"/>
                    <a:pt x="370" y="1224"/>
                    <a:pt x="456" y="791"/>
                  </a:cubicBezTo>
                  <a:cubicBezTo>
                    <a:pt x="517" y="517"/>
                    <a:pt x="517" y="244"/>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499325" y="1934090"/>
              <a:ext cx="40275" cy="11000"/>
            </a:xfrm>
            <a:custGeom>
              <a:avLst/>
              <a:gdLst/>
              <a:ahLst/>
              <a:cxnLst/>
              <a:rect l="l" t="t" r="r" b="b"/>
              <a:pathLst>
                <a:path w="1611" h="440" extrusionOk="0">
                  <a:moveTo>
                    <a:pt x="711" y="1"/>
                  </a:moveTo>
                  <a:cubicBezTo>
                    <a:pt x="296" y="1"/>
                    <a:pt x="1" y="221"/>
                    <a:pt x="30" y="307"/>
                  </a:cubicBezTo>
                  <a:cubicBezTo>
                    <a:pt x="70" y="388"/>
                    <a:pt x="232" y="402"/>
                    <a:pt x="444" y="402"/>
                  </a:cubicBezTo>
                  <a:cubicBezTo>
                    <a:pt x="550" y="402"/>
                    <a:pt x="668" y="399"/>
                    <a:pt x="789" y="399"/>
                  </a:cubicBezTo>
                  <a:cubicBezTo>
                    <a:pt x="1053" y="399"/>
                    <a:pt x="1289" y="439"/>
                    <a:pt x="1427" y="439"/>
                  </a:cubicBezTo>
                  <a:cubicBezTo>
                    <a:pt x="1495" y="439"/>
                    <a:pt x="1539" y="429"/>
                    <a:pt x="1549" y="399"/>
                  </a:cubicBezTo>
                  <a:cubicBezTo>
                    <a:pt x="1610" y="307"/>
                    <a:pt x="1276" y="34"/>
                    <a:pt x="789" y="3"/>
                  </a:cubicBezTo>
                  <a:cubicBezTo>
                    <a:pt x="763" y="2"/>
                    <a:pt x="737"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593600" y="1934090"/>
              <a:ext cx="40225" cy="11000"/>
            </a:xfrm>
            <a:custGeom>
              <a:avLst/>
              <a:gdLst/>
              <a:ahLst/>
              <a:cxnLst/>
              <a:rect l="l" t="t" r="r" b="b"/>
              <a:pathLst>
                <a:path w="1609" h="440" extrusionOk="0">
                  <a:moveTo>
                    <a:pt x="735" y="1"/>
                  </a:moveTo>
                  <a:cubicBezTo>
                    <a:pt x="294" y="1"/>
                    <a:pt x="1" y="221"/>
                    <a:pt x="58" y="307"/>
                  </a:cubicBezTo>
                  <a:cubicBezTo>
                    <a:pt x="78" y="388"/>
                    <a:pt x="234" y="402"/>
                    <a:pt x="452" y="402"/>
                  </a:cubicBezTo>
                  <a:cubicBezTo>
                    <a:pt x="561" y="402"/>
                    <a:pt x="686" y="399"/>
                    <a:pt x="818" y="399"/>
                  </a:cubicBezTo>
                  <a:cubicBezTo>
                    <a:pt x="1061" y="399"/>
                    <a:pt x="1291" y="439"/>
                    <a:pt x="1435" y="439"/>
                  </a:cubicBezTo>
                  <a:cubicBezTo>
                    <a:pt x="1507" y="439"/>
                    <a:pt x="1557" y="429"/>
                    <a:pt x="1578" y="399"/>
                  </a:cubicBezTo>
                  <a:cubicBezTo>
                    <a:pt x="1608" y="307"/>
                    <a:pt x="1274" y="34"/>
                    <a:pt x="818" y="3"/>
                  </a:cubicBezTo>
                  <a:cubicBezTo>
                    <a:pt x="790" y="2"/>
                    <a:pt x="762"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7454450" y="1690015"/>
              <a:ext cx="337425" cy="237325"/>
            </a:xfrm>
            <a:custGeom>
              <a:avLst/>
              <a:gdLst/>
              <a:ahLst/>
              <a:cxnLst/>
              <a:rect l="l" t="t" r="r" b="b"/>
              <a:pathLst>
                <a:path w="13497" h="9493" extrusionOk="0">
                  <a:moveTo>
                    <a:pt x="7388" y="0"/>
                  </a:moveTo>
                  <a:cubicBezTo>
                    <a:pt x="7041" y="0"/>
                    <a:pt x="6739" y="232"/>
                    <a:pt x="6657" y="587"/>
                  </a:cubicBezTo>
                  <a:lnTo>
                    <a:pt x="6657" y="617"/>
                  </a:lnTo>
                  <a:cubicBezTo>
                    <a:pt x="6657" y="617"/>
                    <a:pt x="6543" y="605"/>
                    <a:pt x="6348" y="605"/>
                  </a:cubicBezTo>
                  <a:cubicBezTo>
                    <a:pt x="5378" y="605"/>
                    <a:pt x="2416" y="920"/>
                    <a:pt x="1581" y="4690"/>
                  </a:cubicBezTo>
                  <a:cubicBezTo>
                    <a:pt x="1581" y="4690"/>
                    <a:pt x="1" y="5055"/>
                    <a:pt x="153" y="6362"/>
                  </a:cubicBezTo>
                  <a:cubicBezTo>
                    <a:pt x="183" y="6544"/>
                    <a:pt x="274" y="6696"/>
                    <a:pt x="396" y="6818"/>
                  </a:cubicBezTo>
                  <a:cubicBezTo>
                    <a:pt x="419" y="6795"/>
                    <a:pt x="924" y="6326"/>
                    <a:pt x="3151" y="6326"/>
                  </a:cubicBezTo>
                  <a:cubicBezTo>
                    <a:pt x="3833" y="6326"/>
                    <a:pt x="4676" y="6370"/>
                    <a:pt x="5715" y="6484"/>
                  </a:cubicBezTo>
                  <a:cubicBezTo>
                    <a:pt x="10244" y="7000"/>
                    <a:pt x="11916" y="9493"/>
                    <a:pt x="11916" y="9493"/>
                  </a:cubicBezTo>
                  <a:cubicBezTo>
                    <a:pt x="11916" y="9493"/>
                    <a:pt x="13253" y="9098"/>
                    <a:pt x="12615" y="7851"/>
                  </a:cubicBezTo>
                  <a:lnTo>
                    <a:pt x="11916" y="7000"/>
                  </a:lnTo>
                  <a:cubicBezTo>
                    <a:pt x="11916" y="7000"/>
                    <a:pt x="13496" y="2593"/>
                    <a:pt x="8724" y="982"/>
                  </a:cubicBezTo>
                  <a:cubicBezTo>
                    <a:pt x="8816" y="587"/>
                    <a:pt x="8542" y="222"/>
                    <a:pt x="8147" y="131"/>
                  </a:cubicBezTo>
                  <a:lnTo>
                    <a:pt x="7509" y="9"/>
                  </a:lnTo>
                  <a:cubicBezTo>
                    <a:pt x="7468" y="3"/>
                    <a:pt x="7428" y="0"/>
                    <a:pt x="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7652800" y="1716840"/>
              <a:ext cx="22050" cy="96525"/>
            </a:xfrm>
            <a:custGeom>
              <a:avLst/>
              <a:gdLst/>
              <a:ahLst/>
              <a:cxnLst/>
              <a:rect l="l" t="t" r="r" b="b"/>
              <a:pathLst>
                <a:path w="882" h="3861" extrusionOk="0">
                  <a:moveTo>
                    <a:pt x="882" y="0"/>
                  </a:moveTo>
                  <a:lnTo>
                    <a:pt x="882" y="0"/>
                  </a:lnTo>
                  <a:cubicBezTo>
                    <a:pt x="638" y="608"/>
                    <a:pt x="456" y="1246"/>
                    <a:pt x="365" y="1915"/>
                  </a:cubicBezTo>
                  <a:cubicBezTo>
                    <a:pt x="182" y="2554"/>
                    <a:pt x="61" y="3192"/>
                    <a:pt x="0" y="3861"/>
                  </a:cubicBezTo>
                  <a:cubicBezTo>
                    <a:pt x="243" y="3253"/>
                    <a:pt x="426" y="2614"/>
                    <a:pt x="547" y="1946"/>
                  </a:cubicBezTo>
                  <a:cubicBezTo>
                    <a:pt x="730" y="1307"/>
                    <a:pt x="851" y="669"/>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7593525" y="1705440"/>
              <a:ext cx="25850" cy="92725"/>
            </a:xfrm>
            <a:custGeom>
              <a:avLst/>
              <a:gdLst/>
              <a:ahLst/>
              <a:cxnLst/>
              <a:rect l="l" t="t" r="r" b="b"/>
              <a:pathLst>
                <a:path w="1034" h="3709" extrusionOk="0">
                  <a:moveTo>
                    <a:pt x="1034" y="0"/>
                  </a:moveTo>
                  <a:lnTo>
                    <a:pt x="1034" y="0"/>
                  </a:lnTo>
                  <a:cubicBezTo>
                    <a:pt x="760" y="608"/>
                    <a:pt x="547" y="1216"/>
                    <a:pt x="426" y="1824"/>
                  </a:cubicBezTo>
                  <a:cubicBezTo>
                    <a:pt x="213" y="2432"/>
                    <a:pt x="61" y="3070"/>
                    <a:pt x="0" y="3709"/>
                  </a:cubicBezTo>
                  <a:cubicBezTo>
                    <a:pt x="243" y="3131"/>
                    <a:pt x="456" y="2523"/>
                    <a:pt x="608" y="1885"/>
                  </a:cubicBezTo>
                  <a:cubicBezTo>
                    <a:pt x="821" y="1277"/>
                    <a:pt x="942" y="639"/>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7499300" y="1801665"/>
              <a:ext cx="246225" cy="63425"/>
            </a:xfrm>
            <a:custGeom>
              <a:avLst/>
              <a:gdLst/>
              <a:ahLst/>
              <a:cxnLst/>
              <a:rect l="l" t="t" r="r" b="b"/>
              <a:pathLst>
                <a:path w="9849" h="2537" extrusionOk="0">
                  <a:moveTo>
                    <a:pt x="2649" y="0"/>
                  </a:moveTo>
                  <a:cubicBezTo>
                    <a:pt x="2254" y="0"/>
                    <a:pt x="1856" y="24"/>
                    <a:pt x="1459" y="72"/>
                  </a:cubicBezTo>
                  <a:cubicBezTo>
                    <a:pt x="1094" y="103"/>
                    <a:pt x="730" y="194"/>
                    <a:pt x="365" y="285"/>
                  </a:cubicBezTo>
                  <a:cubicBezTo>
                    <a:pt x="243" y="316"/>
                    <a:pt x="122" y="346"/>
                    <a:pt x="0" y="437"/>
                  </a:cubicBezTo>
                  <a:cubicBezTo>
                    <a:pt x="0" y="439"/>
                    <a:pt x="3" y="441"/>
                    <a:pt x="10" y="441"/>
                  </a:cubicBezTo>
                  <a:cubicBezTo>
                    <a:pt x="90" y="441"/>
                    <a:pt x="647" y="281"/>
                    <a:pt x="1490" y="224"/>
                  </a:cubicBezTo>
                  <a:cubicBezTo>
                    <a:pt x="1837" y="190"/>
                    <a:pt x="2184" y="172"/>
                    <a:pt x="2531" y="172"/>
                  </a:cubicBezTo>
                  <a:cubicBezTo>
                    <a:pt x="3398" y="172"/>
                    <a:pt x="4260" y="281"/>
                    <a:pt x="5107" y="498"/>
                  </a:cubicBezTo>
                  <a:cubicBezTo>
                    <a:pt x="6292" y="802"/>
                    <a:pt x="7417" y="1227"/>
                    <a:pt x="8511" y="1805"/>
                  </a:cubicBezTo>
                  <a:cubicBezTo>
                    <a:pt x="9297" y="2212"/>
                    <a:pt x="9804" y="2536"/>
                    <a:pt x="9846" y="2536"/>
                  </a:cubicBezTo>
                  <a:cubicBezTo>
                    <a:pt x="9847" y="2536"/>
                    <a:pt x="9848" y="2536"/>
                    <a:pt x="9848" y="2534"/>
                  </a:cubicBezTo>
                  <a:cubicBezTo>
                    <a:pt x="9727" y="2443"/>
                    <a:pt x="9636" y="2352"/>
                    <a:pt x="9514" y="2291"/>
                  </a:cubicBezTo>
                  <a:cubicBezTo>
                    <a:pt x="9301" y="2139"/>
                    <a:pt x="8967" y="1926"/>
                    <a:pt x="8572" y="1683"/>
                  </a:cubicBezTo>
                  <a:cubicBezTo>
                    <a:pt x="7508" y="1075"/>
                    <a:pt x="6353" y="619"/>
                    <a:pt x="5137" y="316"/>
                  </a:cubicBezTo>
                  <a:cubicBezTo>
                    <a:pt x="4330" y="108"/>
                    <a:pt x="3494" y="0"/>
                    <a:pt x="2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7647475" y="1833090"/>
              <a:ext cx="117800" cy="64625"/>
            </a:xfrm>
            <a:custGeom>
              <a:avLst/>
              <a:gdLst/>
              <a:ahLst/>
              <a:cxnLst/>
              <a:rect l="l" t="t" r="r" b="b"/>
              <a:pathLst>
                <a:path w="4712" h="2585" extrusionOk="0">
                  <a:moveTo>
                    <a:pt x="0" y="1"/>
                  </a:moveTo>
                  <a:cubicBezTo>
                    <a:pt x="851" y="305"/>
                    <a:pt x="1672" y="669"/>
                    <a:pt x="2462" y="1065"/>
                  </a:cubicBezTo>
                  <a:cubicBezTo>
                    <a:pt x="3253" y="1521"/>
                    <a:pt x="3982" y="2007"/>
                    <a:pt x="4712" y="2584"/>
                  </a:cubicBezTo>
                  <a:cubicBezTo>
                    <a:pt x="4560" y="2341"/>
                    <a:pt x="4377" y="2159"/>
                    <a:pt x="4164" y="2007"/>
                  </a:cubicBezTo>
                  <a:cubicBezTo>
                    <a:pt x="3192" y="1156"/>
                    <a:pt x="2037" y="518"/>
                    <a:pt x="791" y="153"/>
                  </a:cubicBezTo>
                  <a:cubicBezTo>
                    <a:pt x="547" y="62"/>
                    <a:pt x="274"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7659625" y="1699240"/>
              <a:ext cx="10675" cy="22950"/>
            </a:xfrm>
            <a:custGeom>
              <a:avLst/>
              <a:gdLst/>
              <a:ahLst/>
              <a:cxnLst/>
              <a:rect l="l" t="t" r="r" b="b"/>
              <a:pathLst>
                <a:path w="427" h="918" extrusionOk="0">
                  <a:moveTo>
                    <a:pt x="75" y="1"/>
                  </a:moveTo>
                  <a:cubicBezTo>
                    <a:pt x="69" y="1"/>
                    <a:pt x="64" y="2"/>
                    <a:pt x="61" y="5"/>
                  </a:cubicBezTo>
                  <a:cubicBezTo>
                    <a:pt x="1" y="36"/>
                    <a:pt x="122" y="218"/>
                    <a:pt x="183" y="461"/>
                  </a:cubicBezTo>
                  <a:cubicBezTo>
                    <a:pt x="244" y="704"/>
                    <a:pt x="183" y="887"/>
                    <a:pt x="244" y="917"/>
                  </a:cubicBezTo>
                  <a:cubicBezTo>
                    <a:pt x="274" y="917"/>
                    <a:pt x="426" y="735"/>
                    <a:pt x="365" y="431"/>
                  </a:cubicBezTo>
                  <a:cubicBezTo>
                    <a:pt x="311" y="129"/>
                    <a:pt x="132"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6751550" y="2507890"/>
              <a:ext cx="124650" cy="131475"/>
            </a:xfrm>
            <a:custGeom>
              <a:avLst/>
              <a:gdLst/>
              <a:ahLst/>
              <a:cxnLst/>
              <a:rect l="l" t="t" r="r" b="b"/>
              <a:pathLst>
                <a:path w="4986" h="5259" extrusionOk="0">
                  <a:moveTo>
                    <a:pt x="1" y="0"/>
                  </a:moveTo>
                  <a:cubicBezTo>
                    <a:pt x="1" y="0"/>
                    <a:pt x="244" y="2401"/>
                    <a:pt x="730" y="3070"/>
                  </a:cubicBezTo>
                  <a:cubicBezTo>
                    <a:pt x="1247" y="3739"/>
                    <a:pt x="4165" y="5259"/>
                    <a:pt x="4165" y="5259"/>
                  </a:cubicBezTo>
                  <a:lnTo>
                    <a:pt x="4986" y="1854"/>
                  </a:lnTo>
                  <a:lnTo>
                    <a:pt x="1" y="0"/>
                  </a:lnTo>
                  <a:close/>
                </a:path>
              </a:pathLst>
            </a:custGeom>
            <a:solidFill>
              <a:srgbClr val="AF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6855650" y="2403015"/>
              <a:ext cx="544125" cy="261450"/>
            </a:xfrm>
            <a:custGeom>
              <a:avLst/>
              <a:gdLst/>
              <a:ahLst/>
              <a:cxnLst/>
              <a:rect l="l" t="t" r="r" b="b"/>
              <a:pathLst>
                <a:path w="21765" h="10458" extrusionOk="0">
                  <a:moveTo>
                    <a:pt x="17600" y="0"/>
                  </a:moveTo>
                  <a:lnTo>
                    <a:pt x="13466" y="5624"/>
                  </a:lnTo>
                  <a:lnTo>
                    <a:pt x="822" y="6019"/>
                  </a:lnTo>
                  <a:lnTo>
                    <a:pt x="1" y="9423"/>
                  </a:lnTo>
                  <a:cubicBezTo>
                    <a:pt x="1" y="9423"/>
                    <a:pt x="12824" y="10457"/>
                    <a:pt x="15661" y="10457"/>
                  </a:cubicBezTo>
                  <a:cubicBezTo>
                    <a:pt x="15701" y="10457"/>
                    <a:pt x="15740" y="10457"/>
                    <a:pt x="15776" y="10457"/>
                  </a:cubicBezTo>
                  <a:cubicBezTo>
                    <a:pt x="18360" y="10396"/>
                    <a:pt x="21582" y="3222"/>
                    <a:pt x="21764" y="3162"/>
                  </a:cubicBezTo>
                  <a:lnTo>
                    <a:pt x="17600" y="0"/>
                  </a:lnTo>
                  <a:close/>
                </a:path>
              </a:pathLst>
            </a:custGeom>
            <a:solidFill>
              <a:srgbClr val="AF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7980300" y="4532990"/>
              <a:ext cx="166450" cy="185700"/>
            </a:xfrm>
            <a:custGeom>
              <a:avLst/>
              <a:gdLst/>
              <a:ahLst/>
              <a:cxnLst/>
              <a:rect l="l" t="t" r="r" b="b"/>
              <a:pathLst>
                <a:path w="6658" h="7428" extrusionOk="0">
                  <a:moveTo>
                    <a:pt x="1" y="0"/>
                  </a:moveTo>
                  <a:lnTo>
                    <a:pt x="578" y="2462"/>
                  </a:lnTo>
                  <a:cubicBezTo>
                    <a:pt x="578" y="2462"/>
                    <a:pt x="4417" y="7427"/>
                    <a:pt x="5766" y="7427"/>
                  </a:cubicBezTo>
                  <a:cubicBezTo>
                    <a:pt x="5802" y="7427"/>
                    <a:pt x="5835" y="7424"/>
                    <a:pt x="5867" y="7417"/>
                  </a:cubicBezTo>
                  <a:cubicBezTo>
                    <a:pt x="6657" y="7265"/>
                    <a:pt x="5654" y="5897"/>
                    <a:pt x="4134" y="1915"/>
                  </a:cubicBezTo>
                  <a:lnTo>
                    <a:pt x="3830" y="274"/>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7350350" y="4479790"/>
              <a:ext cx="284975" cy="127500"/>
            </a:xfrm>
            <a:custGeom>
              <a:avLst/>
              <a:gdLst/>
              <a:ahLst/>
              <a:cxnLst/>
              <a:rect l="l" t="t" r="r" b="b"/>
              <a:pathLst>
                <a:path w="11399" h="5100" extrusionOk="0">
                  <a:moveTo>
                    <a:pt x="11338" y="1"/>
                  </a:moveTo>
                  <a:lnTo>
                    <a:pt x="5198" y="92"/>
                  </a:lnTo>
                  <a:lnTo>
                    <a:pt x="5198" y="3374"/>
                  </a:lnTo>
                  <a:cubicBezTo>
                    <a:pt x="5198" y="3374"/>
                    <a:pt x="1" y="4590"/>
                    <a:pt x="1277" y="4955"/>
                  </a:cubicBezTo>
                  <a:cubicBezTo>
                    <a:pt x="1632" y="5061"/>
                    <a:pt x="2566" y="5100"/>
                    <a:pt x="3731" y="5100"/>
                  </a:cubicBezTo>
                  <a:cubicBezTo>
                    <a:pt x="6256" y="5100"/>
                    <a:pt x="9869" y="4917"/>
                    <a:pt x="11034" y="4833"/>
                  </a:cubicBezTo>
                  <a:lnTo>
                    <a:pt x="11399" y="4803"/>
                  </a:lnTo>
                  <a:lnTo>
                    <a:pt x="1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7234850" y="2199365"/>
              <a:ext cx="776625" cy="784225"/>
            </a:xfrm>
            <a:custGeom>
              <a:avLst/>
              <a:gdLst/>
              <a:ahLst/>
              <a:cxnLst/>
              <a:rect l="l" t="t" r="r" b="b"/>
              <a:pathLst>
                <a:path w="31065" h="31369" extrusionOk="0">
                  <a:moveTo>
                    <a:pt x="12432" y="0"/>
                  </a:moveTo>
                  <a:cubicBezTo>
                    <a:pt x="12068" y="61"/>
                    <a:pt x="11520" y="92"/>
                    <a:pt x="10791" y="183"/>
                  </a:cubicBezTo>
                  <a:cubicBezTo>
                    <a:pt x="8359" y="517"/>
                    <a:pt x="6140" y="1855"/>
                    <a:pt x="4651" y="3830"/>
                  </a:cubicBezTo>
                  <a:lnTo>
                    <a:pt x="0" y="10092"/>
                  </a:lnTo>
                  <a:lnTo>
                    <a:pt x="5320" y="14834"/>
                  </a:lnTo>
                  <a:lnTo>
                    <a:pt x="6353" y="12949"/>
                  </a:lnTo>
                  <a:lnTo>
                    <a:pt x="6353" y="12949"/>
                  </a:lnTo>
                  <a:cubicBezTo>
                    <a:pt x="6353" y="12950"/>
                    <a:pt x="5593" y="29302"/>
                    <a:pt x="5654" y="31369"/>
                  </a:cubicBezTo>
                  <a:lnTo>
                    <a:pt x="24226" y="30305"/>
                  </a:lnTo>
                  <a:lnTo>
                    <a:pt x="23375" y="13830"/>
                  </a:lnTo>
                  <a:lnTo>
                    <a:pt x="24347" y="16779"/>
                  </a:lnTo>
                  <a:lnTo>
                    <a:pt x="31065" y="12554"/>
                  </a:lnTo>
                  <a:lnTo>
                    <a:pt x="25502" y="3192"/>
                  </a:lnTo>
                  <a:cubicBezTo>
                    <a:pt x="24347" y="1976"/>
                    <a:pt x="22919" y="1064"/>
                    <a:pt x="21338" y="517"/>
                  </a:cubicBezTo>
                  <a:cubicBezTo>
                    <a:pt x="20487" y="213"/>
                    <a:pt x="19606" y="31"/>
                    <a:pt x="18724" y="0"/>
                  </a:cubicBezTo>
                  <a:cubicBezTo>
                    <a:pt x="17706" y="320"/>
                    <a:pt x="16642" y="479"/>
                    <a:pt x="15578" y="479"/>
                  </a:cubicBezTo>
                  <a:cubicBezTo>
                    <a:pt x="14514" y="479"/>
                    <a:pt x="13451" y="320"/>
                    <a:pt x="1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7376200" y="2934940"/>
              <a:ext cx="767500" cy="1608700"/>
            </a:xfrm>
            <a:custGeom>
              <a:avLst/>
              <a:gdLst/>
              <a:ahLst/>
              <a:cxnLst/>
              <a:rect l="l" t="t" r="r" b="b"/>
              <a:pathLst>
                <a:path w="30700" h="64348" extrusionOk="0">
                  <a:moveTo>
                    <a:pt x="0" y="0"/>
                  </a:moveTo>
                  <a:lnTo>
                    <a:pt x="2857" y="63740"/>
                  </a:lnTo>
                  <a:lnTo>
                    <a:pt x="12432" y="63953"/>
                  </a:lnTo>
                  <a:lnTo>
                    <a:pt x="10851" y="10578"/>
                  </a:lnTo>
                  <a:lnTo>
                    <a:pt x="21611" y="64348"/>
                  </a:lnTo>
                  <a:lnTo>
                    <a:pt x="30700" y="64348"/>
                  </a:lnTo>
                  <a:lnTo>
                    <a:pt x="1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7904325" y="4511715"/>
              <a:ext cx="239375" cy="37250"/>
            </a:xfrm>
            <a:custGeom>
              <a:avLst/>
              <a:gdLst/>
              <a:ahLst/>
              <a:cxnLst/>
              <a:rect l="l" t="t" r="r" b="b"/>
              <a:pathLst>
                <a:path w="9575" h="1490" extrusionOk="0">
                  <a:moveTo>
                    <a:pt x="9423" y="0"/>
                  </a:moveTo>
                  <a:lnTo>
                    <a:pt x="0" y="426"/>
                  </a:lnTo>
                  <a:lnTo>
                    <a:pt x="213" y="1368"/>
                  </a:lnTo>
                  <a:lnTo>
                    <a:pt x="9575" y="1490"/>
                  </a:lnTo>
                  <a:lnTo>
                    <a:pt x="9575" y="1490"/>
                  </a:lnTo>
                  <a:lnTo>
                    <a:pt x="942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7441550" y="4498040"/>
              <a:ext cx="253050" cy="42575"/>
            </a:xfrm>
            <a:custGeom>
              <a:avLst/>
              <a:gdLst/>
              <a:ahLst/>
              <a:cxnLst/>
              <a:rect l="l" t="t" r="r" b="b"/>
              <a:pathLst>
                <a:path w="10122" h="1703" extrusionOk="0">
                  <a:moveTo>
                    <a:pt x="10031" y="0"/>
                  </a:moveTo>
                  <a:lnTo>
                    <a:pt x="0" y="61"/>
                  </a:lnTo>
                  <a:lnTo>
                    <a:pt x="0" y="1520"/>
                  </a:lnTo>
                  <a:lnTo>
                    <a:pt x="10122" y="1702"/>
                  </a:lnTo>
                  <a:lnTo>
                    <a:pt x="10122" y="1702"/>
                  </a:lnTo>
                  <a:lnTo>
                    <a:pt x="1003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7374675" y="2496490"/>
              <a:ext cx="350325" cy="500775"/>
            </a:xfrm>
            <a:custGeom>
              <a:avLst/>
              <a:gdLst/>
              <a:ahLst/>
              <a:cxnLst/>
              <a:rect l="l" t="t" r="r" b="b"/>
              <a:pathLst>
                <a:path w="14013" h="20031" extrusionOk="0">
                  <a:moveTo>
                    <a:pt x="1824" y="0"/>
                  </a:moveTo>
                  <a:lnTo>
                    <a:pt x="0" y="20031"/>
                  </a:lnTo>
                  <a:lnTo>
                    <a:pt x="14013" y="19453"/>
                  </a:lnTo>
                  <a:lnTo>
                    <a:pt x="12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7612525" y="2201765"/>
              <a:ext cx="172500" cy="312225"/>
            </a:xfrm>
            <a:custGeom>
              <a:avLst/>
              <a:gdLst/>
              <a:ahLst/>
              <a:cxnLst/>
              <a:rect l="l" t="t" r="r" b="b"/>
              <a:pathLst>
                <a:path w="6900" h="12489" extrusionOk="0">
                  <a:moveTo>
                    <a:pt x="5479" y="1"/>
                  </a:moveTo>
                  <a:cubicBezTo>
                    <a:pt x="5161" y="1"/>
                    <a:pt x="4924" y="56"/>
                    <a:pt x="4924" y="56"/>
                  </a:cubicBezTo>
                  <a:cubicBezTo>
                    <a:pt x="0" y="3582"/>
                    <a:pt x="486" y="12488"/>
                    <a:pt x="486" y="12488"/>
                  </a:cubicBezTo>
                  <a:lnTo>
                    <a:pt x="2310" y="12488"/>
                  </a:lnTo>
                  <a:cubicBezTo>
                    <a:pt x="2371" y="1880"/>
                    <a:pt x="6900" y="695"/>
                    <a:pt x="6900" y="695"/>
                  </a:cubicBezTo>
                  <a:cubicBezTo>
                    <a:pt x="6576" y="118"/>
                    <a:pt x="5942" y="1"/>
                    <a:pt x="5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7422550" y="2196740"/>
              <a:ext cx="123125" cy="307375"/>
            </a:xfrm>
            <a:custGeom>
              <a:avLst/>
              <a:gdLst/>
              <a:ahLst/>
              <a:cxnLst/>
              <a:rect l="l" t="t" r="r" b="b"/>
              <a:pathLst>
                <a:path w="4925" h="12295" extrusionOk="0">
                  <a:moveTo>
                    <a:pt x="4189" y="0"/>
                  </a:moveTo>
                  <a:cubicBezTo>
                    <a:pt x="3781" y="0"/>
                    <a:pt x="3381" y="121"/>
                    <a:pt x="3040" y="349"/>
                  </a:cubicBezTo>
                  <a:cubicBezTo>
                    <a:pt x="0" y="2324"/>
                    <a:pt x="91" y="12294"/>
                    <a:pt x="91" y="12294"/>
                  </a:cubicBezTo>
                  <a:lnTo>
                    <a:pt x="1642" y="12294"/>
                  </a:lnTo>
                  <a:cubicBezTo>
                    <a:pt x="1702" y="1656"/>
                    <a:pt x="4924" y="136"/>
                    <a:pt x="4924" y="136"/>
                  </a:cubicBezTo>
                  <a:cubicBezTo>
                    <a:pt x="4684" y="44"/>
                    <a:pt x="4435" y="0"/>
                    <a:pt x="4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7620875" y="3118840"/>
              <a:ext cx="479525" cy="1414925"/>
              <a:chOff x="5225400" y="3077150"/>
              <a:chExt cx="479525" cy="1414925"/>
            </a:xfrm>
          </p:grpSpPr>
          <p:sp>
            <p:nvSpPr>
              <p:cNvPr id="346" name="Google Shape;346;p32"/>
              <p:cNvSpPr/>
              <p:nvPr/>
            </p:nvSpPr>
            <p:spPr>
              <a:xfrm>
                <a:off x="5247425" y="4477625"/>
                <a:ext cx="5350" cy="14450"/>
              </a:xfrm>
              <a:custGeom>
                <a:avLst/>
                <a:gdLst/>
                <a:ahLst/>
                <a:cxnLst/>
                <a:rect l="l" t="t" r="r" b="b"/>
                <a:pathLst>
                  <a:path w="214" h="578" extrusionOk="0">
                    <a:moveTo>
                      <a:pt x="92" y="0"/>
                    </a:moveTo>
                    <a:cubicBezTo>
                      <a:pt x="62" y="0"/>
                      <a:pt x="1" y="152"/>
                      <a:pt x="31" y="304"/>
                    </a:cubicBezTo>
                    <a:cubicBezTo>
                      <a:pt x="31" y="456"/>
                      <a:pt x="92" y="578"/>
                      <a:pt x="122" y="578"/>
                    </a:cubicBezTo>
                    <a:cubicBezTo>
                      <a:pt x="183" y="578"/>
                      <a:pt x="214" y="456"/>
                      <a:pt x="214" y="304"/>
                    </a:cubicBezTo>
                    <a:cubicBezTo>
                      <a:pt x="214" y="122"/>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5245150" y="4419875"/>
                <a:ext cx="6100" cy="28900"/>
              </a:xfrm>
              <a:custGeom>
                <a:avLst/>
                <a:gdLst/>
                <a:ahLst/>
                <a:cxnLst/>
                <a:rect l="l" t="t" r="r" b="b"/>
                <a:pathLst>
                  <a:path w="244" h="1156" extrusionOk="0">
                    <a:moveTo>
                      <a:pt x="92" y="0"/>
                    </a:moveTo>
                    <a:cubicBezTo>
                      <a:pt x="62" y="0"/>
                      <a:pt x="1" y="274"/>
                      <a:pt x="31" y="608"/>
                    </a:cubicBezTo>
                    <a:cubicBezTo>
                      <a:pt x="31" y="912"/>
                      <a:pt x="92" y="1155"/>
                      <a:pt x="153" y="1155"/>
                    </a:cubicBezTo>
                    <a:cubicBezTo>
                      <a:pt x="213" y="1155"/>
                      <a:pt x="244" y="912"/>
                      <a:pt x="213" y="578"/>
                    </a:cubicBezTo>
                    <a:cubicBezTo>
                      <a:pt x="213" y="274"/>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5243625" y="4362125"/>
                <a:ext cx="5350" cy="28900"/>
              </a:xfrm>
              <a:custGeom>
                <a:avLst/>
                <a:gdLst/>
                <a:ahLst/>
                <a:cxnLst/>
                <a:rect l="l" t="t" r="r" b="b"/>
                <a:pathLst>
                  <a:path w="214" h="1156" extrusionOk="0">
                    <a:moveTo>
                      <a:pt x="92" y="0"/>
                    </a:moveTo>
                    <a:cubicBezTo>
                      <a:pt x="31" y="0"/>
                      <a:pt x="1" y="274"/>
                      <a:pt x="1" y="608"/>
                    </a:cubicBezTo>
                    <a:cubicBezTo>
                      <a:pt x="31" y="912"/>
                      <a:pt x="62" y="1155"/>
                      <a:pt x="123" y="1155"/>
                    </a:cubicBezTo>
                    <a:cubicBezTo>
                      <a:pt x="183" y="1155"/>
                      <a:pt x="214" y="912"/>
                      <a:pt x="214" y="578"/>
                    </a:cubicBezTo>
                    <a:cubicBezTo>
                      <a:pt x="183" y="274"/>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242125" y="4304350"/>
                <a:ext cx="5325" cy="28900"/>
              </a:xfrm>
              <a:custGeom>
                <a:avLst/>
                <a:gdLst/>
                <a:ahLst/>
                <a:cxnLst/>
                <a:rect l="l" t="t" r="r" b="b"/>
                <a:pathLst>
                  <a:path w="213" h="1156" extrusionOk="0">
                    <a:moveTo>
                      <a:pt x="91" y="1"/>
                    </a:moveTo>
                    <a:cubicBezTo>
                      <a:pt x="31" y="1"/>
                      <a:pt x="0" y="275"/>
                      <a:pt x="0" y="578"/>
                    </a:cubicBezTo>
                    <a:cubicBezTo>
                      <a:pt x="31" y="913"/>
                      <a:pt x="61" y="1156"/>
                      <a:pt x="122" y="1156"/>
                    </a:cubicBezTo>
                    <a:cubicBezTo>
                      <a:pt x="183" y="1156"/>
                      <a:pt x="213" y="913"/>
                      <a:pt x="213" y="578"/>
                    </a:cubicBezTo>
                    <a:cubicBezTo>
                      <a:pt x="213" y="275"/>
                      <a:pt x="15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240600" y="4246600"/>
                <a:ext cx="6100" cy="28900"/>
              </a:xfrm>
              <a:custGeom>
                <a:avLst/>
                <a:gdLst/>
                <a:ahLst/>
                <a:cxnLst/>
                <a:rect l="l" t="t" r="r" b="b"/>
                <a:pathLst>
                  <a:path w="244" h="1156" extrusionOk="0">
                    <a:moveTo>
                      <a:pt x="92" y="1"/>
                    </a:moveTo>
                    <a:cubicBezTo>
                      <a:pt x="61" y="1"/>
                      <a:pt x="0" y="274"/>
                      <a:pt x="31" y="578"/>
                    </a:cubicBezTo>
                    <a:cubicBezTo>
                      <a:pt x="31" y="913"/>
                      <a:pt x="61" y="1156"/>
                      <a:pt x="122" y="1156"/>
                    </a:cubicBezTo>
                    <a:cubicBezTo>
                      <a:pt x="183" y="1156"/>
                      <a:pt x="244" y="913"/>
                      <a:pt x="213" y="578"/>
                    </a:cubicBezTo>
                    <a:cubicBezTo>
                      <a:pt x="213" y="274"/>
                      <a:pt x="15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239075" y="4188850"/>
                <a:ext cx="5350" cy="28900"/>
              </a:xfrm>
              <a:custGeom>
                <a:avLst/>
                <a:gdLst/>
                <a:ahLst/>
                <a:cxnLst/>
                <a:rect l="l" t="t" r="r" b="b"/>
                <a:pathLst>
                  <a:path w="214" h="1156" extrusionOk="0">
                    <a:moveTo>
                      <a:pt x="92" y="1"/>
                    </a:moveTo>
                    <a:cubicBezTo>
                      <a:pt x="31" y="1"/>
                      <a:pt x="1" y="274"/>
                      <a:pt x="31" y="578"/>
                    </a:cubicBezTo>
                    <a:cubicBezTo>
                      <a:pt x="31" y="913"/>
                      <a:pt x="92" y="1156"/>
                      <a:pt x="122" y="1156"/>
                    </a:cubicBezTo>
                    <a:cubicBezTo>
                      <a:pt x="183" y="1156"/>
                      <a:pt x="213" y="913"/>
                      <a:pt x="213" y="578"/>
                    </a:cubicBezTo>
                    <a:cubicBezTo>
                      <a:pt x="213" y="274"/>
                      <a:pt x="153"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5237550" y="4131100"/>
                <a:ext cx="5350" cy="28900"/>
              </a:xfrm>
              <a:custGeom>
                <a:avLst/>
                <a:gdLst/>
                <a:ahLst/>
                <a:cxnLst/>
                <a:rect l="l" t="t" r="r" b="b"/>
                <a:pathLst>
                  <a:path w="214" h="1156" extrusionOk="0">
                    <a:moveTo>
                      <a:pt x="62" y="1"/>
                    </a:moveTo>
                    <a:cubicBezTo>
                      <a:pt x="31" y="1"/>
                      <a:pt x="1" y="274"/>
                      <a:pt x="1" y="578"/>
                    </a:cubicBezTo>
                    <a:cubicBezTo>
                      <a:pt x="1" y="913"/>
                      <a:pt x="62" y="1156"/>
                      <a:pt x="122" y="1156"/>
                    </a:cubicBezTo>
                    <a:cubicBezTo>
                      <a:pt x="183" y="1156"/>
                      <a:pt x="214" y="882"/>
                      <a:pt x="183" y="578"/>
                    </a:cubicBezTo>
                    <a:cubicBezTo>
                      <a:pt x="183" y="244"/>
                      <a:pt x="122"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5234525" y="4073350"/>
                <a:ext cx="5325" cy="28900"/>
              </a:xfrm>
              <a:custGeom>
                <a:avLst/>
                <a:gdLst/>
                <a:ahLst/>
                <a:cxnLst/>
                <a:rect l="l" t="t" r="r" b="b"/>
                <a:pathLst>
                  <a:path w="213" h="1156" extrusionOk="0">
                    <a:moveTo>
                      <a:pt x="91" y="1"/>
                    </a:moveTo>
                    <a:cubicBezTo>
                      <a:pt x="61" y="1"/>
                      <a:pt x="0" y="274"/>
                      <a:pt x="31" y="578"/>
                    </a:cubicBezTo>
                    <a:cubicBezTo>
                      <a:pt x="31" y="913"/>
                      <a:pt x="91" y="1156"/>
                      <a:pt x="152" y="1156"/>
                    </a:cubicBezTo>
                    <a:cubicBezTo>
                      <a:pt x="213" y="1156"/>
                      <a:pt x="213" y="913"/>
                      <a:pt x="213" y="578"/>
                    </a:cubicBezTo>
                    <a:cubicBezTo>
                      <a:pt x="213" y="274"/>
                      <a:pt x="15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5233000" y="4015600"/>
                <a:ext cx="5350" cy="28900"/>
              </a:xfrm>
              <a:custGeom>
                <a:avLst/>
                <a:gdLst/>
                <a:ahLst/>
                <a:cxnLst/>
                <a:rect l="l" t="t" r="r" b="b"/>
                <a:pathLst>
                  <a:path w="214" h="1156" extrusionOk="0">
                    <a:moveTo>
                      <a:pt x="61" y="1"/>
                    </a:moveTo>
                    <a:cubicBezTo>
                      <a:pt x="31" y="1"/>
                      <a:pt x="0" y="274"/>
                      <a:pt x="0" y="578"/>
                    </a:cubicBezTo>
                    <a:cubicBezTo>
                      <a:pt x="0" y="913"/>
                      <a:pt x="61" y="1156"/>
                      <a:pt x="122" y="1156"/>
                    </a:cubicBezTo>
                    <a:cubicBezTo>
                      <a:pt x="183" y="1156"/>
                      <a:pt x="213" y="913"/>
                      <a:pt x="183" y="578"/>
                    </a:cubicBezTo>
                    <a:cubicBezTo>
                      <a:pt x="183" y="274"/>
                      <a:pt x="12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5230725" y="3957850"/>
                <a:ext cx="5325" cy="28900"/>
              </a:xfrm>
              <a:custGeom>
                <a:avLst/>
                <a:gdLst/>
                <a:ahLst/>
                <a:cxnLst/>
                <a:rect l="l" t="t" r="r" b="b"/>
                <a:pathLst>
                  <a:path w="213" h="1156" extrusionOk="0">
                    <a:moveTo>
                      <a:pt x="91" y="1"/>
                    </a:moveTo>
                    <a:cubicBezTo>
                      <a:pt x="31" y="1"/>
                      <a:pt x="0" y="274"/>
                      <a:pt x="0" y="578"/>
                    </a:cubicBezTo>
                    <a:cubicBezTo>
                      <a:pt x="31" y="912"/>
                      <a:pt x="61" y="1156"/>
                      <a:pt x="122" y="1156"/>
                    </a:cubicBezTo>
                    <a:cubicBezTo>
                      <a:pt x="183" y="1156"/>
                      <a:pt x="213" y="912"/>
                      <a:pt x="213" y="578"/>
                    </a:cubicBezTo>
                    <a:cubicBezTo>
                      <a:pt x="213" y="274"/>
                      <a:pt x="15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5229200" y="3900100"/>
                <a:ext cx="5350" cy="28900"/>
              </a:xfrm>
              <a:custGeom>
                <a:avLst/>
                <a:gdLst/>
                <a:ahLst/>
                <a:cxnLst/>
                <a:rect l="l" t="t" r="r" b="b"/>
                <a:pathLst>
                  <a:path w="214" h="1156" extrusionOk="0">
                    <a:moveTo>
                      <a:pt x="92" y="1"/>
                    </a:moveTo>
                    <a:cubicBezTo>
                      <a:pt x="31" y="1"/>
                      <a:pt x="0" y="274"/>
                      <a:pt x="0" y="578"/>
                    </a:cubicBezTo>
                    <a:cubicBezTo>
                      <a:pt x="31" y="912"/>
                      <a:pt x="61" y="1156"/>
                      <a:pt x="122" y="1156"/>
                    </a:cubicBezTo>
                    <a:cubicBezTo>
                      <a:pt x="183" y="1156"/>
                      <a:pt x="213" y="912"/>
                      <a:pt x="213" y="578"/>
                    </a:cubicBezTo>
                    <a:cubicBezTo>
                      <a:pt x="183" y="274"/>
                      <a:pt x="15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5227675" y="3842350"/>
                <a:ext cx="5350" cy="28900"/>
              </a:xfrm>
              <a:custGeom>
                <a:avLst/>
                <a:gdLst/>
                <a:ahLst/>
                <a:cxnLst/>
                <a:rect l="l" t="t" r="r" b="b"/>
                <a:pathLst>
                  <a:path w="214" h="1156" extrusionOk="0">
                    <a:moveTo>
                      <a:pt x="92" y="0"/>
                    </a:moveTo>
                    <a:cubicBezTo>
                      <a:pt x="61" y="0"/>
                      <a:pt x="1" y="274"/>
                      <a:pt x="31" y="578"/>
                    </a:cubicBezTo>
                    <a:cubicBezTo>
                      <a:pt x="31" y="912"/>
                      <a:pt x="61" y="1155"/>
                      <a:pt x="122" y="1155"/>
                    </a:cubicBezTo>
                    <a:cubicBezTo>
                      <a:pt x="183" y="1155"/>
                      <a:pt x="213" y="912"/>
                      <a:pt x="213" y="578"/>
                    </a:cubicBezTo>
                    <a:cubicBezTo>
                      <a:pt x="213" y="274"/>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5226925" y="3784600"/>
                <a:ext cx="5325" cy="28900"/>
              </a:xfrm>
              <a:custGeom>
                <a:avLst/>
                <a:gdLst/>
                <a:ahLst/>
                <a:cxnLst/>
                <a:rect l="l" t="t" r="r" b="b"/>
                <a:pathLst>
                  <a:path w="213" h="1156" extrusionOk="0">
                    <a:moveTo>
                      <a:pt x="91" y="0"/>
                    </a:moveTo>
                    <a:cubicBezTo>
                      <a:pt x="31" y="0"/>
                      <a:pt x="0" y="274"/>
                      <a:pt x="0" y="578"/>
                    </a:cubicBezTo>
                    <a:cubicBezTo>
                      <a:pt x="0" y="912"/>
                      <a:pt x="61" y="1155"/>
                      <a:pt x="122" y="1155"/>
                    </a:cubicBezTo>
                    <a:cubicBezTo>
                      <a:pt x="152" y="1155"/>
                      <a:pt x="213" y="912"/>
                      <a:pt x="213" y="578"/>
                    </a:cubicBezTo>
                    <a:cubicBezTo>
                      <a:pt x="183" y="274"/>
                      <a:pt x="152"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5226150" y="3726850"/>
                <a:ext cx="5350" cy="28900"/>
              </a:xfrm>
              <a:custGeom>
                <a:avLst/>
                <a:gdLst/>
                <a:ahLst/>
                <a:cxnLst/>
                <a:rect l="l" t="t" r="r" b="b"/>
                <a:pathLst>
                  <a:path w="214" h="1156" extrusionOk="0">
                    <a:moveTo>
                      <a:pt x="92" y="0"/>
                    </a:moveTo>
                    <a:cubicBezTo>
                      <a:pt x="31" y="0"/>
                      <a:pt x="1" y="274"/>
                      <a:pt x="1" y="578"/>
                    </a:cubicBezTo>
                    <a:cubicBezTo>
                      <a:pt x="1" y="912"/>
                      <a:pt x="62" y="1155"/>
                      <a:pt x="122" y="1155"/>
                    </a:cubicBezTo>
                    <a:cubicBezTo>
                      <a:pt x="153" y="1155"/>
                      <a:pt x="214" y="912"/>
                      <a:pt x="214" y="578"/>
                    </a:cubicBezTo>
                    <a:cubicBezTo>
                      <a:pt x="214" y="274"/>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5225400" y="3669100"/>
                <a:ext cx="5350" cy="28900"/>
              </a:xfrm>
              <a:custGeom>
                <a:avLst/>
                <a:gdLst/>
                <a:ahLst/>
                <a:cxnLst/>
                <a:rect l="l" t="t" r="r" b="b"/>
                <a:pathLst>
                  <a:path w="214" h="1156" extrusionOk="0">
                    <a:moveTo>
                      <a:pt x="122" y="0"/>
                    </a:moveTo>
                    <a:cubicBezTo>
                      <a:pt x="61" y="0"/>
                      <a:pt x="0" y="274"/>
                      <a:pt x="31" y="578"/>
                    </a:cubicBezTo>
                    <a:cubicBezTo>
                      <a:pt x="31" y="912"/>
                      <a:pt x="61" y="1155"/>
                      <a:pt x="122" y="1155"/>
                    </a:cubicBezTo>
                    <a:cubicBezTo>
                      <a:pt x="183" y="1155"/>
                      <a:pt x="213" y="912"/>
                      <a:pt x="213" y="578"/>
                    </a:cubicBezTo>
                    <a:cubicBezTo>
                      <a:pt x="213" y="274"/>
                      <a:pt x="15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5225400" y="3611350"/>
                <a:ext cx="5350" cy="28900"/>
              </a:xfrm>
              <a:custGeom>
                <a:avLst/>
                <a:gdLst/>
                <a:ahLst/>
                <a:cxnLst/>
                <a:rect l="l" t="t" r="r" b="b"/>
                <a:pathLst>
                  <a:path w="214" h="1156" extrusionOk="0">
                    <a:moveTo>
                      <a:pt x="122" y="0"/>
                    </a:moveTo>
                    <a:cubicBezTo>
                      <a:pt x="61" y="0"/>
                      <a:pt x="0" y="274"/>
                      <a:pt x="0" y="578"/>
                    </a:cubicBezTo>
                    <a:cubicBezTo>
                      <a:pt x="0" y="882"/>
                      <a:pt x="61" y="1155"/>
                      <a:pt x="122" y="1155"/>
                    </a:cubicBezTo>
                    <a:cubicBezTo>
                      <a:pt x="152" y="1155"/>
                      <a:pt x="213" y="882"/>
                      <a:pt x="213" y="578"/>
                    </a:cubicBezTo>
                    <a:cubicBezTo>
                      <a:pt x="213" y="274"/>
                      <a:pt x="15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5226150" y="3553600"/>
                <a:ext cx="4600" cy="28900"/>
              </a:xfrm>
              <a:custGeom>
                <a:avLst/>
                <a:gdLst/>
                <a:ahLst/>
                <a:cxnLst/>
                <a:rect l="l" t="t" r="r" b="b"/>
                <a:pathLst>
                  <a:path w="184" h="1156" extrusionOk="0">
                    <a:moveTo>
                      <a:pt x="92" y="0"/>
                    </a:moveTo>
                    <a:cubicBezTo>
                      <a:pt x="31" y="0"/>
                      <a:pt x="1" y="274"/>
                      <a:pt x="1" y="578"/>
                    </a:cubicBezTo>
                    <a:cubicBezTo>
                      <a:pt x="1" y="882"/>
                      <a:pt x="31" y="1155"/>
                      <a:pt x="92" y="1155"/>
                    </a:cubicBezTo>
                    <a:cubicBezTo>
                      <a:pt x="153" y="1155"/>
                      <a:pt x="183" y="882"/>
                      <a:pt x="183" y="578"/>
                    </a:cubicBezTo>
                    <a:cubicBezTo>
                      <a:pt x="183" y="274"/>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5226150" y="3495850"/>
                <a:ext cx="5350" cy="28900"/>
              </a:xfrm>
              <a:custGeom>
                <a:avLst/>
                <a:gdLst/>
                <a:ahLst/>
                <a:cxnLst/>
                <a:rect l="l" t="t" r="r" b="b"/>
                <a:pathLst>
                  <a:path w="214" h="1156" extrusionOk="0">
                    <a:moveTo>
                      <a:pt x="122" y="0"/>
                    </a:moveTo>
                    <a:cubicBezTo>
                      <a:pt x="62" y="0"/>
                      <a:pt x="1" y="243"/>
                      <a:pt x="1" y="578"/>
                    </a:cubicBezTo>
                    <a:cubicBezTo>
                      <a:pt x="1" y="882"/>
                      <a:pt x="62" y="1155"/>
                      <a:pt x="92" y="1155"/>
                    </a:cubicBezTo>
                    <a:cubicBezTo>
                      <a:pt x="153" y="1155"/>
                      <a:pt x="214" y="882"/>
                      <a:pt x="214" y="578"/>
                    </a:cubicBezTo>
                    <a:cubicBezTo>
                      <a:pt x="214" y="274"/>
                      <a:pt x="183"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5226925" y="3438100"/>
                <a:ext cx="5325" cy="28900"/>
              </a:xfrm>
              <a:custGeom>
                <a:avLst/>
                <a:gdLst/>
                <a:ahLst/>
                <a:cxnLst/>
                <a:rect l="l" t="t" r="r" b="b"/>
                <a:pathLst>
                  <a:path w="213" h="1156" extrusionOk="0">
                    <a:moveTo>
                      <a:pt x="122" y="0"/>
                    </a:moveTo>
                    <a:cubicBezTo>
                      <a:pt x="61" y="0"/>
                      <a:pt x="0" y="243"/>
                      <a:pt x="0" y="578"/>
                    </a:cubicBezTo>
                    <a:cubicBezTo>
                      <a:pt x="0" y="881"/>
                      <a:pt x="31" y="1155"/>
                      <a:pt x="91" y="1155"/>
                    </a:cubicBezTo>
                    <a:cubicBezTo>
                      <a:pt x="152" y="1155"/>
                      <a:pt x="213" y="881"/>
                      <a:pt x="213" y="578"/>
                    </a:cubicBezTo>
                    <a:cubicBezTo>
                      <a:pt x="213" y="243"/>
                      <a:pt x="183"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5228450" y="3381050"/>
                <a:ext cx="5325" cy="28950"/>
              </a:xfrm>
              <a:custGeom>
                <a:avLst/>
                <a:gdLst/>
                <a:ahLst/>
                <a:cxnLst/>
                <a:rect l="l" t="t" r="r" b="b"/>
                <a:pathLst>
                  <a:path w="213" h="1158" extrusionOk="0">
                    <a:moveTo>
                      <a:pt x="112" y="0"/>
                    </a:moveTo>
                    <a:cubicBezTo>
                      <a:pt x="55" y="0"/>
                      <a:pt x="0" y="261"/>
                      <a:pt x="0" y="549"/>
                    </a:cubicBezTo>
                    <a:cubicBezTo>
                      <a:pt x="0" y="884"/>
                      <a:pt x="30" y="1157"/>
                      <a:pt x="91" y="1157"/>
                    </a:cubicBezTo>
                    <a:cubicBezTo>
                      <a:pt x="152" y="1157"/>
                      <a:pt x="182" y="884"/>
                      <a:pt x="182" y="580"/>
                    </a:cubicBezTo>
                    <a:cubicBezTo>
                      <a:pt x="213" y="246"/>
                      <a:pt x="152" y="2"/>
                      <a:pt x="122" y="2"/>
                    </a:cubicBezTo>
                    <a:cubicBezTo>
                      <a:pt x="118" y="1"/>
                      <a:pt x="115"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5229200" y="3322575"/>
                <a:ext cx="6100" cy="28900"/>
              </a:xfrm>
              <a:custGeom>
                <a:avLst/>
                <a:gdLst/>
                <a:ahLst/>
                <a:cxnLst/>
                <a:rect l="l" t="t" r="r" b="b"/>
                <a:pathLst>
                  <a:path w="244" h="1156" extrusionOk="0">
                    <a:moveTo>
                      <a:pt x="152" y="1"/>
                    </a:moveTo>
                    <a:cubicBezTo>
                      <a:pt x="92" y="1"/>
                      <a:pt x="31" y="244"/>
                      <a:pt x="31" y="578"/>
                    </a:cubicBezTo>
                    <a:cubicBezTo>
                      <a:pt x="0" y="882"/>
                      <a:pt x="61" y="1156"/>
                      <a:pt x="122" y="1156"/>
                    </a:cubicBezTo>
                    <a:cubicBezTo>
                      <a:pt x="152" y="1156"/>
                      <a:pt x="213" y="882"/>
                      <a:pt x="213" y="578"/>
                    </a:cubicBezTo>
                    <a:cubicBezTo>
                      <a:pt x="244" y="244"/>
                      <a:pt x="213"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5232225" y="3264825"/>
                <a:ext cx="5350" cy="28900"/>
              </a:xfrm>
              <a:custGeom>
                <a:avLst/>
                <a:gdLst/>
                <a:ahLst/>
                <a:cxnLst/>
                <a:rect l="l" t="t" r="r" b="b"/>
                <a:pathLst>
                  <a:path w="214" h="1156" extrusionOk="0">
                    <a:moveTo>
                      <a:pt x="153" y="1"/>
                    </a:moveTo>
                    <a:cubicBezTo>
                      <a:pt x="92" y="1"/>
                      <a:pt x="31" y="244"/>
                      <a:pt x="1" y="548"/>
                    </a:cubicBezTo>
                    <a:cubicBezTo>
                      <a:pt x="1" y="882"/>
                      <a:pt x="1" y="1156"/>
                      <a:pt x="62" y="1156"/>
                    </a:cubicBezTo>
                    <a:cubicBezTo>
                      <a:pt x="123" y="1156"/>
                      <a:pt x="183" y="882"/>
                      <a:pt x="214" y="578"/>
                    </a:cubicBezTo>
                    <a:cubicBezTo>
                      <a:pt x="214" y="244"/>
                      <a:pt x="183"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5236025" y="3207075"/>
                <a:ext cx="6875" cy="28900"/>
              </a:xfrm>
              <a:custGeom>
                <a:avLst/>
                <a:gdLst/>
                <a:ahLst/>
                <a:cxnLst/>
                <a:rect l="l" t="t" r="r" b="b"/>
                <a:pathLst>
                  <a:path w="275" h="1156" extrusionOk="0">
                    <a:moveTo>
                      <a:pt x="214" y="1"/>
                    </a:moveTo>
                    <a:cubicBezTo>
                      <a:pt x="153" y="1"/>
                      <a:pt x="92" y="244"/>
                      <a:pt x="62" y="578"/>
                    </a:cubicBezTo>
                    <a:cubicBezTo>
                      <a:pt x="1" y="882"/>
                      <a:pt x="31" y="1156"/>
                      <a:pt x="92" y="1156"/>
                    </a:cubicBezTo>
                    <a:cubicBezTo>
                      <a:pt x="153" y="1156"/>
                      <a:pt x="214" y="913"/>
                      <a:pt x="244" y="578"/>
                    </a:cubicBezTo>
                    <a:cubicBezTo>
                      <a:pt x="275" y="274"/>
                      <a:pt x="24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5242875" y="3164525"/>
                <a:ext cx="5350" cy="13825"/>
              </a:xfrm>
              <a:custGeom>
                <a:avLst/>
                <a:gdLst/>
                <a:ahLst/>
                <a:cxnLst/>
                <a:rect l="l" t="t" r="r" b="b"/>
                <a:pathLst>
                  <a:path w="214" h="553" extrusionOk="0">
                    <a:moveTo>
                      <a:pt x="153" y="1"/>
                    </a:moveTo>
                    <a:cubicBezTo>
                      <a:pt x="92" y="1"/>
                      <a:pt x="31" y="92"/>
                      <a:pt x="1" y="274"/>
                    </a:cubicBezTo>
                    <a:cubicBezTo>
                      <a:pt x="1" y="426"/>
                      <a:pt x="1" y="548"/>
                      <a:pt x="61" y="548"/>
                    </a:cubicBezTo>
                    <a:cubicBezTo>
                      <a:pt x="68" y="551"/>
                      <a:pt x="74" y="552"/>
                      <a:pt x="80" y="552"/>
                    </a:cubicBezTo>
                    <a:cubicBezTo>
                      <a:pt x="134" y="552"/>
                      <a:pt x="186" y="441"/>
                      <a:pt x="213" y="305"/>
                    </a:cubicBezTo>
                    <a:cubicBezTo>
                      <a:pt x="213" y="122"/>
                      <a:pt x="213"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5698800" y="4457100"/>
                <a:ext cx="6125" cy="14450"/>
              </a:xfrm>
              <a:custGeom>
                <a:avLst/>
                <a:gdLst/>
                <a:ahLst/>
                <a:cxnLst/>
                <a:rect l="l" t="t" r="r" b="b"/>
                <a:pathLst>
                  <a:path w="245" h="578" extrusionOk="0">
                    <a:moveTo>
                      <a:pt x="62" y="0"/>
                    </a:moveTo>
                    <a:cubicBezTo>
                      <a:pt x="1" y="0"/>
                      <a:pt x="1" y="152"/>
                      <a:pt x="31" y="304"/>
                    </a:cubicBezTo>
                    <a:cubicBezTo>
                      <a:pt x="31" y="456"/>
                      <a:pt x="123" y="578"/>
                      <a:pt x="153" y="578"/>
                    </a:cubicBezTo>
                    <a:cubicBezTo>
                      <a:pt x="214" y="548"/>
                      <a:pt x="244" y="426"/>
                      <a:pt x="214" y="274"/>
                    </a:cubicBezTo>
                    <a:cubicBezTo>
                      <a:pt x="183" y="122"/>
                      <a:pt x="123"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5690450" y="4401625"/>
                <a:ext cx="6875" cy="28150"/>
              </a:xfrm>
              <a:custGeom>
                <a:avLst/>
                <a:gdLst/>
                <a:ahLst/>
                <a:cxnLst/>
                <a:rect l="l" t="t" r="r" b="b"/>
                <a:pathLst>
                  <a:path w="275" h="1126" extrusionOk="0">
                    <a:moveTo>
                      <a:pt x="61" y="1"/>
                    </a:moveTo>
                    <a:cubicBezTo>
                      <a:pt x="1" y="31"/>
                      <a:pt x="1" y="274"/>
                      <a:pt x="61" y="578"/>
                    </a:cubicBezTo>
                    <a:cubicBezTo>
                      <a:pt x="92" y="882"/>
                      <a:pt x="183" y="1125"/>
                      <a:pt x="244" y="1125"/>
                    </a:cubicBezTo>
                    <a:cubicBezTo>
                      <a:pt x="274" y="1095"/>
                      <a:pt x="274" y="852"/>
                      <a:pt x="244" y="548"/>
                    </a:cubicBezTo>
                    <a:cubicBezTo>
                      <a:pt x="183" y="244"/>
                      <a:pt x="9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5680575" y="4346150"/>
                <a:ext cx="7625" cy="28150"/>
              </a:xfrm>
              <a:custGeom>
                <a:avLst/>
                <a:gdLst/>
                <a:ahLst/>
                <a:cxnLst/>
                <a:rect l="l" t="t" r="r" b="b"/>
                <a:pathLst>
                  <a:path w="305" h="1126" extrusionOk="0">
                    <a:moveTo>
                      <a:pt x="61" y="1"/>
                    </a:moveTo>
                    <a:cubicBezTo>
                      <a:pt x="31" y="31"/>
                      <a:pt x="0" y="274"/>
                      <a:pt x="61" y="578"/>
                    </a:cubicBezTo>
                    <a:cubicBezTo>
                      <a:pt x="122" y="882"/>
                      <a:pt x="213" y="1125"/>
                      <a:pt x="244" y="1125"/>
                    </a:cubicBezTo>
                    <a:cubicBezTo>
                      <a:pt x="304" y="1125"/>
                      <a:pt x="304" y="852"/>
                      <a:pt x="244" y="548"/>
                    </a:cubicBezTo>
                    <a:cubicBezTo>
                      <a:pt x="213" y="244"/>
                      <a:pt x="12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5671450" y="4291450"/>
                <a:ext cx="7625" cy="27375"/>
              </a:xfrm>
              <a:custGeom>
                <a:avLst/>
                <a:gdLst/>
                <a:ahLst/>
                <a:cxnLst/>
                <a:rect l="l" t="t" r="r" b="b"/>
                <a:pathLst>
                  <a:path w="305" h="1095" extrusionOk="0">
                    <a:moveTo>
                      <a:pt x="61" y="0"/>
                    </a:moveTo>
                    <a:cubicBezTo>
                      <a:pt x="1" y="0"/>
                      <a:pt x="1" y="243"/>
                      <a:pt x="61" y="547"/>
                    </a:cubicBezTo>
                    <a:cubicBezTo>
                      <a:pt x="122" y="851"/>
                      <a:pt x="213" y="1094"/>
                      <a:pt x="244" y="1094"/>
                    </a:cubicBezTo>
                    <a:cubicBezTo>
                      <a:pt x="305" y="1094"/>
                      <a:pt x="305" y="821"/>
                      <a:pt x="244" y="517"/>
                    </a:cubicBezTo>
                    <a:cubicBezTo>
                      <a:pt x="213" y="213"/>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5662325" y="4235975"/>
                <a:ext cx="7625" cy="27375"/>
              </a:xfrm>
              <a:custGeom>
                <a:avLst/>
                <a:gdLst/>
                <a:ahLst/>
                <a:cxnLst/>
                <a:rect l="l" t="t" r="r" b="b"/>
                <a:pathLst>
                  <a:path w="305" h="1095" extrusionOk="0">
                    <a:moveTo>
                      <a:pt x="62" y="0"/>
                    </a:moveTo>
                    <a:cubicBezTo>
                      <a:pt x="1" y="0"/>
                      <a:pt x="1" y="244"/>
                      <a:pt x="62" y="547"/>
                    </a:cubicBezTo>
                    <a:cubicBezTo>
                      <a:pt x="123" y="851"/>
                      <a:pt x="183" y="1095"/>
                      <a:pt x="244" y="1095"/>
                    </a:cubicBezTo>
                    <a:cubicBezTo>
                      <a:pt x="305" y="1095"/>
                      <a:pt x="305" y="821"/>
                      <a:pt x="244" y="517"/>
                    </a:cubicBezTo>
                    <a:cubicBezTo>
                      <a:pt x="214" y="213"/>
                      <a:pt x="123"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5653225" y="4180500"/>
                <a:ext cx="7625" cy="27375"/>
              </a:xfrm>
              <a:custGeom>
                <a:avLst/>
                <a:gdLst/>
                <a:ahLst/>
                <a:cxnLst/>
                <a:rect l="l" t="t" r="r" b="b"/>
                <a:pathLst>
                  <a:path w="305" h="1095" extrusionOk="0">
                    <a:moveTo>
                      <a:pt x="61" y="0"/>
                    </a:moveTo>
                    <a:cubicBezTo>
                      <a:pt x="0" y="0"/>
                      <a:pt x="0" y="244"/>
                      <a:pt x="61" y="578"/>
                    </a:cubicBezTo>
                    <a:cubicBezTo>
                      <a:pt x="91" y="882"/>
                      <a:pt x="183" y="1095"/>
                      <a:pt x="243" y="1095"/>
                    </a:cubicBezTo>
                    <a:cubicBezTo>
                      <a:pt x="304" y="1095"/>
                      <a:pt x="304" y="821"/>
                      <a:pt x="243" y="517"/>
                    </a:cubicBezTo>
                    <a:cubicBezTo>
                      <a:pt x="183" y="213"/>
                      <a:pt x="91"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5643350" y="4125025"/>
                <a:ext cx="7625" cy="27450"/>
              </a:xfrm>
              <a:custGeom>
                <a:avLst/>
                <a:gdLst/>
                <a:ahLst/>
                <a:cxnLst/>
                <a:rect l="l" t="t" r="r" b="b"/>
                <a:pathLst>
                  <a:path w="305" h="1098" extrusionOk="0">
                    <a:moveTo>
                      <a:pt x="61" y="1"/>
                    </a:moveTo>
                    <a:cubicBezTo>
                      <a:pt x="0" y="1"/>
                      <a:pt x="0" y="274"/>
                      <a:pt x="61" y="578"/>
                    </a:cubicBezTo>
                    <a:cubicBezTo>
                      <a:pt x="118" y="865"/>
                      <a:pt x="203" y="1097"/>
                      <a:pt x="237" y="1097"/>
                    </a:cubicBezTo>
                    <a:cubicBezTo>
                      <a:pt x="240" y="1097"/>
                      <a:pt x="242" y="1097"/>
                      <a:pt x="243" y="1095"/>
                    </a:cubicBezTo>
                    <a:cubicBezTo>
                      <a:pt x="304" y="1095"/>
                      <a:pt x="304" y="852"/>
                      <a:pt x="243" y="548"/>
                    </a:cubicBezTo>
                    <a:cubicBezTo>
                      <a:pt x="213" y="244"/>
                      <a:pt x="12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5634225" y="4069550"/>
                <a:ext cx="7625" cy="28150"/>
              </a:xfrm>
              <a:custGeom>
                <a:avLst/>
                <a:gdLst/>
                <a:ahLst/>
                <a:cxnLst/>
                <a:rect l="l" t="t" r="r" b="b"/>
                <a:pathLst>
                  <a:path w="305" h="1126" extrusionOk="0">
                    <a:moveTo>
                      <a:pt x="61" y="1"/>
                    </a:moveTo>
                    <a:cubicBezTo>
                      <a:pt x="0" y="31"/>
                      <a:pt x="0" y="274"/>
                      <a:pt x="31" y="578"/>
                    </a:cubicBezTo>
                    <a:cubicBezTo>
                      <a:pt x="92" y="882"/>
                      <a:pt x="183" y="1125"/>
                      <a:pt x="243" y="1125"/>
                    </a:cubicBezTo>
                    <a:cubicBezTo>
                      <a:pt x="304" y="1095"/>
                      <a:pt x="274" y="852"/>
                      <a:pt x="243" y="548"/>
                    </a:cubicBezTo>
                    <a:cubicBezTo>
                      <a:pt x="183" y="244"/>
                      <a:pt x="9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5624350" y="4014075"/>
                <a:ext cx="7625" cy="28150"/>
              </a:xfrm>
              <a:custGeom>
                <a:avLst/>
                <a:gdLst/>
                <a:ahLst/>
                <a:cxnLst/>
                <a:rect l="l" t="t" r="r" b="b"/>
                <a:pathLst>
                  <a:path w="305" h="1126" extrusionOk="0">
                    <a:moveTo>
                      <a:pt x="61" y="1"/>
                    </a:moveTo>
                    <a:cubicBezTo>
                      <a:pt x="0" y="31"/>
                      <a:pt x="0" y="274"/>
                      <a:pt x="61" y="578"/>
                    </a:cubicBezTo>
                    <a:cubicBezTo>
                      <a:pt x="91" y="882"/>
                      <a:pt x="183" y="1125"/>
                      <a:pt x="243" y="1125"/>
                    </a:cubicBezTo>
                    <a:cubicBezTo>
                      <a:pt x="304" y="1125"/>
                      <a:pt x="304" y="852"/>
                      <a:pt x="243" y="548"/>
                    </a:cubicBezTo>
                    <a:cubicBezTo>
                      <a:pt x="183" y="244"/>
                      <a:pt x="91"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5614475" y="3959375"/>
                <a:ext cx="7600" cy="27375"/>
              </a:xfrm>
              <a:custGeom>
                <a:avLst/>
                <a:gdLst/>
                <a:ahLst/>
                <a:cxnLst/>
                <a:rect l="l" t="t" r="r" b="b"/>
                <a:pathLst>
                  <a:path w="304" h="1095" extrusionOk="0">
                    <a:moveTo>
                      <a:pt x="61" y="0"/>
                    </a:moveTo>
                    <a:cubicBezTo>
                      <a:pt x="0" y="0"/>
                      <a:pt x="0" y="244"/>
                      <a:pt x="61" y="547"/>
                    </a:cubicBezTo>
                    <a:cubicBezTo>
                      <a:pt x="91" y="882"/>
                      <a:pt x="182" y="1095"/>
                      <a:pt x="243" y="1095"/>
                    </a:cubicBezTo>
                    <a:cubicBezTo>
                      <a:pt x="304" y="1095"/>
                      <a:pt x="304" y="821"/>
                      <a:pt x="243" y="517"/>
                    </a:cubicBezTo>
                    <a:cubicBezTo>
                      <a:pt x="182" y="213"/>
                      <a:pt x="91"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5604575" y="3903900"/>
                <a:ext cx="7625" cy="27375"/>
              </a:xfrm>
              <a:custGeom>
                <a:avLst/>
                <a:gdLst/>
                <a:ahLst/>
                <a:cxnLst/>
                <a:rect l="l" t="t" r="r" b="b"/>
                <a:pathLst>
                  <a:path w="305" h="1095" extrusionOk="0">
                    <a:moveTo>
                      <a:pt x="62" y="0"/>
                    </a:moveTo>
                    <a:cubicBezTo>
                      <a:pt x="1" y="0"/>
                      <a:pt x="1" y="274"/>
                      <a:pt x="62" y="578"/>
                    </a:cubicBezTo>
                    <a:cubicBezTo>
                      <a:pt x="122" y="882"/>
                      <a:pt x="214" y="1095"/>
                      <a:pt x="244" y="1095"/>
                    </a:cubicBezTo>
                    <a:cubicBezTo>
                      <a:pt x="305" y="1095"/>
                      <a:pt x="305" y="821"/>
                      <a:pt x="244" y="517"/>
                    </a:cubicBezTo>
                    <a:cubicBezTo>
                      <a:pt x="214" y="244"/>
                      <a:pt x="12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5594700" y="3848425"/>
                <a:ext cx="8400" cy="28150"/>
              </a:xfrm>
              <a:custGeom>
                <a:avLst/>
                <a:gdLst/>
                <a:ahLst/>
                <a:cxnLst/>
                <a:rect l="l" t="t" r="r" b="b"/>
                <a:pathLst>
                  <a:path w="336" h="1126" extrusionOk="0">
                    <a:moveTo>
                      <a:pt x="92" y="1"/>
                    </a:moveTo>
                    <a:cubicBezTo>
                      <a:pt x="1" y="31"/>
                      <a:pt x="31" y="274"/>
                      <a:pt x="92" y="578"/>
                    </a:cubicBezTo>
                    <a:cubicBezTo>
                      <a:pt x="122" y="882"/>
                      <a:pt x="214" y="1125"/>
                      <a:pt x="274" y="1125"/>
                    </a:cubicBezTo>
                    <a:cubicBezTo>
                      <a:pt x="335" y="1095"/>
                      <a:pt x="335" y="852"/>
                      <a:pt x="274" y="548"/>
                    </a:cubicBezTo>
                    <a:cubicBezTo>
                      <a:pt x="214" y="244"/>
                      <a:pt x="12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5584825" y="3793725"/>
                <a:ext cx="7625" cy="27375"/>
              </a:xfrm>
              <a:custGeom>
                <a:avLst/>
                <a:gdLst/>
                <a:ahLst/>
                <a:cxnLst/>
                <a:rect l="l" t="t" r="r" b="b"/>
                <a:pathLst>
                  <a:path w="305" h="1095" extrusionOk="0">
                    <a:moveTo>
                      <a:pt x="61" y="0"/>
                    </a:moveTo>
                    <a:cubicBezTo>
                      <a:pt x="1" y="0"/>
                      <a:pt x="1" y="243"/>
                      <a:pt x="61" y="547"/>
                    </a:cubicBezTo>
                    <a:cubicBezTo>
                      <a:pt x="122" y="851"/>
                      <a:pt x="183" y="1094"/>
                      <a:pt x="244" y="1094"/>
                    </a:cubicBezTo>
                    <a:cubicBezTo>
                      <a:pt x="305" y="1094"/>
                      <a:pt x="305" y="821"/>
                      <a:pt x="244" y="517"/>
                    </a:cubicBezTo>
                    <a:cubicBezTo>
                      <a:pt x="183" y="213"/>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5574950" y="3738250"/>
                <a:ext cx="7625" cy="27450"/>
              </a:xfrm>
              <a:custGeom>
                <a:avLst/>
                <a:gdLst/>
                <a:ahLst/>
                <a:cxnLst/>
                <a:rect l="l" t="t" r="r" b="b"/>
                <a:pathLst>
                  <a:path w="305" h="1098" extrusionOk="0">
                    <a:moveTo>
                      <a:pt x="61" y="0"/>
                    </a:moveTo>
                    <a:cubicBezTo>
                      <a:pt x="0" y="0"/>
                      <a:pt x="0" y="274"/>
                      <a:pt x="61" y="578"/>
                    </a:cubicBezTo>
                    <a:cubicBezTo>
                      <a:pt x="90" y="864"/>
                      <a:pt x="173" y="1097"/>
                      <a:pt x="233" y="1097"/>
                    </a:cubicBezTo>
                    <a:cubicBezTo>
                      <a:pt x="237" y="1097"/>
                      <a:pt x="240" y="1096"/>
                      <a:pt x="244" y="1095"/>
                    </a:cubicBezTo>
                    <a:cubicBezTo>
                      <a:pt x="304" y="1095"/>
                      <a:pt x="304" y="851"/>
                      <a:pt x="244" y="547"/>
                    </a:cubicBezTo>
                    <a:cubicBezTo>
                      <a:pt x="183" y="213"/>
                      <a:pt x="9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5564300" y="3682775"/>
                <a:ext cx="7625" cy="28150"/>
              </a:xfrm>
              <a:custGeom>
                <a:avLst/>
                <a:gdLst/>
                <a:ahLst/>
                <a:cxnLst/>
                <a:rect l="l" t="t" r="r" b="b"/>
                <a:pathLst>
                  <a:path w="305" h="1126" extrusionOk="0">
                    <a:moveTo>
                      <a:pt x="62" y="0"/>
                    </a:moveTo>
                    <a:cubicBezTo>
                      <a:pt x="1" y="31"/>
                      <a:pt x="1" y="274"/>
                      <a:pt x="62" y="578"/>
                    </a:cubicBezTo>
                    <a:cubicBezTo>
                      <a:pt x="122" y="882"/>
                      <a:pt x="214" y="1125"/>
                      <a:pt x="274" y="1125"/>
                    </a:cubicBezTo>
                    <a:cubicBezTo>
                      <a:pt x="305" y="1095"/>
                      <a:pt x="305" y="851"/>
                      <a:pt x="274" y="548"/>
                    </a:cubicBezTo>
                    <a:cubicBezTo>
                      <a:pt x="214" y="244"/>
                      <a:pt x="12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5554425" y="3628050"/>
                <a:ext cx="7625" cy="27400"/>
              </a:xfrm>
              <a:custGeom>
                <a:avLst/>
                <a:gdLst/>
                <a:ahLst/>
                <a:cxnLst/>
                <a:rect l="l" t="t" r="r" b="b"/>
                <a:pathLst>
                  <a:path w="305" h="1096" extrusionOk="0">
                    <a:moveTo>
                      <a:pt x="31" y="1"/>
                    </a:moveTo>
                    <a:cubicBezTo>
                      <a:pt x="1" y="1"/>
                      <a:pt x="1" y="244"/>
                      <a:pt x="31" y="548"/>
                    </a:cubicBezTo>
                    <a:cubicBezTo>
                      <a:pt x="92" y="852"/>
                      <a:pt x="183" y="1095"/>
                      <a:pt x="244" y="1095"/>
                    </a:cubicBezTo>
                    <a:cubicBezTo>
                      <a:pt x="305" y="1095"/>
                      <a:pt x="305" y="822"/>
                      <a:pt x="244" y="518"/>
                    </a:cubicBezTo>
                    <a:cubicBezTo>
                      <a:pt x="183" y="214"/>
                      <a:pt x="92" y="1"/>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5543800" y="3572600"/>
                <a:ext cx="8375" cy="27375"/>
              </a:xfrm>
              <a:custGeom>
                <a:avLst/>
                <a:gdLst/>
                <a:ahLst/>
                <a:cxnLst/>
                <a:rect l="l" t="t" r="r" b="b"/>
                <a:pathLst>
                  <a:path w="335" h="1095" extrusionOk="0">
                    <a:moveTo>
                      <a:pt x="61" y="0"/>
                    </a:moveTo>
                    <a:cubicBezTo>
                      <a:pt x="0" y="0"/>
                      <a:pt x="0" y="274"/>
                      <a:pt x="61" y="578"/>
                    </a:cubicBezTo>
                    <a:cubicBezTo>
                      <a:pt x="122" y="881"/>
                      <a:pt x="213" y="1094"/>
                      <a:pt x="274" y="1094"/>
                    </a:cubicBezTo>
                    <a:cubicBezTo>
                      <a:pt x="335" y="1094"/>
                      <a:pt x="304" y="821"/>
                      <a:pt x="274" y="547"/>
                    </a:cubicBezTo>
                    <a:cubicBezTo>
                      <a:pt x="213" y="243"/>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5533150" y="3517125"/>
                <a:ext cx="8400" cy="28125"/>
              </a:xfrm>
              <a:custGeom>
                <a:avLst/>
                <a:gdLst/>
                <a:ahLst/>
                <a:cxnLst/>
                <a:rect l="l" t="t" r="r" b="b"/>
                <a:pathLst>
                  <a:path w="336" h="1125" extrusionOk="0">
                    <a:moveTo>
                      <a:pt x="61" y="0"/>
                    </a:moveTo>
                    <a:cubicBezTo>
                      <a:pt x="31" y="31"/>
                      <a:pt x="1" y="274"/>
                      <a:pt x="61" y="578"/>
                    </a:cubicBezTo>
                    <a:cubicBezTo>
                      <a:pt x="122" y="882"/>
                      <a:pt x="213" y="1125"/>
                      <a:pt x="274" y="1125"/>
                    </a:cubicBezTo>
                    <a:cubicBezTo>
                      <a:pt x="335" y="1094"/>
                      <a:pt x="335" y="851"/>
                      <a:pt x="274" y="547"/>
                    </a:cubicBezTo>
                    <a:cubicBezTo>
                      <a:pt x="213" y="243"/>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5523275" y="3462400"/>
                <a:ext cx="7625" cy="27375"/>
              </a:xfrm>
              <a:custGeom>
                <a:avLst/>
                <a:gdLst/>
                <a:ahLst/>
                <a:cxnLst/>
                <a:rect l="l" t="t" r="r" b="b"/>
                <a:pathLst>
                  <a:path w="305" h="1095" extrusionOk="0">
                    <a:moveTo>
                      <a:pt x="31" y="1"/>
                    </a:moveTo>
                    <a:cubicBezTo>
                      <a:pt x="1" y="1"/>
                      <a:pt x="1" y="274"/>
                      <a:pt x="31" y="578"/>
                    </a:cubicBezTo>
                    <a:cubicBezTo>
                      <a:pt x="92" y="882"/>
                      <a:pt x="183" y="1095"/>
                      <a:pt x="244" y="1095"/>
                    </a:cubicBezTo>
                    <a:cubicBezTo>
                      <a:pt x="305" y="1095"/>
                      <a:pt x="305" y="821"/>
                      <a:pt x="244" y="517"/>
                    </a:cubicBezTo>
                    <a:cubicBezTo>
                      <a:pt x="183" y="213"/>
                      <a:pt x="92" y="1"/>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512650" y="3406925"/>
                <a:ext cx="7600" cy="28150"/>
              </a:xfrm>
              <a:custGeom>
                <a:avLst/>
                <a:gdLst/>
                <a:ahLst/>
                <a:cxnLst/>
                <a:rect l="l" t="t" r="r" b="b"/>
                <a:pathLst>
                  <a:path w="304" h="1126" extrusionOk="0">
                    <a:moveTo>
                      <a:pt x="30" y="1"/>
                    </a:moveTo>
                    <a:cubicBezTo>
                      <a:pt x="0" y="31"/>
                      <a:pt x="0" y="274"/>
                      <a:pt x="61" y="578"/>
                    </a:cubicBezTo>
                    <a:cubicBezTo>
                      <a:pt x="91" y="882"/>
                      <a:pt x="182" y="1125"/>
                      <a:pt x="243" y="1125"/>
                    </a:cubicBezTo>
                    <a:cubicBezTo>
                      <a:pt x="304" y="1095"/>
                      <a:pt x="304" y="852"/>
                      <a:pt x="243" y="548"/>
                    </a:cubicBezTo>
                    <a:cubicBezTo>
                      <a:pt x="182" y="244"/>
                      <a:pt x="91"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5501250" y="3352225"/>
                <a:ext cx="8375" cy="27450"/>
              </a:xfrm>
              <a:custGeom>
                <a:avLst/>
                <a:gdLst/>
                <a:ahLst/>
                <a:cxnLst/>
                <a:rect l="l" t="t" r="r" b="b"/>
                <a:pathLst>
                  <a:path w="335" h="1098" extrusionOk="0">
                    <a:moveTo>
                      <a:pt x="61" y="0"/>
                    </a:moveTo>
                    <a:cubicBezTo>
                      <a:pt x="30" y="0"/>
                      <a:pt x="0" y="274"/>
                      <a:pt x="61" y="578"/>
                    </a:cubicBezTo>
                    <a:cubicBezTo>
                      <a:pt x="118" y="865"/>
                      <a:pt x="203" y="1097"/>
                      <a:pt x="263" y="1097"/>
                    </a:cubicBezTo>
                    <a:cubicBezTo>
                      <a:pt x="267" y="1097"/>
                      <a:pt x="270" y="1096"/>
                      <a:pt x="274" y="1095"/>
                    </a:cubicBezTo>
                    <a:cubicBezTo>
                      <a:pt x="334" y="1095"/>
                      <a:pt x="334" y="851"/>
                      <a:pt x="274" y="547"/>
                    </a:cubicBezTo>
                    <a:cubicBezTo>
                      <a:pt x="213" y="213"/>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490600" y="3296750"/>
                <a:ext cx="8375" cy="28150"/>
              </a:xfrm>
              <a:custGeom>
                <a:avLst/>
                <a:gdLst/>
                <a:ahLst/>
                <a:cxnLst/>
                <a:rect l="l" t="t" r="r" b="b"/>
                <a:pathLst>
                  <a:path w="335" h="1126" extrusionOk="0">
                    <a:moveTo>
                      <a:pt x="61" y="0"/>
                    </a:moveTo>
                    <a:cubicBezTo>
                      <a:pt x="1" y="31"/>
                      <a:pt x="1" y="274"/>
                      <a:pt x="61" y="578"/>
                    </a:cubicBezTo>
                    <a:cubicBezTo>
                      <a:pt x="122" y="882"/>
                      <a:pt x="213" y="1125"/>
                      <a:pt x="274" y="1125"/>
                    </a:cubicBezTo>
                    <a:cubicBezTo>
                      <a:pt x="335" y="1095"/>
                      <a:pt x="335" y="852"/>
                      <a:pt x="274" y="548"/>
                    </a:cubicBezTo>
                    <a:cubicBezTo>
                      <a:pt x="213" y="244"/>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5479950" y="3242025"/>
                <a:ext cx="8400" cy="27400"/>
              </a:xfrm>
              <a:custGeom>
                <a:avLst/>
                <a:gdLst/>
                <a:ahLst/>
                <a:cxnLst/>
                <a:rect l="l" t="t" r="r" b="b"/>
                <a:pathLst>
                  <a:path w="336" h="1096" extrusionOk="0">
                    <a:moveTo>
                      <a:pt x="62" y="1"/>
                    </a:moveTo>
                    <a:cubicBezTo>
                      <a:pt x="1" y="1"/>
                      <a:pt x="1" y="275"/>
                      <a:pt x="62" y="578"/>
                    </a:cubicBezTo>
                    <a:cubicBezTo>
                      <a:pt x="123" y="882"/>
                      <a:pt x="214" y="1095"/>
                      <a:pt x="275" y="1095"/>
                    </a:cubicBezTo>
                    <a:cubicBezTo>
                      <a:pt x="335" y="1095"/>
                      <a:pt x="335" y="822"/>
                      <a:pt x="275" y="518"/>
                    </a:cubicBezTo>
                    <a:cubicBezTo>
                      <a:pt x="214" y="214"/>
                      <a:pt x="123"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5469325" y="3186575"/>
                <a:ext cx="7625" cy="28125"/>
              </a:xfrm>
              <a:custGeom>
                <a:avLst/>
                <a:gdLst/>
                <a:ahLst/>
                <a:cxnLst/>
                <a:rect l="l" t="t" r="r" b="b"/>
                <a:pathLst>
                  <a:path w="305" h="1125" extrusionOk="0">
                    <a:moveTo>
                      <a:pt x="31" y="0"/>
                    </a:moveTo>
                    <a:cubicBezTo>
                      <a:pt x="0" y="30"/>
                      <a:pt x="0" y="274"/>
                      <a:pt x="61" y="578"/>
                    </a:cubicBezTo>
                    <a:cubicBezTo>
                      <a:pt x="122" y="882"/>
                      <a:pt x="183" y="1125"/>
                      <a:pt x="244" y="1125"/>
                    </a:cubicBezTo>
                    <a:cubicBezTo>
                      <a:pt x="304" y="1094"/>
                      <a:pt x="304" y="851"/>
                      <a:pt x="244" y="547"/>
                    </a:cubicBezTo>
                    <a:cubicBezTo>
                      <a:pt x="183" y="243"/>
                      <a:pt x="92" y="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457925" y="3131850"/>
                <a:ext cx="8375" cy="27375"/>
              </a:xfrm>
              <a:custGeom>
                <a:avLst/>
                <a:gdLst/>
                <a:ahLst/>
                <a:cxnLst/>
                <a:rect l="l" t="t" r="r" b="b"/>
                <a:pathLst>
                  <a:path w="335" h="1095" extrusionOk="0">
                    <a:moveTo>
                      <a:pt x="61" y="1"/>
                    </a:moveTo>
                    <a:cubicBezTo>
                      <a:pt x="1" y="1"/>
                      <a:pt x="1" y="274"/>
                      <a:pt x="61" y="578"/>
                    </a:cubicBezTo>
                    <a:cubicBezTo>
                      <a:pt x="122" y="882"/>
                      <a:pt x="183" y="1095"/>
                      <a:pt x="274" y="1095"/>
                    </a:cubicBezTo>
                    <a:cubicBezTo>
                      <a:pt x="335" y="1095"/>
                      <a:pt x="335" y="821"/>
                      <a:pt x="274" y="548"/>
                    </a:cubicBezTo>
                    <a:cubicBezTo>
                      <a:pt x="213" y="244"/>
                      <a:pt x="12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446525" y="3077150"/>
                <a:ext cx="8375" cy="27375"/>
              </a:xfrm>
              <a:custGeom>
                <a:avLst/>
                <a:gdLst/>
                <a:ahLst/>
                <a:cxnLst/>
                <a:rect l="l" t="t" r="r" b="b"/>
                <a:pathLst>
                  <a:path w="335" h="1095" extrusionOk="0">
                    <a:moveTo>
                      <a:pt x="61" y="0"/>
                    </a:moveTo>
                    <a:cubicBezTo>
                      <a:pt x="31" y="0"/>
                      <a:pt x="1" y="243"/>
                      <a:pt x="61" y="547"/>
                    </a:cubicBezTo>
                    <a:cubicBezTo>
                      <a:pt x="122" y="851"/>
                      <a:pt x="213" y="1094"/>
                      <a:pt x="274" y="1094"/>
                    </a:cubicBezTo>
                    <a:cubicBezTo>
                      <a:pt x="335" y="1064"/>
                      <a:pt x="335" y="821"/>
                      <a:pt x="274" y="517"/>
                    </a:cubicBezTo>
                    <a:cubicBezTo>
                      <a:pt x="213" y="213"/>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32"/>
            <p:cNvSpPr/>
            <p:nvPr/>
          </p:nvSpPr>
          <p:spPr>
            <a:xfrm>
              <a:off x="7833650" y="3077040"/>
              <a:ext cx="6100" cy="13825"/>
            </a:xfrm>
            <a:custGeom>
              <a:avLst/>
              <a:gdLst/>
              <a:ahLst/>
              <a:cxnLst/>
              <a:rect l="l" t="t" r="r" b="b"/>
              <a:pathLst>
                <a:path w="244" h="553" extrusionOk="0">
                  <a:moveTo>
                    <a:pt x="61" y="0"/>
                  </a:moveTo>
                  <a:cubicBezTo>
                    <a:pt x="0" y="0"/>
                    <a:pt x="0" y="152"/>
                    <a:pt x="31" y="304"/>
                  </a:cubicBezTo>
                  <a:cubicBezTo>
                    <a:pt x="58" y="440"/>
                    <a:pt x="109" y="552"/>
                    <a:pt x="164" y="552"/>
                  </a:cubicBezTo>
                  <a:cubicBezTo>
                    <a:pt x="170" y="552"/>
                    <a:pt x="176" y="551"/>
                    <a:pt x="183" y="547"/>
                  </a:cubicBezTo>
                  <a:cubicBezTo>
                    <a:pt x="213" y="547"/>
                    <a:pt x="243" y="426"/>
                    <a:pt x="213" y="274"/>
                  </a:cubicBezTo>
                  <a:cubicBezTo>
                    <a:pt x="183" y="92"/>
                    <a:pt x="122" y="0"/>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7424050" y="2489640"/>
              <a:ext cx="44100" cy="42975"/>
            </a:xfrm>
            <a:custGeom>
              <a:avLst/>
              <a:gdLst/>
              <a:ahLst/>
              <a:cxnLst/>
              <a:rect l="l" t="t" r="r" b="b"/>
              <a:pathLst>
                <a:path w="1764" h="1719" extrusionOk="0">
                  <a:moveTo>
                    <a:pt x="1642" y="1"/>
                  </a:moveTo>
                  <a:cubicBezTo>
                    <a:pt x="1612" y="1"/>
                    <a:pt x="1612" y="244"/>
                    <a:pt x="1582" y="578"/>
                  </a:cubicBezTo>
                  <a:cubicBezTo>
                    <a:pt x="1551" y="760"/>
                    <a:pt x="1521" y="973"/>
                    <a:pt x="1430" y="1125"/>
                  </a:cubicBezTo>
                  <a:cubicBezTo>
                    <a:pt x="1338" y="1338"/>
                    <a:pt x="1156" y="1460"/>
                    <a:pt x="943" y="1520"/>
                  </a:cubicBezTo>
                  <a:cubicBezTo>
                    <a:pt x="912" y="1524"/>
                    <a:pt x="882" y="1526"/>
                    <a:pt x="852" y="1526"/>
                  </a:cubicBezTo>
                  <a:cubicBezTo>
                    <a:pt x="647" y="1526"/>
                    <a:pt x="472" y="1436"/>
                    <a:pt x="366" y="1277"/>
                  </a:cubicBezTo>
                  <a:cubicBezTo>
                    <a:pt x="214" y="1156"/>
                    <a:pt x="153" y="973"/>
                    <a:pt x="123" y="791"/>
                  </a:cubicBezTo>
                  <a:cubicBezTo>
                    <a:pt x="92" y="457"/>
                    <a:pt x="153" y="244"/>
                    <a:pt x="123" y="244"/>
                  </a:cubicBezTo>
                  <a:cubicBezTo>
                    <a:pt x="123" y="242"/>
                    <a:pt x="122" y="240"/>
                    <a:pt x="121" y="240"/>
                  </a:cubicBezTo>
                  <a:cubicBezTo>
                    <a:pt x="106" y="240"/>
                    <a:pt x="1" y="424"/>
                    <a:pt x="1" y="791"/>
                  </a:cubicBezTo>
                  <a:cubicBezTo>
                    <a:pt x="1" y="1004"/>
                    <a:pt x="92" y="1216"/>
                    <a:pt x="214" y="1399"/>
                  </a:cubicBezTo>
                  <a:cubicBezTo>
                    <a:pt x="365" y="1600"/>
                    <a:pt x="599" y="1718"/>
                    <a:pt x="831" y="1718"/>
                  </a:cubicBezTo>
                  <a:cubicBezTo>
                    <a:pt x="879" y="1718"/>
                    <a:pt x="927" y="1713"/>
                    <a:pt x="974" y="1703"/>
                  </a:cubicBezTo>
                  <a:cubicBezTo>
                    <a:pt x="1247" y="1642"/>
                    <a:pt x="1490" y="1460"/>
                    <a:pt x="1612" y="1186"/>
                  </a:cubicBezTo>
                  <a:cubicBezTo>
                    <a:pt x="1703" y="1004"/>
                    <a:pt x="1733" y="791"/>
                    <a:pt x="1733" y="578"/>
                  </a:cubicBezTo>
                  <a:cubicBezTo>
                    <a:pt x="1764" y="365"/>
                    <a:pt x="1703" y="183"/>
                    <a:pt x="16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7436975" y="2496090"/>
              <a:ext cx="19025" cy="15800"/>
            </a:xfrm>
            <a:custGeom>
              <a:avLst/>
              <a:gdLst/>
              <a:ahLst/>
              <a:cxnLst/>
              <a:rect l="l" t="t" r="r" b="b"/>
              <a:pathLst>
                <a:path w="761" h="632" extrusionOk="0">
                  <a:moveTo>
                    <a:pt x="384" y="1"/>
                  </a:moveTo>
                  <a:cubicBezTo>
                    <a:pt x="335" y="1"/>
                    <a:pt x="305" y="16"/>
                    <a:pt x="305" y="16"/>
                  </a:cubicBezTo>
                  <a:cubicBezTo>
                    <a:pt x="335" y="47"/>
                    <a:pt x="396" y="77"/>
                    <a:pt x="457" y="168"/>
                  </a:cubicBezTo>
                  <a:cubicBezTo>
                    <a:pt x="547" y="276"/>
                    <a:pt x="413" y="352"/>
                    <a:pt x="302" y="352"/>
                  </a:cubicBezTo>
                  <a:cubicBezTo>
                    <a:pt x="225" y="352"/>
                    <a:pt x="158" y="316"/>
                    <a:pt x="183" y="229"/>
                  </a:cubicBezTo>
                  <a:cubicBezTo>
                    <a:pt x="183" y="107"/>
                    <a:pt x="244" y="77"/>
                    <a:pt x="244" y="47"/>
                  </a:cubicBezTo>
                  <a:cubicBezTo>
                    <a:pt x="244" y="37"/>
                    <a:pt x="232" y="31"/>
                    <a:pt x="213" y="31"/>
                  </a:cubicBezTo>
                  <a:cubicBezTo>
                    <a:pt x="172" y="31"/>
                    <a:pt x="94" y="63"/>
                    <a:pt x="31" y="168"/>
                  </a:cubicBezTo>
                  <a:cubicBezTo>
                    <a:pt x="1" y="259"/>
                    <a:pt x="1" y="381"/>
                    <a:pt x="31" y="472"/>
                  </a:cubicBezTo>
                  <a:cubicBezTo>
                    <a:pt x="107" y="573"/>
                    <a:pt x="203" y="632"/>
                    <a:pt x="320" y="632"/>
                  </a:cubicBezTo>
                  <a:cubicBezTo>
                    <a:pt x="345" y="632"/>
                    <a:pt x="370" y="629"/>
                    <a:pt x="396" y="624"/>
                  </a:cubicBezTo>
                  <a:cubicBezTo>
                    <a:pt x="669" y="594"/>
                    <a:pt x="761" y="259"/>
                    <a:pt x="578" y="77"/>
                  </a:cubicBezTo>
                  <a:cubicBezTo>
                    <a:pt x="502" y="16"/>
                    <a:pt x="434" y="1"/>
                    <a:pt x="38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7620875" y="2491915"/>
              <a:ext cx="48650" cy="38025"/>
            </a:xfrm>
            <a:custGeom>
              <a:avLst/>
              <a:gdLst/>
              <a:ahLst/>
              <a:cxnLst/>
              <a:rect l="l" t="t" r="r" b="b"/>
              <a:pathLst>
                <a:path w="1946" h="1521" extrusionOk="0">
                  <a:moveTo>
                    <a:pt x="1855" y="1"/>
                  </a:moveTo>
                  <a:cubicBezTo>
                    <a:pt x="1824" y="153"/>
                    <a:pt x="1794" y="335"/>
                    <a:pt x="1794" y="517"/>
                  </a:cubicBezTo>
                  <a:cubicBezTo>
                    <a:pt x="1794" y="669"/>
                    <a:pt x="1733" y="852"/>
                    <a:pt x="1642" y="1004"/>
                  </a:cubicBezTo>
                  <a:cubicBezTo>
                    <a:pt x="1520" y="1186"/>
                    <a:pt x="1338" y="1308"/>
                    <a:pt x="1125" y="1308"/>
                  </a:cubicBezTo>
                  <a:cubicBezTo>
                    <a:pt x="912" y="1308"/>
                    <a:pt x="700" y="1247"/>
                    <a:pt x="548" y="1095"/>
                  </a:cubicBezTo>
                  <a:cubicBezTo>
                    <a:pt x="426" y="973"/>
                    <a:pt x="304" y="852"/>
                    <a:pt x="244" y="669"/>
                  </a:cubicBezTo>
                  <a:cubicBezTo>
                    <a:pt x="152" y="396"/>
                    <a:pt x="152" y="183"/>
                    <a:pt x="92" y="183"/>
                  </a:cubicBezTo>
                  <a:cubicBezTo>
                    <a:pt x="61" y="183"/>
                    <a:pt x="0" y="396"/>
                    <a:pt x="92" y="730"/>
                  </a:cubicBezTo>
                  <a:cubicBezTo>
                    <a:pt x="152" y="913"/>
                    <a:pt x="274" y="1095"/>
                    <a:pt x="426" y="1247"/>
                  </a:cubicBezTo>
                  <a:cubicBezTo>
                    <a:pt x="608" y="1429"/>
                    <a:pt x="852" y="1521"/>
                    <a:pt x="1125" y="1521"/>
                  </a:cubicBezTo>
                  <a:cubicBezTo>
                    <a:pt x="1399" y="1490"/>
                    <a:pt x="1642" y="1338"/>
                    <a:pt x="1763" y="1095"/>
                  </a:cubicBezTo>
                  <a:cubicBezTo>
                    <a:pt x="1855" y="913"/>
                    <a:pt x="1915" y="730"/>
                    <a:pt x="1915" y="517"/>
                  </a:cubicBezTo>
                  <a:cubicBezTo>
                    <a:pt x="1946" y="335"/>
                    <a:pt x="1915" y="153"/>
                    <a:pt x="18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7637600" y="2496365"/>
              <a:ext cx="14450" cy="12950"/>
            </a:xfrm>
            <a:custGeom>
              <a:avLst/>
              <a:gdLst/>
              <a:ahLst/>
              <a:cxnLst/>
              <a:rect l="l" t="t" r="r" b="b"/>
              <a:pathLst>
                <a:path w="578" h="518" extrusionOk="0">
                  <a:moveTo>
                    <a:pt x="344" y="0"/>
                  </a:moveTo>
                  <a:cubicBezTo>
                    <a:pt x="319" y="0"/>
                    <a:pt x="304" y="5"/>
                    <a:pt x="304" y="5"/>
                  </a:cubicBezTo>
                  <a:cubicBezTo>
                    <a:pt x="304" y="36"/>
                    <a:pt x="365" y="66"/>
                    <a:pt x="395" y="127"/>
                  </a:cubicBezTo>
                  <a:cubicBezTo>
                    <a:pt x="426" y="218"/>
                    <a:pt x="395" y="309"/>
                    <a:pt x="304" y="309"/>
                  </a:cubicBezTo>
                  <a:cubicBezTo>
                    <a:pt x="292" y="313"/>
                    <a:pt x="280" y="315"/>
                    <a:pt x="268" y="315"/>
                  </a:cubicBezTo>
                  <a:cubicBezTo>
                    <a:pt x="197" y="315"/>
                    <a:pt x="152" y="240"/>
                    <a:pt x="152" y="188"/>
                  </a:cubicBezTo>
                  <a:cubicBezTo>
                    <a:pt x="152" y="96"/>
                    <a:pt x="183" y="66"/>
                    <a:pt x="183" y="36"/>
                  </a:cubicBezTo>
                  <a:cubicBezTo>
                    <a:pt x="183" y="26"/>
                    <a:pt x="174" y="20"/>
                    <a:pt x="160" y="20"/>
                  </a:cubicBezTo>
                  <a:cubicBezTo>
                    <a:pt x="129" y="20"/>
                    <a:pt x="73" y="52"/>
                    <a:pt x="31" y="157"/>
                  </a:cubicBezTo>
                  <a:cubicBezTo>
                    <a:pt x="0" y="218"/>
                    <a:pt x="0" y="309"/>
                    <a:pt x="31" y="400"/>
                  </a:cubicBezTo>
                  <a:cubicBezTo>
                    <a:pt x="96" y="478"/>
                    <a:pt x="189" y="518"/>
                    <a:pt x="281" y="518"/>
                  </a:cubicBezTo>
                  <a:cubicBezTo>
                    <a:pt x="404" y="518"/>
                    <a:pt x="526" y="448"/>
                    <a:pt x="578" y="309"/>
                  </a:cubicBezTo>
                  <a:cubicBezTo>
                    <a:pt x="578" y="218"/>
                    <a:pt x="578" y="127"/>
                    <a:pt x="517" y="66"/>
                  </a:cubicBezTo>
                  <a:cubicBezTo>
                    <a:pt x="444" y="11"/>
                    <a:pt x="382" y="0"/>
                    <a:pt x="3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7462050" y="2614190"/>
              <a:ext cx="194575" cy="42450"/>
            </a:xfrm>
            <a:custGeom>
              <a:avLst/>
              <a:gdLst/>
              <a:ahLst/>
              <a:cxnLst/>
              <a:rect l="l" t="t" r="r" b="b"/>
              <a:pathLst>
                <a:path w="7783" h="1698" extrusionOk="0">
                  <a:moveTo>
                    <a:pt x="7772" y="1"/>
                  </a:moveTo>
                  <a:cubicBezTo>
                    <a:pt x="7700" y="1"/>
                    <a:pt x="7316" y="203"/>
                    <a:pt x="6718" y="459"/>
                  </a:cubicBezTo>
                  <a:cubicBezTo>
                    <a:pt x="5837" y="824"/>
                    <a:pt x="4925" y="1098"/>
                    <a:pt x="3983" y="1280"/>
                  </a:cubicBezTo>
                  <a:cubicBezTo>
                    <a:pt x="3071" y="1432"/>
                    <a:pt x="2128" y="1523"/>
                    <a:pt x="1186" y="1523"/>
                  </a:cubicBezTo>
                  <a:cubicBezTo>
                    <a:pt x="670" y="1502"/>
                    <a:pt x="291" y="1480"/>
                    <a:pt x="113" y="1480"/>
                  </a:cubicBezTo>
                  <a:cubicBezTo>
                    <a:pt x="40" y="1480"/>
                    <a:pt x="1" y="1484"/>
                    <a:pt x="1" y="1493"/>
                  </a:cubicBezTo>
                  <a:cubicBezTo>
                    <a:pt x="92" y="1523"/>
                    <a:pt x="183" y="1554"/>
                    <a:pt x="305" y="1554"/>
                  </a:cubicBezTo>
                  <a:cubicBezTo>
                    <a:pt x="578" y="1614"/>
                    <a:pt x="882" y="1645"/>
                    <a:pt x="1156" y="1675"/>
                  </a:cubicBezTo>
                  <a:cubicBezTo>
                    <a:pt x="1399" y="1690"/>
                    <a:pt x="1640" y="1698"/>
                    <a:pt x="1881" y="1698"/>
                  </a:cubicBezTo>
                  <a:cubicBezTo>
                    <a:pt x="2601" y="1698"/>
                    <a:pt x="3314" y="1630"/>
                    <a:pt x="4043" y="1493"/>
                  </a:cubicBezTo>
                  <a:cubicBezTo>
                    <a:pt x="4955" y="1310"/>
                    <a:pt x="5897" y="1007"/>
                    <a:pt x="6749" y="611"/>
                  </a:cubicBezTo>
                  <a:cubicBezTo>
                    <a:pt x="7022" y="490"/>
                    <a:pt x="7265" y="338"/>
                    <a:pt x="7508" y="186"/>
                  </a:cubicBezTo>
                  <a:cubicBezTo>
                    <a:pt x="7691" y="95"/>
                    <a:pt x="7782" y="3"/>
                    <a:pt x="7782" y="3"/>
                  </a:cubicBezTo>
                  <a:cubicBezTo>
                    <a:pt x="7780" y="2"/>
                    <a:pt x="7777" y="1"/>
                    <a:pt x="77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7368600" y="2997240"/>
              <a:ext cx="508375" cy="101100"/>
            </a:xfrm>
            <a:custGeom>
              <a:avLst/>
              <a:gdLst/>
              <a:ahLst/>
              <a:cxnLst/>
              <a:rect l="l" t="t" r="r" b="b"/>
              <a:pathLst>
                <a:path w="20335" h="4044" extrusionOk="0">
                  <a:moveTo>
                    <a:pt x="0" y="1"/>
                  </a:moveTo>
                  <a:lnTo>
                    <a:pt x="0" y="2311"/>
                  </a:lnTo>
                  <a:lnTo>
                    <a:pt x="20335" y="4043"/>
                  </a:lnTo>
                  <a:lnTo>
                    <a:pt x="20335" y="1764"/>
                  </a:lnTo>
                  <a:lnTo>
                    <a:pt x="0" y="1"/>
                  </a:lnTo>
                  <a:close/>
                </a:path>
              </a:pathLst>
            </a:custGeom>
            <a:solidFill>
              <a:srgbClr val="6076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7452925" y="3000290"/>
              <a:ext cx="82875" cy="70700"/>
            </a:xfrm>
            <a:custGeom>
              <a:avLst/>
              <a:gdLst/>
              <a:ahLst/>
              <a:cxnLst/>
              <a:rect l="l" t="t" r="r" b="b"/>
              <a:pathLst>
                <a:path w="3315" h="2828" extrusionOk="0">
                  <a:moveTo>
                    <a:pt x="1" y="0"/>
                  </a:moveTo>
                  <a:lnTo>
                    <a:pt x="31" y="122"/>
                  </a:lnTo>
                  <a:lnTo>
                    <a:pt x="396" y="2432"/>
                  </a:lnTo>
                  <a:lnTo>
                    <a:pt x="457" y="2614"/>
                  </a:lnTo>
                  <a:lnTo>
                    <a:pt x="457" y="2706"/>
                  </a:lnTo>
                  <a:lnTo>
                    <a:pt x="518" y="2706"/>
                  </a:lnTo>
                  <a:lnTo>
                    <a:pt x="3223" y="2827"/>
                  </a:lnTo>
                  <a:lnTo>
                    <a:pt x="3314" y="2827"/>
                  </a:lnTo>
                  <a:lnTo>
                    <a:pt x="3314" y="2736"/>
                  </a:lnTo>
                  <a:cubicBezTo>
                    <a:pt x="3253" y="2007"/>
                    <a:pt x="3193" y="1399"/>
                    <a:pt x="3132" y="973"/>
                  </a:cubicBezTo>
                  <a:cubicBezTo>
                    <a:pt x="3132" y="760"/>
                    <a:pt x="3101" y="548"/>
                    <a:pt x="3041" y="335"/>
                  </a:cubicBezTo>
                  <a:cubicBezTo>
                    <a:pt x="3041" y="548"/>
                    <a:pt x="3041" y="791"/>
                    <a:pt x="3041" y="1034"/>
                  </a:cubicBezTo>
                  <a:cubicBezTo>
                    <a:pt x="3070" y="1440"/>
                    <a:pt x="3099" y="1985"/>
                    <a:pt x="3128" y="2669"/>
                  </a:cubicBezTo>
                  <a:lnTo>
                    <a:pt x="3128" y="2669"/>
                  </a:lnTo>
                  <a:lnTo>
                    <a:pt x="595" y="2498"/>
                  </a:lnTo>
                  <a:lnTo>
                    <a:pt x="595" y="2498"/>
                  </a:lnTo>
                  <a:lnTo>
                    <a:pt x="578" y="2402"/>
                  </a:lnTo>
                  <a:lnTo>
                    <a:pt x="205" y="191"/>
                  </a:lnTo>
                  <a:lnTo>
                    <a:pt x="205" y="191"/>
                  </a:lnTo>
                  <a:cubicBezTo>
                    <a:pt x="1008" y="246"/>
                    <a:pt x="1696" y="275"/>
                    <a:pt x="2189" y="304"/>
                  </a:cubicBezTo>
                  <a:cubicBezTo>
                    <a:pt x="2463" y="335"/>
                    <a:pt x="2767" y="335"/>
                    <a:pt x="3041" y="335"/>
                  </a:cubicBezTo>
                  <a:cubicBezTo>
                    <a:pt x="2797" y="274"/>
                    <a:pt x="2524" y="244"/>
                    <a:pt x="2281" y="213"/>
                  </a:cubicBezTo>
                  <a:cubicBezTo>
                    <a:pt x="1764" y="152"/>
                    <a:pt x="1004" y="92"/>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7431650" y="3018990"/>
              <a:ext cx="56275" cy="6775"/>
            </a:xfrm>
            <a:custGeom>
              <a:avLst/>
              <a:gdLst/>
              <a:ahLst/>
              <a:cxnLst/>
              <a:rect l="l" t="t" r="r" b="b"/>
              <a:pathLst>
                <a:path w="2251" h="271" extrusionOk="0">
                  <a:moveTo>
                    <a:pt x="626" y="0"/>
                  </a:moveTo>
                  <a:cubicBezTo>
                    <a:pt x="412" y="0"/>
                    <a:pt x="202" y="23"/>
                    <a:pt x="1" y="73"/>
                  </a:cubicBezTo>
                  <a:cubicBezTo>
                    <a:pt x="303" y="174"/>
                    <a:pt x="605" y="233"/>
                    <a:pt x="925" y="233"/>
                  </a:cubicBezTo>
                  <a:cubicBezTo>
                    <a:pt x="991" y="233"/>
                    <a:pt x="1058" y="230"/>
                    <a:pt x="1126" y="225"/>
                  </a:cubicBezTo>
                  <a:cubicBezTo>
                    <a:pt x="1308" y="255"/>
                    <a:pt x="1498" y="271"/>
                    <a:pt x="1688" y="271"/>
                  </a:cubicBezTo>
                  <a:cubicBezTo>
                    <a:pt x="1878" y="271"/>
                    <a:pt x="2068" y="255"/>
                    <a:pt x="2250" y="225"/>
                  </a:cubicBezTo>
                  <a:cubicBezTo>
                    <a:pt x="1916" y="103"/>
                    <a:pt x="1521" y="43"/>
                    <a:pt x="1156" y="43"/>
                  </a:cubicBezTo>
                  <a:cubicBezTo>
                    <a:pt x="978" y="15"/>
                    <a:pt x="801" y="0"/>
                    <a:pt x="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7428625" y="3036390"/>
              <a:ext cx="60050" cy="7625"/>
            </a:xfrm>
            <a:custGeom>
              <a:avLst/>
              <a:gdLst/>
              <a:ahLst/>
              <a:cxnLst/>
              <a:rect l="l" t="t" r="r" b="b"/>
              <a:pathLst>
                <a:path w="2402" h="305" extrusionOk="0">
                  <a:moveTo>
                    <a:pt x="593" y="0"/>
                  </a:moveTo>
                  <a:cubicBezTo>
                    <a:pt x="395" y="0"/>
                    <a:pt x="198" y="15"/>
                    <a:pt x="0" y="46"/>
                  </a:cubicBezTo>
                  <a:cubicBezTo>
                    <a:pt x="365" y="167"/>
                    <a:pt x="760" y="228"/>
                    <a:pt x="1186" y="259"/>
                  </a:cubicBezTo>
                  <a:cubicBezTo>
                    <a:pt x="1383" y="289"/>
                    <a:pt x="1581" y="304"/>
                    <a:pt x="1782" y="304"/>
                  </a:cubicBezTo>
                  <a:cubicBezTo>
                    <a:pt x="1984" y="304"/>
                    <a:pt x="2189" y="289"/>
                    <a:pt x="2402" y="259"/>
                  </a:cubicBezTo>
                  <a:cubicBezTo>
                    <a:pt x="2006" y="137"/>
                    <a:pt x="1611" y="46"/>
                    <a:pt x="1186" y="46"/>
                  </a:cubicBezTo>
                  <a:cubicBezTo>
                    <a:pt x="988" y="15"/>
                    <a:pt x="791"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6664925" y="2444040"/>
              <a:ext cx="195325" cy="164175"/>
            </a:xfrm>
            <a:custGeom>
              <a:avLst/>
              <a:gdLst/>
              <a:ahLst/>
              <a:cxnLst/>
              <a:rect l="l" t="t" r="r" b="b"/>
              <a:pathLst>
                <a:path w="7813" h="6567" extrusionOk="0">
                  <a:moveTo>
                    <a:pt x="305" y="1"/>
                  </a:moveTo>
                  <a:lnTo>
                    <a:pt x="1" y="973"/>
                  </a:lnTo>
                  <a:cubicBezTo>
                    <a:pt x="1" y="973"/>
                    <a:pt x="2949" y="5594"/>
                    <a:pt x="6384" y="6566"/>
                  </a:cubicBezTo>
                  <a:lnTo>
                    <a:pt x="7812" y="2554"/>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6714325" y="2211890"/>
              <a:ext cx="781200" cy="633400"/>
            </a:xfrm>
            <a:custGeom>
              <a:avLst/>
              <a:gdLst/>
              <a:ahLst/>
              <a:cxnLst/>
              <a:rect l="l" t="t" r="r" b="b"/>
              <a:pathLst>
                <a:path w="31248" h="25336" extrusionOk="0">
                  <a:moveTo>
                    <a:pt x="8880" y="1"/>
                  </a:moveTo>
                  <a:cubicBezTo>
                    <a:pt x="5234" y="1"/>
                    <a:pt x="426" y="2904"/>
                    <a:pt x="426" y="2904"/>
                  </a:cubicBezTo>
                  <a:lnTo>
                    <a:pt x="0" y="4332"/>
                  </a:lnTo>
                  <a:lnTo>
                    <a:pt x="7842" y="6338"/>
                  </a:lnTo>
                  <a:lnTo>
                    <a:pt x="4134" y="16551"/>
                  </a:lnTo>
                  <a:cubicBezTo>
                    <a:pt x="4134" y="16551"/>
                    <a:pt x="6792" y="16819"/>
                    <a:pt x="8317" y="16819"/>
                  </a:cubicBezTo>
                  <a:cubicBezTo>
                    <a:pt x="8571" y="16819"/>
                    <a:pt x="8793" y="16812"/>
                    <a:pt x="8967" y="16795"/>
                  </a:cubicBezTo>
                  <a:cubicBezTo>
                    <a:pt x="9483" y="16744"/>
                    <a:pt x="10641" y="16715"/>
                    <a:pt x="11870" y="16715"/>
                  </a:cubicBezTo>
                  <a:cubicBezTo>
                    <a:pt x="13608" y="16715"/>
                    <a:pt x="15488" y="16774"/>
                    <a:pt x="15897" y="16916"/>
                  </a:cubicBezTo>
                  <a:cubicBezTo>
                    <a:pt x="16596" y="17159"/>
                    <a:pt x="28238" y="25336"/>
                    <a:pt x="28238" y="25336"/>
                  </a:cubicBezTo>
                  <a:lnTo>
                    <a:pt x="31247" y="20716"/>
                  </a:lnTo>
                  <a:lnTo>
                    <a:pt x="26657" y="17646"/>
                  </a:lnTo>
                  <a:cubicBezTo>
                    <a:pt x="18876" y="12691"/>
                    <a:pt x="17235" y="8436"/>
                    <a:pt x="16475" y="7250"/>
                  </a:cubicBezTo>
                  <a:cubicBezTo>
                    <a:pt x="15715" y="6065"/>
                    <a:pt x="14013" y="1293"/>
                    <a:pt x="10365" y="199"/>
                  </a:cubicBezTo>
                  <a:cubicBezTo>
                    <a:pt x="9906" y="61"/>
                    <a:pt x="9405" y="1"/>
                    <a:pt x="8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7037275" y="2432640"/>
              <a:ext cx="362325" cy="313625"/>
            </a:xfrm>
            <a:custGeom>
              <a:avLst/>
              <a:gdLst/>
              <a:ahLst/>
              <a:cxnLst/>
              <a:rect l="l" t="t" r="r" b="b"/>
              <a:pathLst>
                <a:path w="14493" h="12545" extrusionOk="0">
                  <a:moveTo>
                    <a:pt x="2767" y="1"/>
                  </a:moveTo>
                  <a:lnTo>
                    <a:pt x="2767" y="1"/>
                  </a:lnTo>
                  <a:cubicBezTo>
                    <a:pt x="2767" y="1"/>
                    <a:pt x="2766" y="20"/>
                    <a:pt x="2752" y="72"/>
                  </a:cubicBezTo>
                  <a:lnTo>
                    <a:pt x="2752" y="72"/>
                  </a:lnTo>
                  <a:cubicBezTo>
                    <a:pt x="2759" y="53"/>
                    <a:pt x="2767" y="31"/>
                    <a:pt x="2767" y="1"/>
                  </a:cubicBezTo>
                  <a:close/>
                  <a:moveTo>
                    <a:pt x="2752" y="72"/>
                  </a:moveTo>
                  <a:cubicBezTo>
                    <a:pt x="2744" y="92"/>
                    <a:pt x="2736" y="107"/>
                    <a:pt x="2736" y="122"/>
                  </a:cubicBezTo>
                  <a:cubicBezTo>
                    <a:pt x="2743" y="103"/>
                    <a:pt x="2748" y="86"/>
                    <a:pt x="2752" y="72"/>
                  </a:cubicBezTo>
                  <a:close/>
                  <a:moveTo>
                    <a:pt x="2767" y="31"/>
                  </a:moveTo>
                  <a:cubicBezTo>
                    <a:pt x="2797" y="62"/>
                    <a:pt x="2797" y="92"/>
                    <a:pt x="2827" y="122"/>
                  </a:cubicBezTo>
                  <a:lnTo>
                    <a:pt x="2949" y="366"/>
                  </a:lnTo>
                  <a:cubicBezTo>
                    <a:pt x="3070" y="609"/>
                    <a:pt x="3253" y="943"/>
                    <a:pt x="3526" y="1369"/>
                  </a:cubicBezTo>
                  <a:cubicBezTo>
                    <a:pt x="3770" y="1794"/>
                    <a:pt x="4074" y="2311"/>
                    <a:pt x="4469" y="2888"/>
                  </a:cubicBezTo>
                  <a:cubicBezTo>
                    <a:pt x="4651" y="3162"/>
                    <a:pt x="4864" y="3466"/>
                    <a:pt x="5107" y="3800"/>
                  </a:cubicBezTo>
                  <a:cubicBezTo>
                    <a:pt x="5381" y="4135"/>
                    <a:pt x="5685" y="4439"/>
                    <a:pt x="6019" y="4682"/>
                  </a:cubicBezTo>
                  <a:lnTo>
                    <a:pt x="11034" y="8299"/>
                  </a:lnTo>
                  <a:lnTo>
                    <a:pt x="12493" y="9332"/>
                  </a:lnTo>
                  <a:cubicBezTo>
                    <a:pt x="12736" y="9515"/>
                    <a:pt x="13010" y="9667"/>
                    <a:pt x="13223" y="9849"/>
                  </a:cubicBezTo>
                  <a:cubicBezTo>
                    <a:pt x="13466" y="10062"/>
                    <a:pt x="13618" y="10335"/>
                    <a:pt x="13679" y="10609"/>
                  </a:cubicBezTo>
                  <a:cubicBezTo>
                    <a:pt x="13878" y="11521"/>
                    <a:pt x="13169" y="12353"/>
                    <a:pt x="12278" y="12353"/>
                  </a:cubicBezTo>
                  <a:cubicBezTo>
                    <a:pt x="12219" y="12353"/>
                    <a:pt x="12159" y="12349"/>
                    <a:pt x="12098" y="12342"/>
                  </a:cubicBezTo>
                  <a:cubicBezTo>
                    <a:pt x="11794" y="12281"/>
                    <a:pt x="11490" y="12129"/>
                    <a:pt x="11247" y="11916"/>
                  </a:cubicBezTo>
                  <a:cubicBezTo>
                    <a:pt x="9241" y="10487"/>
                    <a:pt x="7265" y="9120"/>
                    <a:pt x="5472" y="7904"/>
                  </a:cubicBezTo>
                  <a:cubicBezTo>
                    <a:pt x="4560" y="7296"/>
                    <a:pt x="3709" y="6688"/>
                    <a:pt x="2858" y="6202"/>
                  </a:cubicBezTo>
                  <a:cubicBezTo>
                    <a:pt x="2402" y="6019"/>
                    <a:pt x="1915" y="5928"/>
                    <a:pt x="1429" y="5898"/>
                  </a:cubicBezTo>
                  <a:cubicBezTo>
                    <a:pt x="1201" y="5882"/>
                    <a:pt x="981" y="5875"/>
                    <a:pt x="760" y="5875"/>
                  </a:cubicBezTo>
                  <a:cubicBezTo>
                    <a:pt x="588" y="5875"/>
                    <a:pt x="416" y="5880"/>
                    <a:pt x="239" y="5889"/>
                  </a:cubicBezTo>
                  <a:lnTo>
                    <a:pt x="239" y="5889"/>
                  </a:lnTo>
                  <a:lnTo>
                    <a:pt x="2067" y="1673"/>
                  </a:lnTo>
                  <a:lnTo>
                    <a:pt x="2584" y="457"/>
                  </a:lnTo>
                  <a:lnTo>
                    <a:pt x="2736" y="122"/>
                  </a:lnTo>
                  <a:lnTo>
                    <a:pt x="2584" y="426"/>
                  </a:lnTo>
                  <a:cubicBezTo>
                    <a:pt x="2463" y="700"/>
                    <a:pt x="2280" y="1095"/>
                    <a:pt x="2037" y="1581"/>
                  </a:cubicBezTo>
                  <a:cubicBezTo>
                    <a:pt x="1551" y="2645"/>
                    <a:pt x="882" y="4135"/>
                    <a:pt x="31" y="5958"/>
                  </a:cubicBezTo>
                  <a:lnTo>
                    <a:pt x="1" y="6080"/>
                  </a:lnTo>
                  <a:lnTo>
                    <a:pt x="122" y="6080"/>
                  </a:lnTo>
                  <a:cubicBezTo>
                    <a:pt x="335" y="6065"/>
                    <a:pt x="555" y="6057"/>
                    <a:pt x="776" y="6057"/>
                  </a:cubicBezTo>
                  <a:cubicBezTo>
                    <a:pt x="996" y="6057"/>
                    <a:pt x="1216" y="6065"/>
                    <a:pt x="1429" y="6080"/>
                  </a:cubicBezTo>
                  <a:cubicBezTo>
                    <a:pt x="1885" y="6080"/>
                    <a:pt x="2341" y="6171"/>
                    <a:pt x="2767" y="6354"/>
                  </a:cubicBezTo>
                  <a:cubicBezTo>
                    <a:pt x="3618" y="6840"/>
                    <a:pt x="4469" y="7448"/>
                    <a:pt x="5381" y="8056"/>
                  </a:cubicBezTo>
                  <a:cubicBezTo>
                    <a:pt x="7174" y="9302"/>
                    <a:pt x="9119" y="10670"/>
                    <a:pt x="11156" y="12098"/>
                  </a:cubicBezTo>
                  <a:cubicBezTo>
                    <a:pt x="11399" y="12311"/>
                    <a:pt x="11733" y="12463"/>
                    <a:pt x="12068" y="12524"/>
                  </a:cubicBezTo>
                  <a:cubicBezTo>
                    <a:pt x="12160" y="12538"/>
                    <a:pt x="12249" y="12544"/>
                    <a:pt x="12336" y="12544"/>
                  </a:cubicBezTo>
                  <a:cubicBezTo>
                    <a:pt x="13773" y="12544"/>
                    <a:pt x="14492" y="10731"/>
                    <a:pt x="13375" y="9727"/>
                  </a:cubicBezTo>
                  <a:cubicBezTo>
                    <a:pt x="13101" y="9545"/>
                    <a:pt x="12858" y="9363"/>
                    <a:pt x="12615" y="9180"/>
                  </a:cubicBezTo>
                  <a:lnTo>
                    <a:pt x="11156" y="8177"/>
                  </a:lnTo>
                  <a:lnTo>
                    <a:pt x="6080" y="4591"/>
                  </a:lnTo>
                  <a:cubicBezTo>
                    <a:pt x="5745" y="4347"/>
                    <a:pt x="5472" y="4074"/>
                    <a:pt x="5198" y="3740"/>
                  </a:cubicBezTo>
                  <a:cubicBezTo>
                    <a:pt x="4955" y="3436"/>
                    <a:pt x="4742" y="3132"/>
                    <a:pt x="4560" y="2828"/>
                  </a:cubicBezTo>
                  <a:cubicBezTo>
                    <a:pt x="4165" y="2250"/>
                    <a:pt x="3830" y="1733"/>
                    <a:pt x="3587" y="1308"/>
                  </a:cubicBezTo>
                  <a:lnTo>
                    <a:pt x="2979" y="366"/>
                  </a:lnTo>
                  <a:lnTo>
                    <a:pt x="2827" y="92"/>
                  </a:lnTo>
                  <a:cubicBezTo>
                    <a:pt x="2827" y="62"/>
                    <a:pt x="2797" y="31"/>
                    <a:pt x="2767" y="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7351100" y="2679615"/>
              <a:ext cx="536525" cy="436800"/>
            </a:xfrm>
            <a:custGeom>
              <a:avLst/>
              <a:gdLst/>
              <a:ahLst/>
              <a:cxnLst/>
              <a:rect l="l" t="t" r="r" b="b"/>
              <a:pathLst>
                <a:path w="21461" h="17472" extrusionOk="0">
                  <a:moveTo>
                    <a:pt x="2767" y="0"/>
                  </a:moveTo>
                  <a:lnTo>
                    <a:pt x="1" y="4681"/>
                  </a:lnTo>
                  <a:lnTo>
                    <a:pt x="15533" y="16809"/>
                  </a:lnTo>
                  <a:cubicBezTo>
                    <a:pt x="16133" y="17257"/>
                    <a:pt x="16839" y="17471"/>
                    <a:pt x="17539" y="17471"/>
                  </a:cubicBezTo>
                  <a:cubicBezTo>
                    <a:pt x="18648" y="17471"/>
                    <a:pt x="19745" y="16933"/>
                    <a:pt x="20396" y="15928"/>
                  </a:cubicBezTo>
                  <a:cubicBezTo>
                    <a:pt x="21460" y="14378"/>
                    <a:pt x="21065" y="12280"/>
                    <a:pt x="19515" y="11216"/>
                  </a:cubicBezTo>
                  <a:lnTo>
                    <a:pt x="27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910375" y="2416690"/>
              <a:ext cx="99575" cy="109450"/>
            </a:xfrm>
            <a:custGeom>
              <a:avLst/>
              <a:gdLst/>
              <a:ahLst/>
              <a:cxnLst/>
              <a:rect l="l" t="t" r="r" b="b"/>
              <a:pathLst>
                <a:path w="3983" h="4378" extrusionOk="0">
                  <a:moveTo>
                    <a:pt x="1611" y="1"/>
                  </a:moveTo>
                  <a:lnTo>
                    <a:pt x="0" y="4378"/>
                  </a:lnTo>
                  <a:lnTo>
                    <a:pt x="2584" y="4347"/>
                  </a:lnTo>
                  <a:lnTo>
                    <a:pt x="3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906575" y="2496490"/>
              <a:ext cx="94250" cy="9900"/>
            </a:xfrm>
            <a:custGeom>
              <a:avLst/>
              <a:gdLst/>
              <a:ahLst/>
              <a:cxnLst/>
              <a:rect l="l" t="t" r="r" b="b"/>
              <a:pathLst>
                <a:path w="3770" h="396" extrusionOk="0">
                  <a:moveTo>
                    <a:pt x="1885" y="0"/>
                  </a:moveTo>
                  <a:cubicBezTo>
                    <a:pt x="852" y="0"/>
                    <a:pt x="0" y="91"/>
                    <a:pt x="0" y="213"/>
                  </a:cubicBezTo>
                  <a:cubicBezTo>
                    <a:pt x="0" y="304"/>
                    <a:pt x="852" y="395"/>
                    <a:pt x="1915" y="395"/>
                  </a:cubicBezTo>
                  <a:cubicBezTo>
                    <a:pt x="2949" y="395"/>
                    <a:pt x="3770" y="304"/>
                    <a:pt x="3770" y="183"/>
                  </a:cubicBezTo>
                  <a:cubicBezTo>
                    <a:pt x="3770" y="91"/>
                    <a:pt x="2918" y="0"/>
                    <a:pt x="1885" y="0"/>
                  </a:cubicBezTo>
                  <a:close/>
                </a:path>
              </a:pathLst>
            </a:custGeom>
            <a:solidFill>
              <a:srgbClr val="6076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6918725" y="2461515"/>
              <a:ext cx="95025" cy="9925"/>
            </a:xfrm>
            <a:custGeom>
              <a:avLst/>
              <a:gdLst/>
              <a:ahLst/>
              <a:cxnLst/>
              <a:rect l="l" t="t" r="r" b="b"/>
              <a:pathLst>
                <a:path w="3801" h="397" extrusionOk="0">
                  <a:moveTo>
                    <a:pt x="1916" y="1"/>
                  </a:moveTo>
                  <a:cubicBezTo>
                    <a:pt x="852" y="1"/>
                    <a:pt x="1" y="92"/>
                    <a:pt x="1" y="214"/>
                  </a:cubicBezTo>
                  <a:cubicBezTo>
                    <a:pt x="1" y="335"/>
                    <a:pt x="852" y="396"/>
                    <a:pt x="1916" y="396"/>
                  </a:cubicBezTo>
                  <a:cubicBezTo>
                    <a:pt x="2949" y="396"/>
                    <a:pt x="3800" y="305"/>
                    <a:pt x="3800" y="183"/>
                  </a:cubicBezTo>
                  <a:cubicBezTo>
                    <a:pt x="3800" y="92"/>
                    <a:pt x="2949" y="1"/>
                    <a:pt x="1916" y="1"/>
                  </a:cubicBezTo>
                  <a:close/>
                </a:path>
              </a:pathLst>
            </a:custGeom>
            <a:solidFill>
              <a:srgbClr val="6076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926325" y="2428090"/>
              <a:ext cx="94250" cy="9900"/>
            </a:xfrm>
            <a:custGeom>
              <a:avLst/>
              <a:gdLst/>
              <a:ahLst/>
              <a:cxnLst/>
              <a:rect l="l" t="t" r="r" b="b"/>
              <a:pathLst>
                <a:path w="3770" h="396" extrusionOk="0">
                  <a:moveTo>
                    <a:pt x="1885" y="1"/>
                  </a:moveTo>
                  <a:cubicBezTo>
                    <a:pt x="852" y="31"/>
                    <a:pt x="1" y="122"/>
                    <a:pt x="1" y="213"/>
                  </a:cubicBezTo>
                  <a:cubicBezTo>
                    <a:pt x="1" y="335"/>
                    <a:pt x="852" y="396"/>
                    <a:pt x="1916" y="396"/>
                  </a:cubicBezTo>
                  <a:cubicBezTo>
                    <a:pt x="2949" y="396"/>
                    <a:pt x="3770" y="304"/>
                    <a:pt x="3770" y="213"/>
                  </a:cubicBezTo>
                  <a:cubicBezTo>
                    <a:pt x="3770" y="92"/>
                    <a:pt x="2919" y="1"/>
                    <a:pt x="1885" y="1"/>
                  </a:cubicBezTo>
                  <a:close/>
                </a:path>
              </a:pathLst>
            </a:custGeom>
            <a:solidFill>
              <a:srgbClr val="6076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822975" y="2495715"/>
              <a:ext cx="38800" cy="110975"/>
            </a:xfrm>
            <a:custGeom>
              <a:avLst/>
              <a:gdLst/>
              <a:ahLst/>
              <a:cxnLst/>
              <a:rect l="l" t="t" r="r" b="b"/>
              <a:pathLst>
                <a:path w="1552" h="4439" extrusionOk="0">
                  <a:moveTo>
                    <a:pt x="1548" y="0"/>
                  </a:moveTo>
                  <a:cubicBezTo>
                    <a:pt x="1481" y="0"/>
                    <a:pt x="1180" y="991"/>
                    <a:pt x="761" y="2189"/>
                  </a:cubicBezTo>
                  <a:cubicBezTo>
                    <a:pt x="457" y="2919"/>
                    <a:pt x="214" y="3679"/>
                    <a:pt x="1" y="4438"/>
                  </a:cubicBezTo>
                  <a:cubicBezTo>
                    <a:pt x="366" y="3739"/>
                    <a:pt x="700" y="3010"/>
                    <a:pt x="943" y="2280"/>
                  </a:cubicBezTo>
                  <a:cubicBezTo>
                    <a:pt x="1217" y="1551"/>
                    <a:pt x="1430" y="761"/>
                    <a:pt x="1551" y="1"/>
                  </a:cubicBezTo>
                  <a:cubicBezTo>
                    <a:pt x="1550" y="0"/>
                    <a:pt x="1549" y="0"/>
                    <a:pt x="1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7431650" y="2525365"/>
              <a:ext cx="637575" cy="415675"/>
            </a:xfrm>
            <a:custGeom>
              <a:avLst/>
              <a:gdLst/>
              <a:ahLst/>
              <a:cxnLst/>
              <a:rect l="l" t="t" r="r" b="b"/>
              <a:pathLst>
                <a:path w="25503" h="16627" extrusionOk="0">
                  <a:moveTo>
                    <a:pt x="22433" y="0"/>
                  </a:moveTo>
                  <a:lnTo>
                    <a:pt x="16931" y="3465"/>
                  </a:lnTo>
                  <a:lnTo>
                    <a:pt x="17813" y="5775"/>
                  </a:lnTo>
                  <a:lnTo>
                    <a:pt x="5533" y="10851"/>
                  </a:lnTo>
                  <a:lnTo>
                    <a:pt x="2159" y="11003"/>
                  </a:lnTo>
                  <a:lnTo>
                    <a:pt x="1" y="14104"/>
                  </a:lnTo>
                  <a:lnTo>
                    <a:pt x="2767" y="16627"/>
                  </a:lnTo>
                  <a:lnTo>
                    <a:pt x="10001" y="14651"/>
                  </a:lnTo>
                  <a:cubicBezTo>
                    <a:pt x="14560" y="13861"/>
                    <a:pt x="25442" y="11672"/>
                    <a:pt x="25472" y="8511"/>
                  </a:cubicBezTo>
                  <a:cubicBezTo>
                    <a:pt x="25503" y="5623"/>
                    <a:pt x="22433" y="0"/>
                    <a:pt x="22433" y="0"/>
                  </a:cubicBezTo>
                  <a:close/>
                </a:path>
              </a:pathLst>
            </a:custGeom>
            <a:solidFill>
              <a:srgbClr val="AF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76300" y="3017015"/>
              <a:ext cx="248675" cy="226775"/>
            </a:xfrm>
            <a:custGeom>
              <a:avLst/>
              <a:gdLst/>
              <a:ahLst/>
              <a:cxnLst/>
              <a:rect l="l" t="t" r="r" b="b"/>
              <a:pathLst>
                <a:path w="9947" h="9071" extrusionOk="0">
                  <a:moveTo>
                    <a:pt x="2280" y="0"/>
                  </a:moveTo>
                  <a:lnTo>
                    <a:pt x="0" y="4195"/>
                  </a:lnTo>
                  <a:lnTo>
                    <a:pt x="335" y="4407"/>
                  </a:lnTo>
                  <a:cubicBezTo>
                    <a:pt x="1794" y="5289"/>
                    <a:pt x="7751" y="8815"/>
                    <a:pt x="8937" y="9058"/>
                  </a:cubicBezTo>
                  <a:cubicBezTo>
                    <a:pt x="8980" y="9066"/>
                    <a:pt x="9017" y="9070"/>
                    <a:pt x="9048" y="9070"/>
                  </a:cubicBezTo>
                  <a:cubicBezTo>
                    <a:pt x="9946" y="9070"/>
                    <a:pt x="6171" y="5806"/>
                    <a:pt x="6171" y="5806"/>
                  </a:cubicBezTo>
                  <a:lnTo>
                    <a:pt x="7691" y="2888"/>
                  </a:lnTo>
                  <a:lnTo>
                    <a:pt x="2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356400" y="3205265"/>
              <a:ext cx="24325" cy="14650"/>
            </a:xfrm>
            <a:custGeom>
              <a:avLst/>
              <a:gdLst/>
              <a:ahLst/>
              <a:cxnLst/>
              <a:rect l="l" t="t" r="r" b="b"/>
              <a:pathLst>
                <a:path w="973" h="586" extrusionOk="0">
                  <a:moveTo>
                    <a:pt x="873" y="0"/>
                  </a:moveTo>
                  <a:cubicBezTo>
                    <a:pt x="716" y="0"/>
                    <a:pt x="545" y="55"/>
                    <a:pt x="395" y="130"/>
                  </a:cubicBezTo>
                  <a:cubicBezTo>
                    <a:pt x="213" y="251"/>
                    <a:pt x="91" y="403"/>
                    <a:pt x="0" y="586"/>
                  </a:cubicBezTo>
                  <a:cubicBezTo>
                    <a:pt x="122" y="434"/>
                    <a:pt x="274" y="312"/>
                    <a:pt x="426" y="221"/>
                  </a:cubicBezTo>
                  <a:cubicBezTo>
                    <a:pt x="608" y="130"/>
                    <a:pt x="791" y="39"/>
                    <a:pt x="973" y="8"/>
                  </a:cubicBezTo>
                  <a:cubicBezTo>
                    <a:pt x="941" y="3"/>
                    <a:pt x="907" y="0"/>
                    <a:pt x="8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5327525" y="3170515"/>
              <a:ext cx="13700" cy="7600"/>
            </a:xfrm>
            <a:custGeom>
              <a:avLst/>
              <a:gdLst/>
              <a:ahLst/>
              <a:cxnLst/>
              <a:rect l="l" t="t" r="r" b="b"/>
              <a:pathLst>
                <a:path w="548" h="304" extrusionOk="0">
                  <a:moveTo>
                    <a:pt x="517" y="0"/>
                  </a:moveTo>
                  <a:cubicBezTo>
                    <a:pt x="517" y="0"/>
                    <a:pt x="395" y="30"/>
                    <a:pt x="243" y="122"/>
                  </a:cubicBezTo>
                  <a:cubicBezTo>
                    <a:pt x="91" y="213"/>
                    <a:pt x="0" y="304"/>
                    <a:pt x="0" y="304"/>
                  </a:cubicBezTo>
                  <a:cubicBezTo>
                    <a:pt x="91" y="304"/>
                    <a:pt x="213" y="243"/>
                    <a:pt x="274" y="182"/>
                  </a:cubicBezTo>
                  <a:cubicBezTo>
                    <a:pt x="426" y="122"/>
                    <a:pt x="547" y="30"/>
                    <a:pt x="5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5319925" y="3163340"/>
              <a:ext cx="12175" cy="3400"/>
            </a:xfrm>
            <a:custGeom>
              <a:avLst/>
              <a:gdLst/>
              <a:ahLst/>
              <a:cxnLst/>
              <a:rect l="l" t="t" r="r" b="b"/>
              <a:pathLst>
                <a:path w="487" h="136" extrusionOk="0">
                  <a:moveTo>
                    <a:pt x="458" y="1"/>
                  </a:moveTo>
                  <a:cubicBezTo>
                    <a:pt x="415" y="1"/>
                    <a:pt x="329" y="22"/>
                    <a:pt x="243" y="44"/>
                  </a:cubicBezTo>
                  <a:cubicBezTo>
                    <a:pt x="91" y="44"/>
                    <a:pt x="0" y="105"/>
                    <a:pt x="0" y="135"/>
                  </a:cubicBezTo>
                  <a:cubicBezTo>
                    <a:pt x="0" y="135"/>
                    <a:pt x="122" y="135"/>
                    <a:pt x="243" y="105"/>
                  </a:cubicBezTo>
                  <a:cubicBezTo>
                    <a:pt x="395" y="74"/>
                    <a:pt x="487" y="13"/>
                    <a:pt x="487" y="13"/>
                  </a:cubicBezTo>
                  <a:cubicBezTo>
                    <a:pt x="487" y="5"/>
                    <a:pt x="476" y="1"/>
                    <a:pt x="4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5319925" y="3149790"/>
              <a:ext cx="13700" cy="7825"/>
            </a:xfrm>
            <a:custGeom>
              <a:avLst/>
              <a:gdLst/>
              <a:ahLst/>
              <a:cxnLst/>
              <a:rect l="l" t="t" r="r" b="b"/>
              <a:pathLst>
                <a:path w="548" h="313" extrusionOk="0">
                  <a:moveTo>
                    <a:pt x="11" y="0"/>
                  </a:moveTo>
                  <a:cubicBezTo>
                    <a:pt x="4" y="0"/>
                    <a:pt x="0" y="3"/>
                    <a:pt x="0" y="8"/>
                  </a:cubicBezTo>
                  <a:cubicBezTo>
                    <a:pt x="0" y="39"/>
                    <a:pt x="91" y="100"/>
                    <a:pt x="243" y="191"/>
                  </a:cubicBezTo>
                  <a:cubicBezTo>
                    <a:pt x="335" y="251"/>
                    <a:pt x="456" y="312"/>
                    <a:pt x="547" y="312"/>
                  </a:cubicBezTo>
                  <a:cubicBezTo>
                    <a:pt x="547" y="312"/>
                    <a:pt x="456" y="221"/>
                    <a:pt x="304" y="130"/>
                  </a:cubicBezTo>
                  <a:cubicBezTo>
                    <a:pt x="154" y="55"/>
                    <a:pt x="45" y="0"/>
                    <a:pt x="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5322200" y="3140115"/>
              <a:ext cx="15225" cy="9125"/>
            </a:xfrm>
            <a:custGeom>
              <a:avLst/>
              <a:gdLst/>
              <a:ahLst/>
              <a:cxnLst/>
              <a:rect l="l" t="t" r="r" b="b"/>
              <a:pathLst>
                <a:path w="609" h="365" extrusionOk="0">
                  <a:moveTo>
                    <a:pt x="0" y="0"/>
                  </a:moveTo>
                  <a:cubicBezTo>
                    <a:pt x="0" y="0"/>
                    <a:pt x="92" y="122"/>
                    <a:pt x="274" y="243"/>
                  </a:cubicBezTo>
                  <a:cubicBezTo>
                    <a:pt x="365" y="335"/>
                    <a:pt x="487" y="365"/>
                    <a:pt x="608" y="365"/>
                  </a:cubicBezTo>
                  <a:cubicBezTo>
                    <a:pt x="517" y="304"/>
                    <a:pt x="426" y="243"/>
                    <a:pt x="304" y="183"/>
                  </a:cubicBezTo>
                  <a:cubicBezTo>
                    <a:pt x="213" y="122"/>
                    <a:pt x="92" y="31"/>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338150" y="3163865"/>
              <a:ext cx="30425" cy="13500"/>
            </a:xfrm>
            <a:custGeom>
              <a:avLst/>
              <a:gdLst/>
              <a:ahLst/>
              <a:cxnLst/>
              <a:rect l="l" t="t" r="r" b="b"/>
              <a:pathLst>
                <a:path w="1217" h="540" extrusionOk="0">
                  <a:moveTo>
                    <a:pt x="568" y="64"/>
                  </a:moveTo>
                  <a:cubicBezTo>
                    <a:pt x="624" y="64"/>
                    <a:pt x="680" y="71"/>
                    <a:pt x="730" y="84"/>
                  </a:cubicBezTo>
                  <a:cubicBezTo>
                    <a:pt x="882" y="114"/>
                    <a:pt x="1034" y="205"/>
                    <a:pt x="1125" y="327"/>
                  </a:cubicBezTo>
                  <a:cubicBezTo>
                    <a:pt x="1156" y="388"/>
                    <a:pt x="1125" y="448"/>
                    <a:pt x="1034" y="448"/>
                  </a:cubicBezTo>
                  <a:lnTo>
                    <a:pt x="791" y="448"/>
                  </a:lnTo>
                  <a:cubicBezTo>
                    <a:pt x="639" y="418"/>
                    <a:pt x="517" y="388"/>
                    <a:pt x="396" y="327"/>
                  </a:cubicBezTo>
                  <a:cubicBezTo>
                    <a:pt x="278" y="297"/>
                    <a:pt x="188" y="260"/>
                    <a:pt x="124" y="234"/>
                  </a:cubicBezTo>
                  <a:lnTo>
                    <a:pt x="124" y="234"/>
                  </a:lnTo>
                  <a:cubicBezTo>
                    <a:pt x="185" y="189"/>
                    <a:pt x="260" y="152"/>
                    <a:pt x="335" y="114"/>
                  </a:cubicBezTo>
                  <a:cubicBezTo>
                    <a:pt x="406" y="78"/>
                    <a:pt x="488" y="64"/>
                    <a:pt x="568" y="64"/>
                  </a:cubicBezTo>
                  <a:close/>
                  <a:moveTo>
                    <a:pt x="601" y="0"/>
                  </a:moveTo>
                  <a:cubicBezTo>
                    <a:pt x="502" y="0"/>
                    <a:pt x="402" y="18"/>
                    <a:pt x="305" y="53"/>
                  </a:cubicBezTo>
                  <a:cubicBezTo>
                    <a:pt x="222" y="108"/>
                    <a:pt x="164" y="164"/>
                    <a:pt x="86" y="219"/>
                  </a:cubicBezTo>
                  <a:lnTo>
                    <a:pt x="86" y="219"/>
                  </a:lnTo>
                  <a:cubicBezTo>
                    <a:pt x="56" y="207"/>
                    <a:pt x="34" y="199"/>
                    <a:pt x="18" y="199"/>
                  </a:cubicBezTo>
                  <a:cubicBezTo>
                    <a:pt x="11" y="199"/>
                    <a:pt x="5" y="201"/>
                    <a:pt x="1" y="205"/>
                  </a:cubicBezTo>
                  <a:cubicBezTo>
                    <a:pt x="21" y="215"/>
                    <a:pt x="41" y="225"/>
                    <a:pt x="62" y="236"/>
                  </a:cubicBezTo>
                  <a:lnTo>
                    <a:pt x="62" y="236"/>
                  </a:lnTo>
                  <a:cubicBezTo>
                    <a:pt x="31" y="296"/>
                    <a:pt x="1" y="327"/>
                    <a:pt x="31" y="327"/>
                  </a:cubicBezTo>
                  <a:cubicBezTo>
                    <a:pt x="49" y="300"/>
                    <a:pt x="72" y="276"/>
                    <a:pt x="98" y="254"/>
                  </a:cubicBezTo>
                  <a:lnTo>
                    <a:pt x="98" y="254"/>
                  </a:lnTo>
                  <a:cubicBezTo>
                    <a:pt x="187" y="299"/>
                    <a:pt x="276" y="343"/>
                    <a:pt x="365" y="388"/>
                  </a:cubicBezTo>
                  <a:cubicBezTo>
                    <a:pt x="487" y="448"/>
                    <a:pt x="639" y="479"/>
                    <a:pt x="791" y="509"/>
                  </a:cubicBezTo>
                  <a:cubicBezTo>
                    <a:pt x="852" y="509"/>
                    <a:pt x="943" y="540"/>
                    <a:pt x="1034" y="540"/>
                  </a:cubicBezTo>
                  <a:cubicBezTo>
                    <a:pt x="1095" y="540"/>
                    <a:pt x="1125" y="509"/>
                    <a:pt x="1186" y="479"/>
                  </a:cubicBezTo>
                  <a:cubicBezTo>
                    <a:pt x="1217" y="418"/>
                    <a:pt x="1217" y="357"/>
                    <a:pt x="1217" y="296"/>
                  </a:cubicBezTo>
                  <a:cubicBezTo>
                    <a:pt x="1066" y="103"/>
                    <a:pt x="839" y="0"/>
                    <a:pt x="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5335125" y="3148940"/>
              <a:ext cx="10650" cy="21575"/>
            </a:xfrm>
            <a:custGeom>
              <a:avLst/>
              <a:gdLst/>
              <a:ahLst/>
              <a:cxnLst/>
              <a:rect l="l" t="t" r="r" b="b"/>
              <a:pathLst>
                <a:path w="426" h="863" extrusionOk="0">
                  <a:moveTo>
                    <a:pt x="176" y="1"/>
                  </a:moveTo>
                  <a:cubicBezTo>
                    <a:pt x="110" y="1"/>
                    <a:pt x="53" y="35"/>
                    <a:pt x="31" y="103"/>
                  </a:cubicBezTo>
                  <a:cubicBezTo>
                    <a:pt x="31" y="164"/>
                    <a:pt x="0" y="225"/>
                    <a:pt x="31" y="285"/>
                  </a:cubicBezTo>
                  <a:cubicBezTo>
                    <a:pt x="31" y="407"/>
                    <a:pt x="31" y="498"/>
                    <a:pt x="61" y="589"/>
                  </a:cubicBezTo>
                  <a:cubicBezTo>
                    <a:pt x="91" y="681"/>
                    <a:pt x="122" y="772"/>
                    <a:pt x="183" y="833"/>
                  </a:cubicBezTo>
                  <a:cubicBezTo>
                    <a:pt x="183" y="833"/>
                    <a:pt x="152" y="741"/>
                    <a:pt x="122" y="589"/>
                  </a:cubicBezTo>
                  <a:cubicBezTo>
                    <a:pt x="91" y="498"/>
                    <a:pt x="91" y="377"/>
                    <a:pt x="91" y="285"/>
                  </a:cubicBezTo>
                  <a:cubicBezTo>
                    <a:pt x="91" y="202"/>
                    <a:pt x="117" y="69"/>
                    <a:pt x="190" y="69"/>
                  </a:cubicBezTo>
                  <a:cubicBezTo>
                    <a:pt x="197" y="69"/>
                    <a:pt x="205" y="70"/>
                    <a:pt x="213" y="73"/>
                  </a:cubicBezTo>
                  <a:cubicBezTo>
                    <a:pt x="304" y="134"/>
                    <a:pt x="335" y="225"/>
                    <a:pt x="365" y="346"/>
                  </a:cubicBezTo>
                  <a:cubicBezTo>
                    <a:pt x="365" y="437"/>
                    <a:pt x="365" y="529"/>
                    <a:pt x="335" y="620"/>
                  </a:cubicBezTo>
                  <a:cubicBezTo>
                    <a:pt x="304" y="711"/>
                    <a:pt x="274" y="772"/>
                    <a:pt x="213" y="863"/>
                  </a:cubicBezTo>
                  <a:cubicBezTo>
                    <a:pt x="304" y="802"/>
                    <a:pt x="365" y="741"/>
                    <a:pt x="395" y="650"/>
                  </a:cubicBezTo>
                  <a:cubicBezTo>
                    <a:pt x="426" y="559"/>
                    <a:pt x="426" y="437"/>
                    <a:pt x="426" y="346"/>
                  </a:cubicBezTo>
                  <a:cubicBezTo>
                    <a:pt x="426" y="194"/>
                    <a:pt x="365" y="73"/>
                    <a:pt x="243" y="12"/>
                  </a:cubicBezTo>
                  <a:cubicBezTo>
                    <a:pt x="221" y="4"/>
                    <a:pt x="198"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5829050" y="3145415"/>
              <a:ext cx="342725" cy="69175"/>
            </a:xfrm>
            <a:custGeom>
              <a:avLst/>
              <a:gdLst/>
              <a:ahLst/>
              <a:cxnLst/>
              <a:rect l="l" t="t" r="r" b="b"/>
              <a:pathLst>
                <a:path w="13709" h="2767" extrusionOk="0">
                  <a:moveTo>
                    <a:pt x="0" y="1"/>
                  </a:moveTo>
                  <a:lnTo>
                    <a:pt x="0" y="2767"/>
                  </a:lnTo>
                  <a:lnTo>
                    <a:pt x="13709" y="2767"/>
                  </a:lnTo>
                  <a:lnTo>
                    <a:pt x="13709" y="1"/>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5976475" y="3596790"/>
              <a:ext cx="342725" cy="69175"/>
            </a:xfrm>
            <a:custGeom>
              <a:avLst/>
              <a:gdLst/>
              <a:ahLst/>
              <a:cxnLst/>
              <a:rect l="l" t="t" r="r" b="b"/>
              <a:pathLst>
                <a:path w="13709" h="2767" extrusionOk="0">
                  <a:moveTo>
                    <a:pt x="0" y="1"/>
                  </a:moveTo>
                  <a:lnTo>
                    <a:pt x="0" y="2767"/>
                  </a:lnTo>
                  <a:lnTo>
                    <a:pt x="13709" y="2767"/>
                  </a:lnTo>
                  <a:lnTo>
                    <a:pt x="13709" y="1"/>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6063100" y="3997265"/>
              <a:ext cx="411875" cy="68400"/>
            </a:xfrm>
            <a:custGeom>
              <a:avLst/>
              <a:gdLst/>
              <a:ahLst/>
              <a:cxnLst/>
              <a:rect l="l" t="t" r="r" b="b"/>
              <a:pathLst>
                <a:path w="16475" h="2736" extrusionOk="0">
                  <a:moveTo>
                    <a:pt x="0" y="0"/>
                  </a:moveTo>
                  <a:lnTo>
                    <a:pt x="0" y="2736"/>
                  </a:lnTo>
                  <a:lnTo>
                    <a:pt x="16475" y="2736"/>
                  </a:lnTo>
                  <a:lnTo>
                    <a:pt x="16475" y="0"/>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714300" y="2678865"/>
              <a:ext cx="291075" cy="69175"/>
            </a:xfrm>
            <a:custGeom>
              <a:avLst/>
              <a:gdLst/>
              <a:ahLst/>
              <a:cxnLst/>
              <a:rect l="l" t="t" r="r" b="b"/>
              <a:pathLst>
                <a:path w="11643" h="2767" extrusionOk="0">
                  <a:moveTo>
                    <a:pt x="1" y="0"/>
                  </a:moveTo>
                  <a:lnTo>
                    <a:pt x="1" y="2766"/>
                  </a:lnTo>
                  <a:lnTo>
                    <a:pt x="11642" y="2766"/>
                  </a:lnTo>
                  <a:lnTo>
                    <a:pt x="11642" y="0"/>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5568400" y="2213040"/>
              <a:ext cx="291825" cy="69175"/>
            </a:xfrm>
            <a:custGeom>
              <a:avLst/>
              <a:gdLst/>
              <a:ahLst/>
              <a:cxnLst/>
              <a:rect l="l" t="t" r="r" b="b"/>
              <a:pathLst>
                <a:path w="11673" h="2767" extrusionOk="0">
                  <a:moveTo>
                    <a:pt x="1" y="1"/>
                  </a:moveTo>
                  <a:lnTo>
                    <a:pt x="1" y="2767"/>
                  </a:lnTo>
                  <a:lnTo>
                    <a:pt x="11673" y="2767"/>
                  </a:lnTo>
                  <a:lnTo>
                    <a:pt x="11673" y="1"/>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509125" y="1749515"/>
              <a:ext cx="1743975" cy="2857200"/>
            </a:xfrm>
            <a:custGeom>
              <a:avLst/>
              <a:gdLst/>
              <a:ahLst/>
              <a:cxnLst/>
              <a:rect l="l" t="t" r="r" b="b"/>
              <a:pathLst>
                <a:path w="69759" h="114288" extrusionOk="0">
                  <a:moveTo>
                    <a:pt x="37539" y="0"/>
                  </a:moveTo>
                  <a:lnTo>
                    <a:pt x="0" y="114288"/>
                  </a:lnTo>
                  <a:lnTo>
                    <a:pt x="3556" y="114288"/>
                  </a:lnTo>
                  <a:lnTo>
                    <a:pt x="38785" y="7873"/>
                  </a:lnTo>
                  <a:lnTo>
                    <a:pt x="65442" y="114288"/>
                  </a:lnTo>
                  <a:lnTo>
                    <a:pt x="69758" y="114288"/>
                  </a:lnTo>
                  <a:lnTo>
                    <a:pt x="40943" y="0"/>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4937700" y="1749515"/>
              <a:ext cx="1786525" cy="2857200"/>
            </a:xfrm>
            <a:custGeom>
              <a:avLst/>
              <a:gdLst/>
              <a:ahLst/>
              <a:cxnLst/>
              <a:rect l="l" t="t" r="r" b="b"/>
              <a:pathLst>
                <a:path w="71461" h="114288" extrusionOk="0">
                  <a:moveTo>
                    <a:pt x="29180" y="0"/>
                  </a:moveTo>
                  <a:lnTo>
                    <a:pt x="0" y="114288"/>
                  </a:lnTo>
                  <a:lnTo>
                    <a:pt x="5563" y="114288"/>
                  </a:lnTo>
                  <a:lnTo>
                    <a:pt x="31490" y="8055"/>
                  </a:lnTo>
                  <a:lnTo>
                    <a:pt x="66536" y="114288"/>
                  </a:lnTo>
                  <a:lnTo>
                    <a:pt x="71461" y="114288"/>
                  </a:lnTo>
                  <a:lnTo>
                    <a:pt x="33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4860175" y="3622640"/>
              <a:ext cx="379975" cy="69175"/>
            </a:xfrm>
            <a:custGeom>
              <a:avLst/>
              <a:gdLst/>
              <a:ahLst/>
              <a:cxnLst/>
              <a:rect l="l" t="t" r="r" b="b"/>
              <a:pathLst>
                <a:path w="15199" h="2767" extrusionOk="0">
                  <a:moveTo>
                    <a:pt x="1369" y="0"/>
                  </a:moveTo>
                  <a:cubicBezTo>
                    <a:pt x="609" y="0"/>
                    <a:pt x="1" y="608"/>
                    <a:pt x="1" y="1368"/>
                  </a:cubicBezTo>
                  <a:cubicBezTo>
                    <a:pt x="1" y="2128"/>
                    <a:pt x="609" y="2766"/>
                    <a:pt x="1369" y="2766"/>
                  </a:cubicBezTo>
                  <a:lnTo>
                    <a:pt x="13831" y="2766"/>
                  </a:lnTo>
                  <a:cubicBezTo>
                    <a:pt x="14591" y="2766"/>
                    <a:pt x="15199" y="2128"/>
                    <a:pt x="15199" y="1368"/>
                  </a:cubicBezTo>
                  <a:cubicBezTo>
                    <a:pt x="15199" y="608"/>
                    <a:pt x="14591" y="0"/>
                    <a:pt x="1383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724925" y="4065640"/>
              <a:ext cx="379975" cy="69175"/>
            </a:xfrm>
            <a:custGeom>
              <a:avLst/>
              <a:gdLst/>
              <a:ahLst/>
              <a:cxnLst/>
              <a:rect l="l" t="t" r="r" b="b"/>
              <a:pathLst>
                <a:path w="15199" h="2767" extrusionOk="0">
                  <a:moveTo>
                    <a:pt x="1338" y="1"/>
                  </a:moveTo>
                  <a:cubicBezTo>
                    <a:pt x="578" y="31"/>
                    <a:pt x="0" y="639"/>
                    <a:pt x="0" y="1399"/>
                  </a:cubicBezTo>
                  <a:cubicBezTo>
                    <a:pt x="0" y="2159"/>
                    <a:pt x="608" y="2767"/>
                    <a:pt x="1368" y="2767"/>
                  </a:cubicBezTo>
                  <a:lnTo>
                    <a:pt x="13800" y="2767"/>
                  </a:lnTo>
                  <a:cubicBezTo>
                    <a:pt x="14560" y="2767"/>
                    <a:pt x="15198" y="2159"/>
                    <a:pt x="15198" y="1399"/>
                  </a:cubicBezTo>
                  <a:cubicBezTo>
                    <a:pt x="15198" y="609"/>
                    <a:pt x="14560" y="1"/>
                    <a:pt x="138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009125" y="3165940"/>
              <a:ext cx="380725" cy="69175"/>
            </a:xfrm>
            <a:custGeom>
              <a:avLst/>
              <a:gdLst/>
              <a:ahLst/>
              <a:cxnLst/>
              <a:rect l="l" t="t" r="r" b="b"/>
              <a:pathLst>
                <a:path w="15229" h="2767" extrusionOk="0">
                  <a:moveTo>
                    <a:pt x="1399" y="1"/>
                  </a:moveTo>
                  <a:cubicBezTo>
                    <a:pt x="639" y="1"/>
                    <a:pt x="0" y="609"/>
                    <a:pt x="31" y="1368"/>
                  </a:cubicBezTo>
                  <a:cubicBezTo>
                    <a:pt x="31" y="2128"/>
                    <a:pt x="639" y="2767"/>
                    <a:pt x="1399" y="2767"/>
                  </a:cubicBezTo>
                  <a:lnTo>
                    <a:pt x="13830" y="2767"/>
                  </a:lnTo>
                  <a:cubicBezTo>
                    <a:pt x="14590" y="2767"/>
                    <a:pt x="15229" y="2128"/>
                    <a:pt x="15229" y="1368"/>
                  </a:cubicBezTo>
                  <a:cubicBezTo>
                    <a:pt x="15229" y="609"/>
                    <a:pt x="14590" y="1"/>
                    <a:pt x="138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160350" y="2693290"/>
              <a:ext cx="360200" cy="68425"/>
            </a:xfrm>
            <a:custGeom>
              <a:avLst/>
              <a:gdLst/>
              <a:ahLst/>
              <a:cxnLst/>
              <a:rect l="l" t="t" r="r" b="b"/>
              <a:pathLst>
                <a:path w="14408" h="2737" extrusionOk="0">
                  <a:moveTo>
                    <a:pt x="1368" y="1"/>
                  </a:moveTo>
                  <a:cubicBezTo>
                    <a:pt x="608" y="1"/>
                    <a:pt x="0" y="608"/>
                    <a:pt x="0" y="1368"/>
                  </a:cubicBezTo>
                  <a:cubicBezTo>
                    <a:pt x="0" y="2128"/>
                    <a:pt x="608" y="2736"/>
                    <a:pt x="1368" y="2736"/>
                  </a:cubicBezTo>
                  <a:lnTo>
                    <a:pt x="13010" y="2736"/>
                  </a:lnTo>
                  <a:cubicBezTo>
                    <a:pt x="13800" y="2736"/>
                    <a:pt x="14408" y="2128"/>
                    <a:pt x="14408" y="1368"/>
                  </a:cubicBezTo>
                  <a:cubicBezTo>
                    <a:pt x="14408" y="608"/>
                    <a:pt x="13800" y="1"/>
                    <a:pt x="130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300150" y="2225190"/>
              <a:ext cx="291825" cy="68425"/>
            </a:xfrm>
            <a:custGeom>
              <a:avLst/>
              <a:gdLst/>
              <a:ahLst/>
              <a:cxnLst/>
              <a:rect l="l" t="t" r="r" b="b"/>
              <a:pathLst>
                <a:path w="11673" h="2737" extrusionOk="0">
                  <a:moveTo>
                    <a:pt x="1399" y="1"/>
                  </a:moveTo>
                  <a:cubicBezTo>
                    <a:pt x="639" y="1"/>
                    <a:pt x="31" y="609"/>
                    <a:pt x="31" y="1369"/>
                  </a:cubicBezTo>
                  <a:cubicBezTo>
                    <a:pt x="1" y="2129"/>
                    <a:pt x="639" y="2737"/>
                    <a:pt x="1399" y="2737"/>
                  </a:cubicBezTo>
                  <a:lnTo>
                    <a:pt x="10305" y="2737"/>
                  </a:lnTo>
                  <a:cubicBezTo>
                    <a:pt x="11065" y="2737"/>
                    <a:pt x="11673" y="2129"/>
                    <a:pt x="11673" y="1369"/>
                  </a:cubicBezTo>
                  <a:cubicBezTo>
                    <a:pt x="11673" y="609"/>
                    <a:pt x="11065" y="1"/>
                    <a:pt x="103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364000" y="1475940"/>
              <a:ext cx="547900" cy="260700"/>
            </a:xfrm>
            <a:custGeom>
              <a:avLst/>
              <a:gdLst/>
              <a:ahLst/>
              <a:cxnLst/>
              <a:rect l="l" t="t" r="r" b="b"/>
              <a:pathLst>
                <a:path w="21916" h="10428" extrusionOk="0">
                  <a:moveTo>
                    <a:pt x="4134" y="1"/>
                  </a:moveTo>
                  <a:lnTo>
                    <a:pt x="0" y="3132"/>
                  </a:lnTo>
                  <a:cubicBezTo>
                    <a:pt x="183" y="3192"/>
                    <a:pt x="3405" y="10396"/>
                    <a:pt x="5988" y="10427"/>
                  </a:cubicBezTo>
                  <a:cubicBezTo>
                    <a:pt x="6026" y="10427"/>
                    <a:pt x="6065" y="10427"/>
                    <a:pt x="6107" y="10427"/>
                  </a:cubicBezTo>
                  <a:cubicBezTo>
                    <a:pt x="8951" y="10427"/>
                    <a:pt x="21764" y="9424"/>
                    <a:pt x="21764" y="9424"/>
                  </a:cubicBezTo>
                  <a:lnTo>
                    <a:pt x="21915" y="5563"/>
                  </a:lnTo>
                  <a:lnTo>
                    <a:pt x="8298" y="5594"/>
                  </a:lnTo>
                  <a:lnTo>
                    <a:pt x="4134"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870075" y="1549665"/>
              <a:ext cx="141375" cy="161125"/>
            </a:xfrm>
            <a:custGeom>
              <a:avLst/>
              <a:gdLst/>
              <a:ahLst/>
              <a:cxnLst/>
              <a:rect l="l" t="t" r="r" b="b"/>
              <a:pathLst>
                <a:path w="5655" h="6445" extrusionOk="0">
                  <a:moveTo>
                    <a:pt x="3770" y="0"/>
                  </a:moveTo>
                  <a:cubicBezTo>
                    <a:pt x="3770" y="0"/>
                    <a:pt x="2736" y="1672"/>
                    <a:pt x="2493" y="2037"/>
                  </a:cubicBezTo>
                  <a:cubicBezTo>
                    <a:pt x="2250" y="2371"/>
                    <a:pt x="1" y="3101"/>
                    <a:pt x="1" y="3101"/>
                  </a:cubicBezTo>
                  <a:lnTo>
                    <a:pt x="1034" y="6444"/>
                  </a:lnTo>
                  <a:cubicBezTo>
                    <a:pt x="1034" y="6444"/>
                    <a:pt x="4135" y="6444"/>
                    <a:pt x="4590" y="5988"/>
                  </a:cubicBezTo>
                  <a:cubicBezTo>
                    <a:pt x="5016" y="5502"/>
                    <a:pt x="5654" y="2979"/>
                    <a:pt x="5502" y="2614"/>
                  </a:cubicBezTo>
                  <a:cubicBezTo>
                    <a:pt x="5459" y="2498"/>
                    <a:pt x="5256" y="2458"/>
                    <a:pt x="4999" y="2458"/>
                  </a:cubicBezTo>
                  <a:cubicBezTo>
                    <a:pt x="4718" y="2458"/>
                    <a:pt x="4374" y="2506"/>
                    <a:pt x="4104" y="2553"/>
                  </a:cubicBezTo>
                  <a:cubicBezTo>
                    <a:pt x="4088" y="2555"/>
                    <a:pt x="4073" y="2556"/>
                    <a:pt x="4057" y="2556"/>
                  </a:cubicBezTo>
                  <a:cubicBezTo>
                    <a:pt x="3835" y="2556"/>
                    <a:pt x="3652" y="2357"/>
                    <a:pt x="3709" y="2158"/>
                  </a:cubicBezTo>
                  <a:cubicBezTo>
                    <a:pt x="3800" y="1763"/>
                    <a:pt x="3952" y="1277"/>
                    <a:pt x="4013" y="1003"/>
                  </a:cubicBezTo>
                  <a:cubicBezTo>
                    <a:pt x="4074" y="669"/>
                    <a:pt x="3983" y="304"/>
                    <a:pt x="377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5952150" y="1615015"/>
              <a:ext cx="43350" cy="31175"/>
            </a:xfrm>
            <a:custGeom>
              <a:avLst/>
              <a:gdLst/>
              <a:ahLst/>
              <a:cxnLst/>
              <a:rect l="l" t="t" r="r" b="b"/>
              <a:pathLst>
                <a:path w="1734" h="1247" extrusionOk="0">
                  <a:moveTo>
                    <a:pt x="1733" y="0"/>
                  </a:moveTo>
                  <a:cubicBezTo>
                    <a:pt x="1551" y="0"/>
                    <a:pt x="1368" y="0"/>
                    <a:pt x="1186" y="61"/>
                  </a:cubicBezTo>
                  <a:cubicBezTo>
                    <a:pt x="1034" y="91"/>
                    <a:pt x="852" y="152"/>
                    <a:pt x="608" y="213"/>
                  </a:cubicBezTo>
                  <a:cubicBezTo>
                    <a:pt x="487" y="213"/>
                    <a:pt x="365" y="274"/>
                    <a:pt x="274" y="365"/>
                  </a:cubicBezTo>
                  <a:cubicBezTo>
                    <a:pt x="152" y="456"/>
                    <a:pt x="61" y="578"/>
                    <a:pt x="31" y="730"/>
                  </a:cubicBezTo>
                  <a:cubicBezTo>
                    <a:pt x="0" y="882"/>
                    <a:pt x="61" y="1064"/>
                    <a:pt x="213" y="1155"/>
                  </a:cubicBezTo>
                  <a:cubicBezTo>
                    <a:pt x="335" y="1216"/>
                    <a:pt x="456" y="1246"/>
                    <a:pt x="608" y="1246"/>
                  </a:cubicBezTo>
                  <a:cubicBezTo>
                    <a:pt x="791" y="1216"/>
                    <a:pt x="1004" y="1155"/>
                    <a:pt x="1186" y="1064"/>
                  </a:cubicBezTo>
                  <a:cubicBezTo>
                    <a:pt x="1520" y="912"/>
                    <a:pt x="1642" y="760"/>
                    <a:pt x="1642" y="730"/>
                  </a:cubicBezTo>
                  <a:lnTo>
                    <a:pt x="1642" y="730"/>
                  </a:lnTo>
                  <a:cubicBezTo>
                    <a:pt x="1459" y="791"/>
                    <a:pt x="1307" y="851"/>
                    <a:pt x="1125" y="912"/>
                  </a:cubicBezTo>
                  <a:cubicBezTo>
                    <a:pt x="943" y="973"/>
                    <a:pt x="760" y="1003"/>
                    <a:pt x="578" y="1034"/>
                  </a:cubicBezTo>
                  <a:cubicBezTo>
                    <a:pt x="551" y="1038"/>
                    <a:pt x="525" y="1039"/>
                    <a:pt x="500" y="1039"/>
                  </a:cubicBezTo>
                  <a:cubicBezTo>
                    <a:pt x="323" y="1039"/>
                    <a:pt x="190" y="946"/>
                    <a:pt x="244" y="760"/>
                  </a:cubicBezTo>
                  <a:cubicBezTo>
                    <a:pt x="304" y="547"/>
                    <a:pt x="456" y="395"/>
                    <a:pt x="669" y="365"/>
                  </a:cubicBezTo>
                  <a:lnTo>
                    <a:pt x="1247" y="213"/>
                  </a:lnTo>
                  <a:cubicBezTo>
                    <a:pt x="1399" y="152"/>
                    <a:pt x="1581" y="91"/>
                    <a:pt x="173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5955950" y="1634490"/>
              <a:ext cx="37250" cy="33950"/>
            </a:xfrm>
            <a:custGeom>
              <a:avLst/>
              <a:gdLst/>
              <a:ahLst/>
              <a:cxnLst/>
              <a:rect l="l" t="t" r="r" b="b"/>
              <a:pathLst>
                <a:path w="1490" h="1358" extrusionOk="0">
                  <a:moveTo>
                    <a:pt x="1432" y="0"/>
                  </a:moveTo>
                  <a:cubicBezTo>
                    <a:pt x="1378" y="0"/>
                    <a:pt x="1247" y="34"/>
                    <a:pt x="1064" y="103"/>
                  </a:cubicBezTo>
                  <a:lnTo>
                    <a:pt x="639" y="285"/>
                  </a:lnTo>
                  <a:cubicBezTo>
                    <a:pt x="426" y="346"/>
                    <a:pt x="244" y="467"/>
                    <a:pt x="122" y="619"/>
                  </a:cubicBezTo>
                  <a:cubicBezTo>
                    <a:pt x="0" y="832"/>
                    <a:pt x="61" y="1106"/>
                    <a:pt x="244" y="1258"/>
                  </a:cubicBezTo>
                  <a:cubicBezTo>
                    <a:pt x="293" y="1307"/>
                    <a:pt x="383" y="1357"/>
                    <a:pt x="464" y="1357"/>
                  </a:cubicBezTo>
                  <a:cubicBezTo>
                    <a:pt x="483" y="1357"/>
                    <a:pt x="500" y="1355"/>
                    <a:pt x="517" y="1349"/>
                  </a:cubicBezTo>
                  <a:cubicBezTo>
                    <a:pt x="608" y="1349"/>
                    <a:pt x="669" y="1319"/>
                    <a:pt x="730" y="1288"/>
                  </a:cubicBezTo>
                  <a:cubicBezTo>
                    <a:pt x="882" y="1258"/>
                    <a:pt x="1004" y="1197"/>
                    <a:pt x="1125" y="1106"/>
                  </a:cubicBezTo>
                  <a:cubicBezTo>
                    <a:pt x="1125" y="1098"/>
                    <a:pt x="1112" y="1094"/>
                    <a:pt x="1088" y="1094"/>
                  </a:cubicBezTo>
                  <a:cubicBezTo>
                    <a:pt x="1023" y="1094"/>
                    <a:pt x="878" y="1122"/>
                    <a:pt x="700" y="1167"/>
                  </a:cubicBezTo>
                  <a:cubicBezTo>
                    <a:pt x="639" y="1167"/>
                    <a:pt x="578" y="1167"/>
                    <a:pt x="517" y="1197"/>
                  </a:cubicBezTo>
                  <a:cubicBezTo>
                    <a:pt x="456" y="1197"/>
                    <a:pt x="396" y="1167"/>
                    <a:pt x="365" y="1106"/>
                  </a:cubicBezTo>
                  <a:cubicBezTo>
                    <a:pt x="244" y="1015"/>
                    <a:pt x="213" y="863"/>
                    <a:pt x="274" y="741"/>
                  </a:cubicBezTo>
                  <a:cubicBezTo>
                    <a:pt x="396" y="589"/>
                    <a:pt x="548" y="498"/>
                    <a:pt x="700" y="467"/>
                  </a:cubicBezTo>
                  <a:cubicBezTo>
                    <a:pt x="852" y="376"/>
                    <a:pt x="1004" y="316"/>
                    <a:pt x="1095" y="255"/>
                  </a:cubicBezTo>
                  <a:cubicBezTo>
                    <a:pt x="1338" y="103"/>
                    <a:pt x="1490" y="42"/>
                    <a:pt x="1459" y="12"/>
                  </a:cubicBezTo>
                  <a:cubicBezTo>
                    <a:pt x="1459" y="4"/>
                    <a:pt x="1450" y="0"/>
                    <a:pt x="143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5926325" y="1617290"/>
              <a:ext cx="31175" cy="65375"/>
            </a:xfrm>
            <a:custGeom>
              <a:avLst/>
              <a:gdLst/>
              <a:ahLst/>
              <a:cxnLst/>
              <a:rect l="l" t="t" r="r" b="b"/>
              <a:pathLst>
                <a:path w="1247" h="2615" extrusionOk="0">
                  <a:moveTo>
                    <a:pt x="1216" y="0"/>
                  </a:moveTo>
                  <a:cubicBezTo>
                    <a:pt x="1003" y="487"/>
                    <a:pt x="699" y="943"/>
                    <a:pt x="334" y="1338"/>
                  </a:cubicBezTo>
                  <a:cubicBezTo>
                    <a:pt x="274" y="1399"/>
                    <a:pt x="182" y="1490"/>
                    <a:pt x="122" y="1551"/>
                  </a:cubicBezTo>
                  <a:lnTo>
                    <a:pt x="0" y="1642"/>
                  </a:lnTo>
                  <a:lnTo>
                    <a:pt x="122" y="1703"/>
                  </a:lnTo>
                  <a:cubicBezTo>
                    <a:pt x="365" y="1855"/>
                    <a:pt x="608" y="2037"/>
                    <a:pt x="760" y="2311"/>
                  </a:cubicBezTo>
                  <a:cubicBezTo>
                    <a:pt x="881" y="2493"/>
                    <a:pt x="912" y="2614"/>
                    <a:pt x="942" y="2614"/>
                  </a:cubicBezTo>
                  <a:cubicBezTo>
                    <a:pt x="942" y="2614"/>
                    <a:pt x="942" y="2462"/>
                    <a:pt x="881" y="2250"/>
                  </a:cubicBezTo>
                  <a:cubicBezTo>
                    <a:pt x="750" y="1987"/>
                    <a:pt x="573" y="1769"/>
                    <a:pt x="330" y="1597"/>
                  </a:cubicBezTo>
                  <a:lnTo>
                    <a:pt x="330" y="1597"/>
                  </a:lnTo>
                  <a:cubicBezTo>
                    <a:pt x="382" y="1554"/>
                    <a:pt x="434" y="1511"/>
                    <a:pt x="486" y="1459"/>
                  </a:cubicBezTo>
                  <a:cubicBezTo>
                    <a:pt x="760" y="1186"/>
                    <a:pt x="973" y="852"/>
                    <a:pt x="1125" y="487"/>
                  </a:cubicBezTo>
                  <a:cubicBezTo>
                    <a:pt x="1216" y="183"/>
                    <a:pt x="1246" y="0"/>
                    <a:pt x="121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5959000" y="1658790"/>
              <a:ext cx="30400" cy="31550"/>
            </a:xfrm>
            <a:custGeom>
              <a:avLst/>
              <a:gdLst/>
              <a:ahLst/>
              <a:cxnLst/>
              <a:rect l="l" t="t" r="r" b="b"/>
              <a:pathLst>
                <a:path w="1216" h="1262" extrusionOk="0">
                  <a:moveTo>
                    <a:pt x="1189" y="1"/>
                  </a:moveTo>
                  <a:cubicBezTo>
                    <a:pt x="1136" y="1"/>
                    <a:pt x="1011" y="35"/>
                    <a:pt x="851" y="103"/>
                  </a:cubicBezTo>
                  <a:cubicBezTo>
                    <a:pt x="699" y="164"/>
                    <a:pt x="578" y="225"/>
                    <a:pt x="456" y="286"/>
                  </a:cubicBezTo>
                  <a:cubicBezTo>
                    <a:pt x="274" y="347"/>
                    <a:pt x="152" y="499"/>
                    <a:pt x="30" y="651"/>
                  </a:cubicBezTo>
                  <a:cubicBezTo>
                    <a:pt x="0" y="772"/>
                    <a:pt x="0" y="894"/>
                    <a:pt x="30" y="1015"/>
                  </a:cubicBezTo>
                  <a:cubicBezTo>
                    <a:pt x="91" y="1076"/>
                    <a:pt x="152" y="1167"/>
                    <a:pt x="243" y="1198"/>
                  </a:cubicBezTo>
                  <a:cubicBezTo>
                    <a:pt x="337" y="1235"/>
                    <a:pt x="443" y="1261"/>
                    <a:pt x="545" y="1261"/>
                  </a:cubicBezTo>
                  <a:cubicBezTo>
                    <a:pt x="609" y="1261"/>
                    <a:pt x="671" y="1251"/>
                    <a:pt x="730" y="1228"/>
                  </a:cubicBezTo>
                  <a:cubicBezTo>
                    <a:pt x="973" y="1137"/>
                    <a:pt x="1064" y="1046"/>
                    <a:pt x="1064" y="1015"/>
                  </a:cubicBezTo>
                  <a:cubicBezTo>
                    <a:pt x="1058" y="1009"/>
                    <a:pt x="1049" y="1007"/>
                    <a:pt x="1036" y="1007"/>
                  </a:cubicBezTo>
                  <a:cubicBezTo>
                    <a:pt x="984" y="1007"/>
                    <a:pt x="871" y="1051"/>
                    <a:pt x="699" y="1076"/>
                  </a:cubicBezTo>
                  <a:cubicBezTo>
                    <a:pt x="667" y="1084"/>
                    <a:pt x="634" y="1088"/>
                    <a:pt x="602" y="1088"/>
                  </a:cubicBezTo>
                  <a:cubicBezTo>
                    <a:pt x="515" y="1088"/>
                    <a:pt x="432" y="1060"/>
                    <a:pt x="365" y="1015"/>
                  </a:cubicBezTo>
                  <a:cubicBezTo>
                    <a:pt x="243" y="954"/>
                    <a:pt x="152" y="833"/>
                    <a:pt x="213" y="742"/>
                  </a:cubicBezTo>
                  <a:cubicBezTo>
                    <a:pt x="304" y="620"/>
                    <a:pt x="426" y="499"/>
                    <a:pt x="547" y="438"/>
                  </a:cubicBezTo>
                  <a:cubicBezTo>
                    <a:pt x="669" y="347"/>
                    <a:pt x="790" y="286"/>
                    <a:pt x="912" y="225"/>
                  </a:cubicBezTo>
                  <a:cubicBezTo>
                    <a:pt x="1094" y="103"/>
                    <a:pt x="1216" y="43"/>
                    <a:pt x="1216" y="12"/>
                  </a:cubicBezTo>
                  <a:cubicBezTo>
                    <a:pt x="1216" y="5"/>
                    <a:pt x="1206" y="1"/>
                    <a:pt x="118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873850" y="1052690"/>
              <a:ext cx="242450" cy="335900"/>
            </a:xfrm>
            <a:custGeom>
              <a:avLst/>
              <a:gdLst/>
              <a:ahLst/>
              <a:cxnLst/>
              <a:rect l="l" t="t" r="r" b="b"/>
              <a:pathLst>
                <a:path w="9698" h="13436" extrusionOk="0">
                  <a:moveTo>
                    <a:pt x="6384" y="1"/>
                  </a:moveTo>
                  <a:cubicBezTo>
                    <a:pt x="6354" y="700"/>
                    <a:pt x="6232" y="1338"/>
                    <a:pt x="6019" y="2007"/>
                  </a:cubicBezTo>
                  <a:cubicBezTo>
                    <a:pt x="5807" y="2645"/>
                    <a:pt x="5381" y="3192"/>
                    <a:pt x="4803" y="3557"/>
                  </a:cubicBezTo>
                  <a:cubicBezTo>
                    <a:pt x="4226" y="3861"/>
                    <a:pt x="3466" y="4013"/>
                    <a:pt x="3223" y="4621"/>
                  </a:cubicBezTo>
                  <a:cubicBezTo>
                    <a:pt x="3010" y="5229"/>
                    <a:pt x="3496" y="6019"/>
                    <a:pt x="3041" y="6475"/>
                  </a:cubicBezTo>
                  <a:cubicBezTo>
                    <a:pt x="2858" y="6627"/>
                    <a:pt x="2615" y="6718"/>
                    <a:pt x="2341" y="6748"/>
                  </a:cubicBezTo>
                  <a:cubicBezTo>
                    <a:pt x="1521" y="6961"/>
                    <a:pt x="791" y="7508"/>
                    <a:pt x="366" y="8268"/>
                  </a:cubicBezTo>
                  <a:cubicBezTo>
                    <a:pt x="1" y="9210"/>
                    <a:pt x="62" y="10274"/>
                    <a:pt x="578" y="11156"/>
                  </a:cubicBezTo>
                  <a:cubicBezTo>
                    <a:pt x="1095" y="12007"/>
                    <a:pt x="1734" y="12767"/>
                    <a:pt x="2463" y="13435"/>
                  </a:cubicBezTo>
                  <a:lnTo>
                    <a:pt x="9697" y="11885"/>
                  </a:lnTo>
                  <a:cubicBezTo>
                    <a:pt x="9697" y="11885"/>
                    <a:pt x="7601" y="597"/>
                    <a:pt x="7600" y="517"/>
                  </a:cubicBezTo>
                  <a:lnTo>
                    <a:pt x="7600" y="517"/>
                  </a:lnTo>
                  <a:cubicBezTo>
                    <a:pt x="7600" y="517"/>
                    <a:pt x="7600" y="517"/>
                    <a:pt x="7600" y="517"/>
                  </a:cubicBezTo>
                  <a:cubicBezTo>
                    <a:pt x="7600" y="517"/>
                    <a:pt x="7600" y="517"/>
                    <a:pt x="7600" y="517"/>
                  </a:cubicBezTo>
                  <a:lnTo>
                    <a:pt x="7600" y="517"/>
                  </a:lnTo>
                  <a:cubicBezTo>
                    <a:pt x="7600" y="517"/>
                    <a:pt x="7600" y="517"/>
                    <a:pt x="7600" y="517"/>
                  </a:cubicBezTo>
                  <a:lnTo>
                    <a:pt x="7600" y="517"/>
                  </a:lnTo>
                  <a:cubicBezTo>
                    <a:pt x="7174" y="365"/>
                    <a:pt x="6779" y="213"/>
                    <a:pt x="6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5088150" y="1067890"/>
              <a:ext cx="335900" cy="334475"/>
            </a:xfrm>
            <a:custGeom>
              <a:avLst/>
              <a:gdLst/>
              <a:ahLst/>
              <a:cxnLst/>
              <a:rect l="l" t="t" r="r" b="b"/>
              <a:pathLst>
                <a:path w="13436" h="13379" extrusionOk="0">
                  <a:moveTo>
                    <a:pt x="7387" y="0"/>
                  </a:moveTo>
                  <a:lnTo>
                    <a:pt x="1247" y="669"/>
                  </a:lnTo>
                  <a:cubicBezTo>
                    <a:pt x="730" y="2219"/>
                    <a:pt x="365" y="3830"/>
                    <a:pt x="183" y="5472"/>
                  </a:cubicBezTo>
                  <a:cubicBezTo>
                    <a:pt x="1" y="7113"/>
                    <a:pt x="213" y="8785"/>
                    <a:pt x="791" y="10335"/>
                  </a:cubicBezTo>
                  <a:cubicBezTo>
                    <a:pt x="1186" y="11399"/>
                    <a:pt x="1885" y="12280"/>
                    <a:pt x="2858" y="12858"/>
                  </a:cubicBezTo>
                  <a:cubicBezTo>
                    <a:pt x="3604" y="13270"/>
                    <a:pt x="4465" y="13378"/>
                    <a:pt x="5342" y="13378"/>
                  </a:cubicBezTo>
                  <a:cubicBezTo>
                    <a:pt x="5822" y="13378"/>
                    <a:pt x="6306" y="13346"/>
                    <a:pt x="6779" y="13314"/>
                  </a:cubicBezTo>
                  <a:cubicBezTo>
                    <a:pt x="8086" y="13192"/>
                    <a:pt x="9393" y="13071"/>
                    <a:pt x="10700" y="12888"/>
                  </a:cubicBezTo>
                  <a:cubicBezTo>
                    <a:pt x="11369" y="12827"/>
                    <a:pt x="12007" y="12615"/>
                    <a:pt x="12554" y="12219"/>
                  </a:cubicBezTo>
                  <a:cubicBezTo>
                    <a:pt x="13223" y="11703"/>
                    <a:pt x="13435" y="10791"/>
                    <a:pt x="13435" y="9940"/>
                  </a:cubicBezTo>
                  <a:cubicBezTo>
                    <a:pt x="13435" y="8754"/>
                    <a:pt x="13071" y="7599"/>
                    <a:pt x="12341" y="6627"/>
                  </a:cubicBezTo>
                  <a:cubicBezTo>
                    <a:pt x="11612" y="5684"/>
                    <a:pt x="10517" y="5107"/>
                    <a:pt x="9302" y="5046"/>
                  </a:cubicBezTo>
                  <a:cubicBezTo>
                    <a:pt x="9514" y="4438"/>
                    <a:pt x="9636" y="3800"/>
                    <a:pt x="9666" y="3162"/>
                  </a:cubicBezTo>
                  <a:cubicBezTo>
                    <a:pt x="9666" y="2493"/>
                    <a:pt x="9423" y="1855"/>
                    <a:pt x="8937" y="1429"/>
                  </a:cubicBezTo>
                  <a:cubicBezTo>
                    <a:pt x="8633" y="1216"/>
                    <a:pt x="8329" y="1034"/>
                    <a:pt x="8025" y="852"/>
                  </a:cubicBezTo>
                  <a:cubicBezTo>
                    <a:pt x="7691" y="669"/>
                    <a:pt x="7478" y="365"/>
                    <a:pt x="7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949850" y="1007865"/>
              <a:ext cx="98050" cy="92875"/>
            </a:xfrm>
            <a:custGeom>
              <a:avLst/>
              <a:gdLst/>
              <a:ahLst/>
              <a:cxnLst/>
              <a:rect l="l" t="t" r="r" b="b"/>
              <a:pathLst>
                <a:path w="3922" h="3715" extrusionOk="0">
                  <a:moveTo>
                    <a:pt x="1763" y="0"/>
                  </a:moveTo>
                  <a:cubicBezTo>
                    <a:pt x="1064" y="0"/>
                    <a:pt x="304" y="426"/>
                    <a:pt x="92" y="1125"/>
                  </a:cubicBezTo>
                  <a:cubicBezTo>
                    <a:pt x="1" y="1490"/>
                    <a:pt x="61" y="1885"/>
                    <a:pt x="244" y="2249"/>
                  </a:cubicBezTo>
                  <a:cubicBezTo>
                    <a:pt x="396" y="2584"/>
                    <a:pt x="639" y="2888"/>
                    <a:pt x="912" y="3161"/>
                  </a:cubicBezTo>
                  <a:cubicBezTo>
                    <a:pt x="1156" y="3435"/>
                    <a:pt x="1520" y="3648"/>
                    <a:pt x="1885" y="3708"/>
                  </a:cubicBezTo>
                  <a:cubicBezTo>
                    <a:pt x="1924" y="3712"/>
                    <a:pt x="1964" y="3714"/>
                    <a:pt x="2003" y="3714"/>
                  </a:cubicBezTo>
                  <a:cubicBezTo>
                    <a:pt x="2267" y="3714"/>
                    <a:pt x="2524" y="3628"/>
                    <a:pt x="2736" y="3496"/>
                  </a:cubicBezTo>
                  <a:cubicBezTo>
                    <a:pt x="3222" y="3192"/>
                    <a:pt x="3618" y="2705"/>
                    <a:pt x="3770" y="2158"/>
                  </a:cubicBezTo>
                  <a:cubicBezTo>
                    <a:pt x="3922" y="1611"/>
                    <a:pt x="3739" y="1003"/>
                    <a:pt x="3283" y="608"/>
                  </a:cubicBezTo>
                  <a:lnTo>
                    <a:pt x="3830" y="547"/>
                  </a:lnTo>
                  <a:cubicBezTo>
                    <a:pt x="3192" y="213"/>
                    <a:pt x="2493" y="31"/>
                    <a:pt x="1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996200" y="928890"/>
              <a:ext cx="288025" cy="90900"/>
            </a:xfrm>
            <a:custGeom>
              <a:avLst/>
              <a:gdLst/>
              <a:ahLst/>
              <a:cxnLst/>
              <a:rect l="l" t="t" r="r" b="b"/>
              <a:pathLst>
                <a:path w="11521" h="3636" extrusionOk="0">
                  <a:moveTo>
                    <a:pt x="7583" y="0"/>
                  </a:moveTo>
                  <a:cubicBezTo>
                    <a:pt x="4674" y="0"/>
                    <a:pt x="1045" y="764"/>
                    <a:pt x="1" y="3463"/>
                  </a:cubicBezTo>
                  <a:cubicBezTo>
                    <a:pt x="1" y="3463"/>
                    <a:pt x="238" y="3636"/>
                    <a:pt x="1220" y="3636"/>
                  </a:cubicBezTo>
                  <a:cubicBezTo>
                    <a:pt x="1404" y="3636"/>
                    <a:pt x="1615" y="3630"/>
                    <a:pt x="1855" y="3615"/>
                  </a:cubicBezTo>
                  <a:lnTo>
                    <a:pt x="10214" y="2095"/>
                  </a:lnTo>
                  <a:cubicBezTo>
                    <a:pt x="10214" y="2095"/>
                    <a:pt x="11490" y="1639"/>
                    <a:pt x="11521" y="788"/>
                  </a:cubicBezTo>
                  <a:cubicBezTo>
                    <a:pt x="11521" y="425"/>
                    <a:pt x="9752" y="0"/>
                    <a:pt x="7583"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4996200" y="928890"/>
              <a:ext cx="288025" cy="90900"/>
            </a:xfrm>
            <a:custGeom>
              <a:avLst/>
              <a:gdLst/>
              <a:ahLst/>
              <a:cxnLst/>
              <a:rect l="l" t="t" r="r" b="b"/>
              <a:pathLst>
                <a:path w="11521" h="3636" extrusionOk="0">
                  <a:moveTo>
                    <a:pt x="7583" y="0"/>
                  </a:moveTo>
                  <a:cubicBezTo>
                    <a:pt x="4674" y="0"/>
                    <a:pt x="1045" y="764"/>
                    <a:pt x="1" y="3463"/>
                  </a:cubicBezTo>
                  <a:cubicBezTo>
                    <a:pt x="1" y="3463"/>
                    <a:pt x="238" y="3636"/>
                    <a:pt x="1220" y="3636"/>
                  </a:cubicBezTo>
                  <a:cubicBezTo>
                    <a:pt x="1404" y="3636"/>
                    <a:pt x="1615" y="3630"/>
                    <a:pt x="1855" y="3615"/>
                  </a:cubicBezTo>
                  <a:lnTo>
                    <a:pt x="10214" y="2095"/>
                  </a:lnTo>
                  <a:cubicBezTo>
                    <a:pt x="10214" y="2095"/>
                    <a:pt x="11490" y="1639"/>
                    <a:pt x="11521" y="788"/>
                  </a:cubicBezTo>
                  <a:cubicBezTo>
                    <a:pt x="11521" y="425"/>
                    <a:pt x="9752" y="0"/>
                    <a:pt x="7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5041800" y="920815"/>
              <a:ext cx="234825" cy="386475"/>
            </a:xfrm>
            <a:custGeom>
              <a:avLst/>
              <a:gdLst/>
              <a:ahLst/>
              <a:cxnLst/>
              <a:rect l="l" t="t" r="r" b="b"/>
              <a:pathLst>
                <a:path w="9393" h="15459" extrusionOk="0">
                  <a:moveTo>
                    <a:pt x="5632" y="1"/>
                  </a:moveTo>
                  <a:cubicBezTo>
                    <a:pt x="3774" y="1"/>
                    <a:pt x="1926" y="608"/>
                    <a:pt x="396" y="1780"/>
                  </a:cubicBezTo>
                  <a:lnTo>
                    <a:pt x="0" y="2054"/>
                  </a:lnTo>
                  <a:lnTo>
                    <a:pt x="973" y="15458"/>
                  </a:lnTo>
                  <a:lnTo>
                    <a:pt x="6870" y="15002"/>
                  </a:lnTo>
                  <a:cubicBezTo>
                    <a:pt x="6900" y="14303"/>
                    <a:pt x="6870" y="11628"/>
                    <a:pt x="6870" y="11628"/>
                  </a:cubicBezTo>
                  <a:cubicBezTo>
                    <a:pt x="6870" y="11628"/>
                    <a:pt x="9332" y="11263"/>
                    <a:pt x="9362" y="8801"/>
                  </a:cubicBezTo>
                  <a:cubicBezTo>
                    <a:pt x="9393" y="6339"/>
                    <a:pt x="8967" y="686"/>
                    <a:pt x="8967" y="686"/>
                  </a:cubicBezTo>
                  <a:cubicBezTo>
                    <a:pt x="7898" y="226"/>
                    <a:pt x="6763" y="1"/>
                    <a:pt x="563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5233250" y="1024690"/>
              <a:ext cx="27450" cy="18800"/>
            </a:xfrm>
            <a:custGeom>
              <a:avLst/>
              <a:gdLst/>
              <a:ahLst/>
              <a:cxnLst/>
              <a:rect l="l" t="t" r="r" b="b"/>
              <a:pathLst>
                <a:path w="1098" h="752" extrusionOk="0">
                  <a:moveTo>
                    <a:pt x="533" y="1"/>
                  </a:moveTo>
                  <a:cubicBezTo>
                    <a:pt x="240" y="1"/>
                    <a:pt x="1" y="399"/>
                    <a:pt x="306" y="634"/>
                  </a:cubicBezTo>
                  <a:cubicBezTo>
                    <a:pt x="382" y="717"/>
                    <a:pt x="469" y="751"/>
                    <a:pt x="553" y="751"/>
                  </a:cubicBezTo>
                  <a:cubicBezTo>
                    <a:pt x="840" y="751"/>
                    <a:pt x="1098" y="353"/>
                    <a:pt x="792" y="117"/>
                  </a:cubicBezTo>
                  <a:cubicBezTo>
                    <a:pt x="710" y="35"/>
                    <a:pt x="619"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234050" y="1020765"/>
              <a:ext cx="32700" cy="9250"/>
            </a:xfrm>
            <a:custGeom>
              <a:avLst/>
              <a:gdLst/>
              <a:ahLst/>
              <a:cxnLst/>
              <a:rect l="l" t="t" r="r" b="b"/>
              <a:pathLst>
                <a:path w="1308" h="370" extrusionOk="0">
                  <a:moveTo>
                    <a:pt x="669" y="1"/>
                  </a:moveTo>
                  <a:cubicBezTo>
                    <a:pt x="487" y="1"/>
                    <a:pt x="304" y="62"/>
                    <a:pt x="183" y="183"/>
                  </a:cubicBezTo>
                  <a:cubicBezTo>
                    <a:pt x="61" y="244"/>
                    <a:pt x="1" y="305"/>
                    <a:pt x="31" y="335"/>
                  </a:cubicBezTo>
                  <a:cubicBezTo>
                    <a:pt x="40" y="344"/>
                    <a:pt x="52" y="348"/>
                    <a:pt x="68" y="348"/>
                  </a:cubicBezTo>
                  <a:cubicBezTo>
                    <a:pt x="163" y="348"/>
                    <a:pt x="383" y="214"/>
                    <a:pt x="669" y="214"/>
                  </a:cubicBezTo>
                  <a:cubicBezTo>
                    <a:pt x="978" y="214"/>
                    <a:pt x="1209" y="369"/>
                    <a:pt x="1266" y="369"/>
                  </a:cubicBezTo>
                  <a:cubicBezTo>
                    <a:pt x="1271" y="369"/>
                    <a:pt x="1275" y="368"/>
                    <a:pt x="1277" y="366"/>
                  </a:cubicBezTo>
                  <a:cubicBezTo>
                    <a:pt x="1308" y="335"/>
                    <a:pt x="1277" y="274"/>
                    <a:pt x="1156" y="183"/>
                  </a:cubicBezTo>
                  <a:cubicBezTo>
                    <a:pt x="1004" y="62"/>
                    <a:pt x="852" y="1"/>
                    <a:pt x="6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145900" y="1032865"/>
              <a:ext cx="23500" cy="18225"/>
            </a:xfrm>
            <a:custGeom>
              <a:avLst/>
              <a:gdLst/>
              <a:ahLst/>
              <a:cxnLst/>
              <a:rect l="l" t="t" r="r" b="b"/>
              <a:pathLst>
                <a:path w="940" h="729" extrusionOk="0">
                  <a:moveTo>
                    <a:pt x="409" y="1"/>
                  </a:moveTo>
                  <a:cubicBezTo>
                    <a:pt x="287" y="1"/>
                    <a:pt x="170" y="68"/>
                    <a:pt x="92" y="186"/>
                  </a:cubicBezTo>
                  <a:cubicBezTo>
                    <a:pt x="1" y="338"/>
                    <a:pt x="61" y="550"/>
                    <a:pt x="213" y="672"/>
                  </a:cubicBezTo>
                  <a:cubicBezTo>
                    <a:pt x="277" y="711"/>
                    <a:pt x="341" y="728"/>
                    <a:pt x="401" y="728"/>
                  </a:cubicBezTo>
                  <a:cubicBezTo>
                    <a:pt x="716" y="728"/>
                    <a:pt x="940" y="268"/>
                    <a:pt x="609" y="64"/>
                  </a:cubicBezTo>
                  <a:cubicBezTo>
                    <a:pt x="544" y="21"/>
                    <a:pt x="476"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142100" y="1028365"/>
              <a:ext cx="32700" cy="9250"/>
            </a:xfrm>
            <a:custGeom>
              <a:avLst/>
              <a:gdLst/>
              <a:ahLst/>
              <a:cxnLst/>
              <a:rect l="l" t="t" r="r" b="b"/>
              <a:pathLst>
                <a:path w="1308" h="370" extrusionOk="0">
                  <a:moveTo>
                    <a:pt x="669" y="1"/>
                  </a:moveTo>
                  <a:cubicBezTo>
                    <a:pt x="487" y="1"/>
                    <a:pt x="335" y="62"/>
                    <a:pt x="183" y="153"/>
                  </a:cubicBezTo>
                  <a:cubicBezTo>
                    <a:pt x="61" y="244"/>
                    <a:pt x="1" y="305"/>
                    <a:pt x="61" y="335"/>
                  </a:cubicBezTo>
                  <a:cubicBezTo>
                    <a:pt x="66" y="344"/>
                    <a:pt x="74" y="348"/>
                    <a:pt x="87" y="348"/>
                  </a:cubicBezTo>
                  <a:cubicBezTo>
                    <a:pt x="163" y="348"/>
                    <a:pt x="383" y="214"/>
                    <a:pt x="669" y="214"/>
                  </a:cubicBezTo>
                  <a:cubicBezTo>
                    <a:pt x="978" y="214"/>
                    <a:pt x="1209" y="369"/>
                    <a:pt x="1267" y="369"/>
                  </a:cubicBezTo>
                  <a:cubicBezTo>
                    <a:pt x="1271" y="369"/>
                    <a:pt x="1275" y="368"/>
                    <a:pt x="1277" y="366"/>
                  </a:cubicBezTo>
                  <a:cubicBezTo>
                    <a:pt x="1308" y="335"/>
                    <a:pt x="1277" y="274"/>
                    <a:pt x="1156" y="183"/>
                  </a:cubicBezTo>
                  <a:cubicBezTo>
                    <a:pt x="1034" y="62"/>
                    <a:pt x="852" y="1"/>
                    <a:pt x="6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5202900" y="1033690"/>
              <a:ext cx="27375" cy="74300"/>
            </a:xfrm>
            <a:custGeom>
              <a:avLst/>
              <a:gdLst/>
              <a:ahLst/>
              <a:cxnLst/>
              <a:rect l="l" t="t" r="r" b="b"/>
              <a:pathLst>
                <a:path w="1095" h="2972" extrusionOk="0">
                  <a:moveTo>
                    <a:pt x="0" y="1"/>
                  </a:moveTo>
                  <a:lnTo>
                    <a:pt x="0" y="1"/>
                  </a:lnTo>
                  <a:cubicBezTo>
                    <a:pt x="152" y="609"/>
                    <a:pt x="335" y="1216"/>
                    <a:pt x="608" y="1794"/>
                  </a:cubicBezTo>
                  <a:cubicBezTo>
                    <a:pt x="699" y="2037"/>
                    <a:pt x="791" y="2250"/>
                    <a:pt x="851" y="2493"/>
                  </a:cubicBezTo>
                  <a:cubicBezTo>
                    <a:pt x="912" y="2554"/>
                    <a:pt x="912" y="2645"/>
                    <a:pt x="912" y="2736"/>
                  </a:cubicBezTo>
                  <a:cubicBezTo>
                    <a:pt x="912" y="2797"/>
                    <a:pt x="851" y="2827"/>
                    <a:pt x="760" y="2827"/>
                  </a:cubicBezTo>
                  <a:cubicBezTo>
                    <a:pt x="578" y="2827"/>
                    <a:pt x="395" y="2858"/>
                    <a:pt x="213" y="2949"/>
                  </a:cubicBezTo>
                  <a:cubicBezTo>
                    <a:pt x="304" y="2964"/>
                    <a:pt x="395" y="2972"/>
                    <a:pt x="487" y="2972"/>
                  </a:cubicBezTo>
                  <a:cubicBezTo>
                    <a:pt x="578" y="2972"/>
                    <a:pt x="669" y="2964"/>
                    <a:pt x="760" y="2949"/>
                  </a:cubicBezTo>
                  <a:lnTo>
                    <a:pt x="912" y="2949"/>
                  </a:lnTo>
                  <a:cubicBezTo>
                    <a:pt x="1003" y="2919"/>
                    <a:pt x="1064" y="2888"/>
                    <a:pt x="1064" y="2797"/>
                  </a:cubicBezTo>
                  <a:cubicBezTo>
                    <a:pt x="1095" y="2675"/>
                    <a:pt x="1095" y="2554"/>
                    <a:pt x="1034" y="2432"/>
                  </a:cubicBezTo>
                  <a:cubicBezTo>
                    <a:pt x="943" y="2189"/>
                    <a:pt x="851" y="1976"/>
                    <a:pt x="760" y="1733"/>
                  </a:cubicBezTo>
                  <a:cubicBezTo>
                    <a:pt x="578" y="1125"/>
                    <a:pt x="335" y="5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132975" y="1187940"/>
              <a:ext cx="80575" cy="39350"/>
            </a:xfrm>
            <a:custGeom>
              <a:avLst/>
              <a:gdLst/>
              <a:ahLst/>
              <a:cxnLst/>
              <a:rect l="l" t="t" r="r" b="b"/>
              <a:pathLst>
                <a:path w="3223" h="1574" extrusionOk="0">
                  <a:moveTo>
                    <a:pt x="1" y="1"/>
                  </a:moveTo>
                  <a:cubicBezTo>
                    <a:pt x="1" y="1"/>
                    <a:pt x="667" y="1574"/>
                    <a:pt x="2774" y="1574"/>
                  </a:cubicBezTo>
                  <a:cubicBezTo>
                    <a:pt x="2917" y="1574"/>
                    <a:pt x="3067" y="1567"/>
                    <a:pt x="3223" y="1551"/>
                  </a:cubicBezTo>
                  <a:lnTo>
                    <a:pt x="3223" y="913"/>
                  </a:lnTo>
                  <a:cubicBezTo>
                    <a:pt x="3174" y="914"/>
                    <a:pt x="3126" y="915"/>
                    <a:pt x="3078" y="915"/>
                  </a:cubicBezTo>
                  <a:cubicBezTo>
                    <a:pt x="1976" y="915"/>
                    <a:pt x="933" y="583"/>
                    <a:pt x="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5021771" y="906040"/>
              <a:ext cx="246225" cy="150475"/>
            </a:xfrm>
            <a:custGeom>
              <a:avLst/>
              <a:gdLst/>
              <a:ahLst/>
              <a:cxnLst/>
              <a:rect l="l" t="t" r="r" b="b"/>
              <a:pathLst>
                <a:path w="9849" h="6019" extrusionOk="0">
                  <a:moveTo>
                    <a:pt x="5320" y="0"/>
                  </a:moveTo>
                  <a:lnTo>
                    <a:pt x="2706" y="699"/>
                  </a:lnTo>
                  <a:lnTo>
                    <a:pt x="335" y="2067"/>
                  </a:lnTo>
                  <a:cubicBezTo>
                    <a:pt x="335" y="2067"/>
                    <a:pt x="0" y="5988"/>
                    <a:pt x="1003" y="6019"/>
                  </a:cubicBezTo>
                  <a:cubicBezTo>
                    <a:pt x="2006" y="6019"/>
                    <a:pt x="2250" y="4742"/>
                    <a:pt x="2250" y="4742"/>
                  </a:cubicBezTo>
                  <a:cubicBezTo>
                    <a:pt x="3496" y="4286"/>
                    <a:pt x="2949" y="1733"/>
                    <a:pt x="3253" y="1459"/>
                  </a:cubicBezTo>
                  <a:cubicBezTo>
                    <a:pt x="3347" y="1365"/>
                    <a:pt x="3560" y="1320"/>
                    <a:pt x="3847" y="1320"/>
                  </a:cubicBezTo>
                  <a:cubicBezTo>
                    <a:pt x="4482" y="1320"/>
                    <a:pt x="5483" y="1538"/>
                    <a:pt x="6383" y="1915"/>
                  </a:cubicBezTo>
                  <a:cubicBezTo>
                    <a:pt x="6931" y="2158"/>
                    <a:pt x="7523" y="2280"/>
                    <a:pt x="8116" y="2280"/>
                  </a:cubicBezTo>
                  <a:cubicBezTo>
                    <a:pt x="8709" y="2280"/>
                    <a:pt x="9301" y="2158"/>
                    <a:pt x="9849" y="1915"/>
                  </a:cubicBezTo>
                  <a:lnTo>
                    <a:pt x="9849" y="547"/>
                  </a:lnTo>
                  <a:lnTo>
                    <a:pt x="7873" y="152"/>
                  </a:lnTo>
                  <a:lnTo>
                    <a:pt x="532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5007400" y="1034340"/>
              <a:ext cx="44300" cy="63775"/>
            </a:xfrm>
            <a:custGeom>
              <a:avLst/>
              <a:gdLst/>
              <a:ahLst/>
              <a:cxnLst/>
              <a:rect l="l" t="t" r="r" b="b"/>
              <a:pathLst>
                <a:path w="1772" h="2551" extrusionOk="0">
                  <a:moveTo>
                    <a:pt x="1149" y="0"/>
                  </a:moveTo>
                  <a:cubicBezTo>
                    <a:pt x="655" y="0"/>
                    <a:pt x="1" y="194"/>
                    <a:pt x="39" y="1251"/>
                  </a:cubicBezTo>
                  <a:cubicBezTo>
                    <a:pt x="78" y="2337"/>
                    <a:pt x="797" y="2551"/>
                    <a:pt x="1296" y="2551"/>
                  </a:cubicBezTo>
                  <a:cubicBezTo>
                    <a:pt x="1566" y="2551"/>
                    <a:pt x="1772" y="2488"/>
                    <a:pt x="1772" y="2467"/>
                  </a:cubicBezTo>
                  <a:cubicBezTo>
                    <a:pt x="1772" y="2437"/>
                    <a:pt x="1680" y="66"/>
                    <a:pt x="1680" y="66"/>
                  </a:cubicBezTo>
                  <a:cubicBezTo>
                    <a:pt x="1669" y="66"/>
                    <a:pt x="1436" y="0"/>
                    <a:pt x="1149"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5019000" y="1047790"/>
              <a:ext cx="19775" cy="37150"/>
            </a:xfrm>
            <a:custGeom>
              <a:avLst/>
              <a:gdLst/>
              <a:ahLst/>
              <a:cxnLst/>
              <a:rect l="l" t="t" r="r" b="b"/>
              <a:pathLst>
                <a:path w="791" h="1486" extrusionOk="0">
                  <a:moveTo>
                    <a:pt x="578" y="136"/>
                  </a:moveTo>
                  <a:cubicBezTo>
                    <a:pt x="578" y="197"/>
                    <a:pt x="578" y="227"/>
                    <a:pt x="578" y="227"/>
                  </a:cubicBezTo>
                  <a:cubicBezTo>
                    <a:pt x="608" y="227"/>
                    <a:pt x="639" y="197"/>
                    <a:pt x="578" y="136"/>
                  </a:cubicBezTo>
                  <a:close/>
                  <a:moveTo>
                    <a:pt x="434" y="1"/>
                  </a:moveTo>
                  <a:cubicBezTo>
                    <a:pt x="419" y="1"/>
                    <a:pt x="406" y="4"/>
                    <a:pt x="396" y="14"/>
                  </a:cubicBezTo>
                  <a:cubicBezTo>
                    <a:pt x="244" y="45"/>
                    <a:pt x="122" y="136"/>
                    <a:pt x="92" y="257"/>
                  </a:cubicBezTo>
                  <a:cubicBezTo>
                    <a:pt x="31" y="409"/>
                    <a:pt x="1" y="592"/>
                    <a:pt x="1" y="774"/>
                  </a:cubicBezTo>
                  <a:cubicBezTo>
                    <a:pt x="1" y="1078"/>
                    <a:pt x="183" y="1352"/>
                    <a:pt x="456" y="1473"/>
                  </a:cubicBezTo>
                  <a:cubicBezTo>
                    <a:pt x="481" y="1481"/>
                    <a:pt x="505" y="1485"/>
                    <a:pt x="530" y="1485"/>
                  </a:cubicBezTo>
                  <a:cubicBezTo>
                    <a:pt x="597" y="1485"/>
                    <a:pt x="663" y="1457"/>
                    <a:pt x="730" y="1412"/>
                  </a:cubicBezTo>
                  <a:cubicBezTo>
                    <a:pt x="760" y="1352"/>
                    <a:pt x="791" y="1321"/>
                    <a:pt x="760" y="1321"/>
                  </a:cubicBezTo>
                  <a:cubicBezTo>
                    <a:pt x="760" y="1321"/>
                    <a:pt x="730" y="1321"/>
                    <a:pt x="669" y="1352"/>
                  </a:cubicBezTo>
                  <a:cubicBezTo>
                    <a:pt x="639" y="1367"/>
                    <a:pt x="608" y="1374"/>
                    <a:pt x="574" y="1374"/>
                  </a:cubicBezTo>
                  <a:cubicBezTo>
                    <a:pt x="540" y="1374"/>
                    <a:pt x="502" y="1367"/>
                    <a:pt x="456" y="1352"/>
                  </a:cubicBezTo>
                  <a:cubicBezTo>
                    <a:pt x="244" y="1230"/>
                    <a:pt x="92" y="987"/>
                    <a:pt x="122" y="713"/>
                  </a:cubicBezTo>
                  <a:cubicBezTo>
                    <a:pt x="92" y="592"/>
                    <a:pt x="122" y="440"/>
                    <a:pt x="183" y="318"/>
                  </a:cubicBezTo>
                  <a:cubicBezTo>
                    <a:pt x="213" y="197"/>
                    <a:pt x="274" y="105"/>
                    <a:pt x="396" y="75"/>
                  </a:cubicBezTo>
                  <a:cubicBezTo>
                    <a:pt x="412" y="67"/>
                    <a:pt x="428" y="63"/>
                    <a:pt x="445" y="63"/>
                  </a:cubicBezTo>
                  <a:cubicBezTo>
                    <a:pt x="489" y="63"/>
                    <a:pt x="534" y="91"/>
                    <a:pt x="578" y="136"/>
                  </a:cubicBezTo>
                  <a:cubicBezTo>
                    <a:pt x="578" y="75"/>
                    <a:pt x="548" y="45"/>
                    <a:pt x="517" y="14"/>
                  </a:cubicBezTo>
                  <a:cubicBezTo>
                    <a:pt x="497" y="14"/>
                    <a:pt x="463" y="1"/>
                    <a:pt x="4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5020525" y="902440"/>
              <a:ext cx="28125" cy="10450"/>
            </a:xfrm>
            <a:custGeom>
              <a:avLst/>
              <a:gdLst/>
              <a:ahLst/>
              <a:cxnLst/>
              <a:rect l="l" t="t" r="r" b="b"/>
              <a:pathLst>
                <a:path w="1125" h="418" extrusionOk="0">
                  <a:moveTo>
                    <a:pt x="321" y="1"/>
                  </a:moveTo>
                  <a:cubicBezTo>
                    <a:pt x="131" y="1"/>
                    <a:pt x="0" y="72"/>
                    <a:pt x="0" y="114"/>
                  </a:cubicBezTo>
                  <a:cubicBezTo>
                    <a:pt x="31" y="175"/>
                    <a:pt x="274" y="144"/>
                    <a:pt x="547" y="235"/>
                  </a:cubicBezTo>
                  <a:cubicBezTo>
                    <a:pt x="821" y="296"/>
                    <a:pt x="1034" y="418"/>
                    <a:pt x="1064" y="418"/>
                  </a:cubicBezTo>
                  <a:cubicBezTo>
                    <a:pt x="1125" y="418"/>
                    <a:pt x="943" y="144"/>
                    <a:pt x="608" y="53"/>
                  </a:cubicBezTo>
                  <a:cubicBezTo>
                    <a:pt x="505" y="15"/>
                    <a:pt x="407" y="1"/>
                    <a:pt x="3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5041050" y="879440"/>
              <a:ext cx="13700" cy="37325"/>
            </a:xfrm>
            <a:custGeom>
              <a:avLst/>
              <a:gdLst/>
              <a:ahLst/>
              <a:cxnLst/>
              <a:rect l="l" t="t" r="r" b="b"/>
              <a:pathLst>
                <a:path w="548" h="1493" extrusionOk="0">
                  <a:moveTo>
                    <a:pt x="152" y="0"/>
                  </a:moveTo>
                  <a:cubicBezTo>
                    <a:pt x="30" y="244"/>
                    <a:pt x="0" y="517"/>
                    <a:pt x="91" y="791"/>
                  </a:cubicBezTo>
                  <a:cubicBezTo>
                    <a:pt x="178" y="1224"/>
                    <a:pt x="429" y="1492"/>
                    <a:pt x="506" y="1492"/>
                  </a:cubicBezTo>
                  <a:cubicBezTo>
                    <a:pt x="510" y="1492"/>
                    <a:pt x="514" y="1491"/>
                    <a:pt x="517" y="1490"/>
                  </a:cubicBezTo>
                  <a:cubicBezTo>
                    <a:pt x="547" y="1459"/>
                    <a:pt x="365" y="1155"/>
                    <a:pt x="274" y="760"/>
                  </a:cubicBezTo>
                  <a:cubicBezTo>
                    <a:pt x="213" y="335"/>
                    <a:pt x="213" y="0"/>
                    <a:pt x="1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5223400" y="1006340"/>
              <a:ext cx="41075" cy="11100"/>
            </a:xfrm>
            <a:custGeom>
              <a:avLst/>
              <a:gdLst/>
              <a:ahLst/>
              <a:cxnLst/>
              <a:rect l="l" t="t" r="r" b="b"/>
              <a:pathLst>
                <a:path w="1643" h="444" extrusionOk="0">
                  <a:moveTo>
                    <a:pt x="822" y="0"/>
                  </a:moveTo>
                  <a:cubicBezTo>
                    <a:pt x="335" y="0"/>
                    <a:pt x="1" y="304"/>
                    <a:pt x="62" y="396"/>
                  </a:cubicBezTo>
                  <a:cubicBezTo>
                    <a:pt x="86" y="431"/>
                    <a:pt x="152" y="444"/>
                    <a:pt x="245" y="444"/>
                  </a:cubicBezTo>
                  <a:cubicBezTo>
                    <a:pt x="390" y="444"/>
                    <a:pt x="600" y="414"/>
                    <a:pt x="822" y="396"/>
                  </a:cubicBezTo>
                  <a:cubicBezTo>
                    <a:pt x="980" y="396"/>
                    <a:pt x="1123" y="400"/>
                    <a:pt x="1242" y="400"/>
                  </a:cubicBezTo>
                  <a:cubicBezTo>
                    <a:pt x="1421" y="400"/>
                    <a:pt x="1545" y="389"/>
                    <a:pt x="1582" y="335"/>
                  </a:cubicBezTo>
                  <a:cubicBezTo>
                    <a:pt x="1642" y="244"/>
                    <a:pt x="133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5195300" y="1113290"/>
              <a:ext cx="22825" cy="22725"/>
            </a:xfrm>
            <a:custGeom>
              <a:avLst/>
              <a:gdLst/>
              <a:ahLst/>
              <a:cxnLst/>
              <a:rect l="l" t="t" r="r" b="b"/>
              <a:pathLst>
                <a:path w="913" h="909" extrusionOk="0">
                  <a:moveTo>
                    <a:pt x="354" y="1"/>
                  </a:moveTo>
                  <a:cubicBezTo>
                    <a:pt x="289" y="1"/>
                    <a:pt x="228" y="23"/>
                    <a:pt x="183" y="69"/>
                  </a:cubicBezTo>
                  <a:cubicBezTo>
                    <a:pt x="61" y="130"/>
                    <a:pt x="0" y="251"/>
                    <a:pt x="0" y="403"/>
                  </a:cubicBezTo>
                  <a:cubicBezTo>
                    <a:pt x="0" y="525"/>
                    <a:pt x="31" y="646"/>
                    <a:pt x="122" y="738"/>
                  </a:cubicBezTo>
                  <a:cubicBezTo>
                    <a:pt x="183" y="829"/>
                    <a:pt x="274" y="890"/>
                    <a:pt x="395" y="890"/>
                  </a:cubicBezTo>
                  <a:cubicBezTo>
                    <a:pt x="428" y="903"/>
                    <a:pt x="462" y="909"/>
                    <a:pt x="496" y="909"/>
                  </a:cubicBezTo>
                  <a:cubicBezTo>
                    <a:pt x="621" y="909"/>
                    <a:pt x="749" y="827"/>
                    <a:pt x="821" y="707"/>
                  </a:cubicBezTo>
                  <a:cubicBezTo>
                    <a:pt x="912" y="555"/>
                    <a:pt x="912" y="373"/>
                    <a:pt x="821" y="221"/>
                  </a:cubicBezTo>
                  <a:cubicBezTo>
                    <a:pt x="734" y="105"/>
                    <a:pt x="592" y="17"/>
                    <a:pt x="422" y="9"/>
                  </a:cubicBezTo>
                  <a:lnTo>
                    <a:pt x="422" y="9"/>
                  </a:lnTo>
                  <a:cubicBezTo>
                    <a:pt x="399" y="3"/>
                    <a:pt x="376" y="1"/>
                    <a:pt x="35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5183900" y="1110240"/>
              <a:ext cx="46375" cy="19225"/>
            </a:xfrm>
            <a:custGeom>
              <a:avLst/>
              <a:gdLst/>
              <a:ahLst/>
              <a:cxnLst/>
              <a:rect l="l" t="t" r="r" b="b"/>
              <a:pathLst>
                <a:path w="1855" h="769" extrusionOk="0">
                  <a:moveTo>
                    <a:pt x="76" y="1"/>
                  </a:moveTo>
                  <a:cubicBezTo>
                    <a:pt x="69" y="1"/>
                    <a:pt x="64" y="3"/>
                    <a:pt x="61" y="9"/>
                  </a:cubicBezTo>
                  <a:cubicBezTo>
                    <a:pt x="0" y="39"/>
                    <a:pt x="335" y="404"/>
                    <a:pt x="851" y="617"/>
                  </a:cubicBezTo>
                  <a:cubicBezTo>
                    <a:pt x="1064" y="708"/>
                    <a:pt x="1307" y="768"/>
                    <a:pt x="1551" y="768"/>
                  </a:cubicBezTo>
                  <a:cubicBezTo>
                    <a:pt x="1763" y="768"/>
                    <a:pt x="1855" y="677"/>
                    <a:pt x="1855" y="677"/>
                  </a:cubicBezTo>
                  <a:cubicBezTo>
                    <a:pt x="1855" y="647"/>
                    <a:pt x="1733" y="647"/>
                    <a:pt x="1581" y="617"/>
                  </a:cubicBezTo>
                  <a:cubicBezTo>
                    <a:pt x="1338" y="586"/>
                    <a:pt x="1125" y="525"/>
                    <a:pt x="912" y="434"/>
                  </a:cubicBezTo>
                  <a:cubicBezTo>
                    <a:pt x="469" y="268"/>
                    <a:pt x="152"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5136025" y="1007565"/>
              <a:ext cx="37250" cy="10475"/>
            </a:xfrm>
            <a:custGeom>
              <a:avLst/>
              <a:gdLst/>
              <a:ahLst/>
              <a:cxnLst/>
              <a:rect l="l" t="t" r="r" b="b"/>
              <a:pathLst>
                <a:path w="1490" h="419" extrusionOk="0">
                  <a:moveTo>
                    <a:pt x="882" y="0"/>
                  </a:moveTo>
                  <a:cubicBezTo>
                    <a:pt x="830" y="0"/>
                    <a:pt x="779" y="4"/>
                    <a:pt x="730" y="12"/>
                  </a:cubicBezTo>
                  <a:cubicBezTo>
                    <a:pt x="304" y="43"/>
                    <a:pt x="0" y="164"/>
                    <a:pt x="0" y="286"/>
                  </a:cubicBezTo>
                  <a:cubicBezTo>
                    <a:pt x="0" y="379"/>
                    <a:pt x="196" y="418"/>
                    <a:pt x="477" y="418"/>
                  </a:cubicBezTo>
                  <a:cubicBezTo>
                    <a:pt x="565" y="418"/>
                    <a:pt x="660" y="415"/>
                    <a:pt x="760" y="407"/>
                  </a:cubicBezTo>
                  <a:cubicBezTo>
                    <a:pt x="973" y="407"/>
                    <a:pt x="1125" y="347"/>
                    <a:pt x="1247" y="347"/>
                  </a:cubicBezTo>
                  <a:cubicBezTo>
                    <a:pt x="1292" y="331"/>
                    <a:pt x="1338" y="331"/>
                    <a:pt x="1376" y="331"/>
                  </a:cubicBezTo>
                  <a:cubicBezTo>
                    <a:pt x="1414" y="331"/>
                    <a:pt x="1444" y="331"/>
                    <a:pt x="1459" y="316"/>
                  </a:cubicBezTo>
                  <a:cubicBezTo>
                    <a:pt x="1490" y="286"/>
                    <a:pt x="1459" y="134"/>
                    <a:pt x="1307" y="73"/>
                  </a:cubicBezTo>
                  <a:cubicBezTo>
                    <a:pt x="1174" y="28"/>
                    <a:pt x="1024"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5003050" y="965315"/>
              <a:ext cx="77525" cy="215925"/>
            </a:xfrm>
            <a:custGeom>
              <a:avLst/>
              <a:gdLst/>
              <a:ahLst/>
              <a:cxnLst/>
              <a:rect l="l" t="t" r="r" b="b"/>
              <a:pathLst>
                <a:path w="3101" h="8637" extrusionOk="0">
                  <a:moveTo>
                    <a:pt x="2614" y="0"/>
                  </a:moveTo>
                  <a:cubicBezTo>
                    <a:pt x="2098" y="122"/>
                    <a:pt x="1702" y="517"/>
                    <a:pt x="1611" y="1003"/>
                  </a:cubicBezTo>
                  <a:cubicBezTo>
                    <a:pt x="1490" y="1489"/>
                    <a:pt x="1520" y="2006"/>
                    <a:pt x="1642" y="2492"/>
                  </a:cubicBezTo>
                  <a:cubicBezTo>
                    <a:pt x="1794" y="2979"/>
                    <a:pt x="1854" y="3496"/>
                    <a:pt x="1854" y="3982"/>
                  </a:cubicBezTo>
                  <a:cubicBezTo>
                    <a:pt x="1794" y="4681"/>
                    <a:pt x="1550" y="5319"/>
                    <a:pt x="1155" y="5897"/>
                  </a:cubicBezTo>
                  <a:cubicBezTo>
                    <a:pt x="791" y="6444"/>
                    <a:pt x="426" y="7052"/>
                    <a:pt x="122" y="7660"/>
                  </a:cubicBezTo>
                  <a:cubicBezTo>
                    <a:pt x="0" y="7842"/>
                    <a:pt x="0" y="8085"/>
                    <a:pt x="61" y="8298"/>
                  </a:cubicBezTo>
                  <a:cubicBezTo>
                    <a:pt x="170" y="8517"/>
                    <a:pt x="402" y="8637"/>
                    <a:pt x="647" y="8637"/>
                  </a:cubicBezTo>
                  <a:cubicBezTo>
                    <a:pt x="674" y="8637"/>
                    <a:pt x="702" y="8635"/>
                    <a:pt x="730" y="8632"/>
                  </a:cubicBezTo>
                  <a:cubicBezTo>
                    <a:pt x="1216" y="8572"/>
                    <a:pt x="1642" y="8298"/>
                    <a:pt x="1946" y="7933"/>
                  </a:cubicBezTo>
                  <a:cubicBezTo>
                    <a:pt x="2827" y="6900"/>
                    <a:pt x="3101" y="5471"/>
                    <a:pt x="3070" y="4134"/>
                  </a:cubicBezTo>
                  <a:cubicBezTo>
                    <a:pt x="3070" y="2766"/>
                    <a:pt x="2797" y="1429"/>
                    <a:pt x="2766" y="91"/>
                  </a:cubicBezTo>
                  <a:lnTo>
                    <a:pt x="2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4955925" y="778140"/>
              <a:ext cx="337425" cy="237350"/>
            </a:xfrm>
            <a:custGeom>
              <a:avLst/>
              <a:gdLst/>
              <a:ahLst/>
              <a:cxnLst/>
              <a:rect l="l" t="t" r="r" b="b"/>
              <a:pathLst>
                <a:path w="13497" h="9494" extrusionOk="0">
                  <a:moveTo>
                    <a:pt x="6110" y="0"/>
                  </a:moveTo>
                  <a:cubicBezTo>
                    <a:pt x="6070" y="0"/>
                    <a:pt x="6029" y="3"/>
                    <a:pt x="5989" y="10"/>
                  </a:cubicBezTo>
                  <a:lnTo>
                    <a:pt x="5350" y="131"/>
                  </a:lnTo>
                  <a:cubicBezTo>
                    <a:pt x="4955" y="223"/>
                    <a:pt x="4682" y="618"/>
                    <a:pt x="4773" y="1013"/>
                  </a:cubicBezTo>
                  <a:cubicBezTo>
                    <a:pt x="1" y="2593"/>
                    <a:pt x="1581" y="7001"/>
                    <a:pt x="1581" y="7001"/>
                  </a:cubicBezTo>
                  <a:lnTo>
                    <a:pt x="882" y="7852"/>
                  </a:lnTo>
                  <a:cubicBezTo>
                    <a:pt x="274" y="9128"/>
                    <a:pt x="1612" y="9493"/>
                    <a:pt x="1612" y="9493"/>
                  </a:cubicBezTo>
                  <a:cubicBezTo>
                    <a:pt x="1612" y="9493"/>
                    <a:pt x="3253" y="7001"/>
                    <a:pt x="7812" y="6484"/>
                  </a:cubicBezTo>
                  <a:cubicBezTo>
                    <a:pt x="8845" y="6370"/>
                    <a:pt x="9682" y="6326"/>
                    <a:pt x="10360" y="6326"/>
                  </a:cubicBezTo>
                  <a:cubicBezTo>
                    <a:pt x="12575" y="6326"/>
                    <a:pt x="13085" y="6795"/>
                    <a:pt x="13132" y="6818"/>
                  </a:cubicBezTo>
                  <a:cubicBezTo>
                    <a:pt x="13223" y="6697"/>
                    <a:pt x="13314" y="6545"/>
                    <a:pt x="13344" y="6393"/>
                  </a:cubicBezTo>
                  <a:cubicBezTo>
                    <a:pt x="13496" y="5086"/>
                    <a:pt x="11916" y="4721"/>
                    <a:pt x="11916" y="4721"/>
                  </a:cubicBezTo>
                  <a:cubicBezTo>
                    <a:pt x="11089" y="963"/>
                    <a:pt x="8177" y="633"/>
                    <a:pt x="7179" y="633"/>
                  </a:cubicBezTo>
                  <a:cubicBezTo>
                    <a:pt x="6966" y="633"/>
                    <a:pt x="6840" y="648"/>
                    <a:pt x="6840" y="648"/>
                  </a:cubicBezTo>
                  <a:lnTo>
                    <a:pt x="6840" y="587"/>
                  </a:lnTo>
                  <a:cubicBezTo>
                    <a:pt x="6785" y="233"/>
                    <a:pt x="6461" y="0"/>
                    <a:pt x="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5072950" y="804965"/>
              <a:ext cx="22075" cy="96525"/>
            </a:xfrm>
            <a:custGeom>
              <a:avLst/>
              <a:gdLst/>
              <a:ahLst/>
              <a:cxnLst/>
              <a:rect l="l" t="t" r="r" b="b"/>
              <a:pathLst>
                <a:path w="883" h="3861" extrusionOk="0">
                  <a:moveTo>
                    <a:pt x="1" y="1"/>
                  </a:moveTo>
                  <a:cubicBezTo>
                    <a:pt x="31" y="669"/>
                    <a:pt x="153" y="1338"/>
                    <a:pt x="335" y="1946"/>
                  </a:cubicBezTo>
                  <a:cubicBezTo>
                    <a:pt x="457" y="2615"/>
                    <a:pt x="639" y="3253"/>
                    <a:pt x="882" y="3861"/>
                  </a:cubicBezTo>
                  <a:cubicBezTo>
                    <a:pt x="821" y="3192"/>
                    <a:pt x="700" y="2554"/>
                    <a:pt x="548" y="1916"/>
                  </a:cubicBezTo>
                  <a:cubicBezTo>
                    <a:pt x="426" y="1277"/>
                    <a:pt x="244" y="63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5128425" y="794340"/>
              <a:ext cx="26625" cy="92725"/>
            </a:xfrm>
            <a:custGeom>
              <a:avLst/>
              <a:gdLst/>
              <a:ahLst/>
              <a:cxnLst/>
              <a:rect l="l" t="t" r="r" b="b"/>
              <a:pathLst>
                <a:path w="1065" h="3709" extrusionOk="0">
                  <a:moveTo>
                    <a:pt x="1" y="0"/>
                  </a:moveTo>
                  <a:lnTo>
                    <a:pt x="1" y="0"/>
                  </a:lnTo>
                  <a:cubicBezTo>
                    <a:pt x="92" y="638"/>
                    <a:pt x="213" y="1277"/>
                    <a:pt x="426" y="1885"/>
                  </a:cubicBezTo>
                  <a:cubicBezTo>
                    <a:pt x="578" y="2492"/>
                    <a:pt x="791" y="3100"/>
                    <a:pt x="1064" y="3708"/>
                  </a:cubicBezTo>
                  <a:cubicBezTo>
                    <a:pt x="973" y="3070"/>
                    <a:pt x="821" y="2432"/>
                    <a:pt x="608" y="1824"/>
                  </a:cubicBezTo>
                  <a:cubicBezTo>
                    <a:pt x="487" y="1185"/>
                    <a:pt x="274" y="57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5003050" y="889790"/>
              <a:ext cx="245475" cy="63425"/>
            </a:xfrm>
            <a:custGeom>
              <a:avLst/>
              <a:gdLst/>
              <a:ahLst/>
              <a:cxnLst/>
              <a:rect l="l" t="t" r="r" b="b"/>
              <a:pathLst>
                <a:path w="9819" h="2537" extrusionOk="0">
                  <a:moveTo>
                    <a:pt x="7169" y="0"/>
                  </a:moveTo>
                  <a:cubicBezTo>
                    <a:pt x="6324" y="0"/>
                    <a:pt x="5489" y="109"/>
                    <a:pt x="4681" y="316"/>
                  </a:cubicBezTo>
                  <a:cubicBezTo>
                    <a:pt x="3465" y="620"/>
                    <a:pt x="2310" y="1076"/>
                    <a:pt x="1246" y="1684"/>
                  </a:cubicBezTo>
                  <a:cubicBezTo>
                    <a:pt x="851" y="1927"/>
                    <a:pt x="517" y="2140"/>
                    <a:pt x="304" y="2292"/>
                  </a:cubicBezTo>
                  <a:cubicBezTo>
                    <a:pt x="183" y="2352"/>
                    <a:pt x="91" y="2444"/>
                    <a:pt x="0" y="2535"/>
                  </a:cubicBezTo>
                  <a:cubicBezTo>
                    <a:pt x="0" y="2536"/>
                    <a:pt x="1" y="2537"/>
                    <a:pt x="3" y="2537"/>
                  </a:cubicBezTo>
                  <a:cubicBezTo>
                    <a:pt x="46" y="2537"/>
                    <a:pt x="524" y="2240"/>
                    <a:pt x="1307" y="1805"/>
                  </a:cubicBezTo>
                  <a:cubicBezTo>
                    <a:pt x="2401" y="1228"/>
                    <a:pt x="3526" y="802"/>
                    <a:pt x="4712" y="498"/>
                  </a:cubicBezTo>
                  <a:cubicBezTo>
                    <a:pt x="5585" y="297"/>
                    <a:pt x="6475" y="178"/>
                    <a:pt x="7370" y="178"/>
                  </a:cubicBezTo>
                  <a:cubicBezTo>
                    <a:pt x="7689" y="178"/>
                    <a:pt x="8009" y="193"/>
                    <a:pt x="8329" y="225"/>
                  </a:cubicBezTo>
                  <a:cubicBezTo>
                    <a:pt x="9199" y="281"/>
                    <a:pt x="9733" y="441"/>
                    <a:pt x="9809" y="441"/>
                  </a:cubicBezTo>
                  <a:cubicBezTo>
                    <a:pt x="9815" y="441"/>
                    <a:pt x="9818" y="440"/>
                    <a:pt x="9818" y="437"/>
                  </a:cubicBezTo>
                  <a:cubicBezTo>
                    <a:pt x="9696" y="377"/>
                    <a:pt x="9575" y="316"/>
                    <a:pt x="9453" y="285"/>
                  </a:cubicBezTo>
                  <a:cubicBezTo>
                    <a:pt x="9089" y="194"/>
                    <a:pt x="8724" y="103"/>
                    <a:pt x="8359" y="73"/>
                  </a:cubicBezTo>
                  <a:cubicBezTo>
                    <a:pt x="7962" y="24"/>
                    <a:pt x="7564" y="0"/>
                    <a:pt x="7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4982525" y="921240"/>
              <a:ext cx="117800" cy="64600"/>
            </a:xfrm>
            <a:custGeom>
              <a:avLst/>
              <a:gdLst/>
              <a:ahLst/>
              <a:cxnLst/>
              <a:rect l="l" t="t" r="r" b="b"/>
              <a:pathLst>
                <a:path w="4712" h="2584" extrusionOk="0">
                  <a:moveTo>
                    <a:pt x="4712" y="0"/>
                  </a:moveTo>
                  <a:cubicBezTo>
                    <a:pt x="4438" y="31"/>
                    <a:pt x="4195" y="91"/>
                    <a:pt x="3922" y="182"/>
                  </a:cubicBezTo>
                  <a:cubicBezTo>
                    <a:pt x="2675" y="547"/>
                    <a:pt x="1551" y="1155"/>
                    <a:pt x="578" y="2006"/>
                  </a:cubicBezTo>
                  <a:cubicBezTo>
                    <a:pt x="335" y="2158"/>
                    <a:pt x="153" y="2371"/>
                    <a:pt x="1" y="2584"/>
                  </a:cubicBezTo>
                  <a:cubicBezTo>
                    <a:pt x="730" y="2037"/>
                    <a:pt x="1460" y="1520"/>
                    <a:pt x="2250" y="1064"/>
                  </a:cubicBezTo>
                  <a:cubicBezTo>
                    <a:pt x="3040" y="669"/>
                    <a:pt x="3861" y="304"/>
                    <a:pt x="4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4700600" y="1271540"/>
              <a:ext cx="827550" cy="797900"/>
            </a:xfrm>
            <a:custGeom>
              <a:avLst/>
              <a:gdLst/>
              <a:ahLst/>
              <a:cxnLst/>
              <a:rect l="l" t="t" r="r" b="b"/>
              <a:pathLst>
                <a:path w="33102" h="31916" extrusionOk="0">
                  <a:moveTo>
                    <a:pt x="14408" y="0"/>
                  </a:moveTo>
                  <a:cubicBezTo>
                    <a:pt x="13496" y="31"/>
                    <a:pt x="12615" y="213"/>
                    <a:pt x="11794" y="517"/>
                  </a:cubicBezTo>
                  <a:cubicBezTo>
                    <a:pt x="10214" y="1064"/>
                    <a:pt x="8785" y="1976"/>
                    <a:pt x="7600" y="3192"/>
                  </a:cubicBezTo>
                  <a:lnTo>
                    <a:pt x="1" y="12159"/>
                  </a:lnTo>
                  <a:lnTo>
                    <a:pt x="7053" y="16688"/>
                  </a:lnTo>
                  <a:lnTo>
                    <a:pt x="9758" y="13861"/>
                  </a:lnTo>
                  <a:lnTo>
                    <a:pt x="10092" y="21247"/>
                  </a:lnTo>
                  <a:lnTo>
                    <a:pt x="8937" y="30305"/>
                  </a:lnTo>
                  <a:lnTo>
                    <a:pt x="26871" y="31916"/>
                  </a:lnTo>
                  <a:cubicBezTo>
                    <a:pt x="26901" y="30670"/>
                    <a:pt x="26536" y="23192"/>
                    <a:pt x="26293" y="18268"/>
                  </a:cubicBezTo>
                  <a:cubicBezTo>
                    <a:pt x="26263" y="17356"/>
                    <a:pt x="27175" y="15745"/>
                    <a:pt x="27144" y="14955"/>
                  </a:cubicBezTo>
                  <a:cubicBezTo>
                    <a:pt x="27099" y="13996"/>
                    <a:pt x="27010" y="13495"/>
                    <a:pt x="26931" y="13234"/>
                  </a:cubicBezTo>
                  <a:lnTo>
                    <a:pt x="26931" y="13234"/>
                  </a:lnTo>
                  <a:lnTo>
                    <a:pt x="27782" y="14834"/>
                  </a:lnTo>
                  <a:lnTo>
                    <a:pt x="33102" y="10092"/>
                  </a:lnTo>
                  <a:lnTo>
                    <a:pt x="28482" y="3830"/>
                  </a:lnTo>
                  <a:cubicBezTo>
                    <a:pt x="26992" y="1855"/>
                    <a:pt x="24773" y="517"/>
                    <a:pt x="22311" y="183"/>
                  </a:cubicBezTo>
                  <a:cubicBezTo>
                    <a:pt x="21612" y="92"/>
                    <a:pt x="21065" y="61"/>
                    <a:pt x="20700" y="0"/>
                  </a:cubicBezTo>
                  <a:cubicBezTo>
                    <a:pt x="19667" y="320"/>
                    <a:pt x="18603" y="479"/>
                    <a:pt x="17543" y="479"/>
                  </a:cubicBezTo>
                  <a:cubicBezTo>
                    <a:pt x="16483" y="479"/>
                    <a:pt x="15427" y="320"/>
                    <a:pt x="14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4876900" y="1538265"/>
              <a:ext cx="133000" cy="150475"/>
            </a:xfrm>
            <a:custGeom>
              <a:avLst/>
              <a:gdLst/>
              <a:ahLst/>
              <a:cxnLst/>
              <a:rect l="l" t="t" r="r" b="b"/>
              <a:pathLst>
                <a:path w="5320" h="6019" extrusionOk="0">
                  <a:moveTo>
                    <a:pt x="5320" y="0"/>
                  </a:moveTo>
                  <a:lnTo>
                    <a:pt x="5320" y="0"/>
                  </a:lnTo>
                  <a:cubicBezTo>
                    <a:pt x="5016" y="243"/>
                    <a:pt x="4742" y="517"/>
                    <a:pt x="4469" y="821"/>
                  </a:cubicBezTo>
                  <a:cubicBezTo>
                    <a:pt x="3982" y="1368"/>
                    <a:pt x="3314" y="2098"/>
                    <a:pt x="2584" y="2949"/>
                  </a:cubicBezTo>
                  <a:cubicBezTo>
                    <a:pt x="1855" y="3769"/>
                    <a:pt x="1186" y="4529"/>
                    <a:pt x="730" y="5107"/>
                  </a:cubicBezTo>
                  <a:cubicBezTo>
                    <a:pt x="456" y="5380"/>
                    <a:pt x="213" y="5684"/>
                    <a:pt x="1" y="6019"/>
                  </a:cubicBezTo>
                  <a:cubicBezTo>
                    <a:pt x="305" y="5775"/>
                    <a:pt x="578" y="5502"/>
                    <a:pt x="821" y="5198"/>
                  </a:cubicBezTo>
                  <a:cubicBezTo>
                    <a:pt x="1308" y="4651"/>
                    <a:pt x="2007" y="3921"/>
                    <a:pt x="2736" y="3070"/>
                  </a:cubicBezTo>
                  <a:cubicBezTo>
                    <a:pt x="3435" y="2250"/>
                    <a:pt x="4104" y="1490"/>
                    <a:pt x="4590" y="912"/>
                  </a:cubicBezTo>
                  <a:cubicBezTo>
                    <a:pt x="4833" y="639"/>
                    <a:pt x="5077" y="335"/>
                    <a:pt x="5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810800" y="3542090"/>
              <a:ext cx="167200" cy="186400"/>
            </a:xfrm>
            <a:custGeom>
              <a:avLst/>
              <a:gdLst/>
              <a:ahLst/>
              <a:cxnLst/>
              <a:rect l="l" t="t" r="r" b="b"/>
              <a:pathLst>
                <a:path w="6688" h="7456" extrusionOk="0">
                  <a:moveTo>
                    <a:pt x="6687" y="0"/>
                  </a:moveTo>
                  <a:lnTo>
                    <a:pt x="2857" y="304"/>
                  </a:lnTo>
                  <a:lnTo>
                    <a:pt x="2553" y="1946"/>
                  </a:lnTo>
                  <a:cubicBezTo>
                    <a:pt x="1003" y="5928"/>
                    <a:pt x="0" y="7265"/>
                    <a:pt x="821" y="7447"/>
                  </a:cubicBezTo>
                  <a:cubicBezTo>
                    <a:pt x="849" y="7453"/>
                    <a:pt x="879" y="7456"/>
                    <a:pt x="910" y="7456"/>
                  </a:cubicBezTo>
                  <a:cubicBezTo>
                    <a:pt x="2247" y="7456"/>
                    <a:pt x="6079" y="2462"/>
                    <a:pt x="6079" y="2462"/>
                  </a:cubicBezTo>
                  <a:lnTo>
                    <a:pt x="6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4739350" y="1746465"/>
              <a:ext cx="37275" cy="39550"/>
            </a:xfrm>
            <a:custGeom>
              <a:avLst/>
              <a:gdLst/>
              <a:ahLst/>
              <a:cxnLst/>
              <a:rect l="l" t="t" r="r" b="b"/>
              <a:pathLst>
                <a:path w="1491" h="1582" extrusionOk="0">
                  <a:moveTo>
                    <a:pt x="1" y="1"/>
                  </a:moveTo>
                  <a:lnTo>
                    <a:pt x="1" y="1"/>
                  </a:lnTo>
                  <a:cubicBezTo>
                    <a:pt x="153" y="335"/>
                    <a:pt x="396" y="609"/>
                    <a:pt x="700" y="852"/>
                  </a:cubicBezTo>
                  <a:cubicBezTo>
                    <a:pt x="913" y="1125"/>
                    <a:pt x="1186" y="1369"/>
                    <a:pt x="1490" y="1581"/>
                  </a:cubicBezTo>
                  <a:cubicBezTo>
                    <a:pt x="1338" y="1247"/>
                    <a:pt x="1126" y="943"/>
                    <a:pt x="822" y="700"/>
                  </a:cubicBezTo>
                  <a:cubicBezTo>
                    <a:pt x="578" y="426"/>
                    <a:pt x="305" y="183"/>
                    <a:pt x="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5038750" y="1568665"/>
              <a:ext cx="325275" cy="515975"/>
            </a:xfrm>
            <a:custGeom>
              <a:avLst/>
              <a:gdLst/>
              <a:ahLst/>
              <a:cxnLst/>
              <a:rect l="l" t="t" r="r" b="b"/>
              <a:pathLst>
                <a:path w="13011" h="20639" extrusionOk="0">
                  <a:moveTo>
                    <a:pt x="1034" y="0"/>
                  </a:moveTo>
                  <a:lnTo>
                    <a:pt x="1" y="19453"/>
                  </a:lnTo>
                  <a:lnTo>
                    <a:pt x="13010" y="20639"/>
                  </a:lnTo>
                  <a:lnTo>
                    <a:pt x="12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5104875" y="1694740"/>
              <a:ext cx="199100" cy="47200"/>
            </a:xfrm>
            <a:custGeom>
              <a:avLst/>
              <a:gdLst/>
              <a:ahLst/>
              <a:cxnLst/>
              <a:rect l="l" t="t" r="r" b="b"/>
              <a:pathLst>
                <a:path w="7964" h="1888" extrusionOk="0">
                  <a:moveTo>
                    <a:pt x="7960" y="0"/>
                  </a:moveTo>
                  <a:cubicBezTo>
                    <a:pt x="7918" y="0"/>
                    <a:pt x="7531" y="235"/>
                    <a:pt x="6900" y="550"/>
                  </a:cubicBezTo>
                  <a:cubicBezTo>
                    <a:pt x="6019" y="975"/>
                    <a:pt x="5076" y="1279"/>
                    <a:pt x="4134" y="1492"/>
                  </a:cubicBezTo>
                  <a:cubicBezTo>
                    <a:pt x="3364" y="1636"/>
                    <a:pt x="2595" y="1724"/>
                    <a:pt x="1825" y="1724"/>
                  </a:cubicBezTo>
                  <a:cubicBezTo>
                    <a:pt x="1622" y="1724"/>
                    <a:pt x="1419" y="1718"/>
                    <a:pt x="1216" y="1705"/>
                  </a:cubicBezTo>
                  <a:cubicBezTo>
                    <a:pt x="601" y="1680"/>
                    <a:pt x="185" y="1636"/>
                    <a:pt x="49" y="1636"/>
                  </a:cubicBezTo>
                  <a:cubicBezTo>
                    <a:pt x="17" y="1636"/>
                    <a:pt x="0" y="1638"/>
                    <a:pt x="0" y="1644"/>
                  </a:cubicBezTo>
                  <a:cubicBezTo>
                    <a:pt x="91" y="1705"/>
                    <a:pt x="213" y="1735"/>
                    <a:pt x="304" y="1735"/>
                  </a:cubicBezTo>
                  <a:cubicBezTo>
                    <a:pt x="608" y="1796"/>
                    <a:pt x="912" y="1827"/>
                    <a:pt x="1216" y="1857"/>
                  </a:cubicBezTo>
                  <a:cubicBezTo>
                    <a:pt x="1479" y="1877"/>
                    <a:pt x="1742" y="1887"/>
                    <a:pt x="2005" y="1887"/>
                  </a:cubicBezTo>
                  <a:cubicBezTo>
                    <a:pt x="3721" y="1887"/>
                    <a:pt x="5432" y="1462"/>
                    <a:pt x="6961" y="672"/>
                  </a:cubicBezTo>
                  <a:cubicBezTo>
                    <a:pt x="7204" y="520"/>
                    <a:pt x="7478" y="368"/>
                    <a:pt x="7721" y="185"/>
                  </a:cubicBezTo>
                  <a:cubicBezTo>
                    <a:pt x="7873" y="64"/>
                    <a:pt x="7964" y="3"/>
                    <a:pt x="7964" y="3"/>
                  </a:cubicBezTo>
                  <a:cubicBezTo>
                    <a:pt x="7964" y="1"/>
                    <a:pt x="7963" y="0"/>
                    <a:pt x="7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5105625" y="1751665"/>
              <a:ext cx="5350" cy="13825"/>
            </a:xfrm>
            <a:custGeom>
              <a:avLst/>
              <a:gdLst/>
              <a:ahLst/>
              <a:cxnLst/>
              <a:rect l="l" t="t" r="r" b="b"/>
              <a:pathLst>
                <a:path w="214" h="553" extrusionOk="0">
                  <a:moveTo>
                    <a:pt x="110" y="1"/>
                  </a:moveTo>
                  <a:cubicBezTo>
                    <a:pt x="104" y="1"/>
                    <a:pt x="98" y="2"/>
                    <a:pt x="92" y="5"/>
                  </a:cubicBezTo>
                  <a:cubicBezTo>
                    <a:pt x="31" y="5"/>
                    <a:pt x="1" y="127"/>
                    <a:pt x="1" y="279"/>
                  </a:cubicBezTo>
                  <a:cubicBezTo>
                    <a:pt x="31" y="431"/>
                    <a:pt x="61" y="553"/>
                    <a:pt x="122" y="553"/>
                  </a:cubicBezTo>
                  <a:cubicBezTo>
                    <a:pt x="183" y="553"/>
                    <a:pt x="213" y="431"/>
                    <a:pt x="213" y="279"/>
                  </a:cubicBezTo>
                  <a:cubicBezTo>
                    <a:pt x="186" y="115"/>
                    <a:pt x="159"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5099550" y="1792765"/>
              <a:ext cx="7625" cy="26675"/>
            </a:xfrm>
            <a:custGeom>
              <a:avLst/>
              <a:gdLst/>
              <a:ahLst/>
              <a:cxnLst/>
              <a:rect l="l" t="t" r="r" b="b"/>
              <a:pathLst>
                <a:path w="305" h="1067" extrusionOk="0">
                  <a:moveTo>
                    <a:pt x="238" y="0"/>
                  </a:moveTo>
                  <a:cubicBezTo>
                    <a:pt x="203" y="0"/>
                    <a:pt x="119" y="233"/>
                    <a:pt x="61" y="520"/>
                  </a:cubicBezTo>
                  <a:cubicBezTo>
                    <a:pt x="0" y="793"/>
                    <a:pt x="0" y="1067"/>
                    <a:pt x="61" y="1067"/>
                  </a:cubicBezTo>
                  <a:cubicBezTo>
                    <a:pt x="122" y="1067"/>
                    <a:pt x="213" y="824"/>
                    <a:pt x="244" y="550"/>
                  </a:cubicBezTo>
                  <a:cubicBezTo>
                    <a:pt x="304" y="246"/>
                    <a:pt x="304" y="3"/>
                    <a:pt x="244" y="3"/>
                  </a:cubicBezTo>
                  <a:cubicBezTo>
                    <a:pt x="242" y="1"/>
                    <a:pt x="240"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5098025" y="1846015"/>
              <a:ext cx="11425" cy="25950"/>
            </a:xfrm>
            <a:custGeom>
              <a:avLst/>
              <a:gdLst/>
              <a:ahLst/>
              <a:cxnLst/>
              <a:rect l="l" t="t" r="r" b="b"/>
              <a:pathLst>
                <a:path w="457" h="1038" extrusionOk="0">
                  <a:moveTo>
                    <a:pt x="92" y="1"/>
                  </a:moveTo>
                  <a:cubicBezTo>
                    <a:pt x="31" y="1"/>
                    <a:pt x="1" y="274"/>
                    <a:pt x="92" y="578"/>
                  </a:cubicBezTo>
                  <a:cubicBezTo>
                    <a:pt x="176" y="860"/>
                    <a:pt x="313" y="1037"/>
                    <a:pt x="381" y="1037"/>
                  </a:cubicBezTo>
                  <a:cubicBezTo>
                    <a:pt x="387" y="1037"/>
                    <a:pt x="391" y="1036"/>
                    <a:pt x="396" y="1034"/>
                  </a:cubicBezTo>
                  <a:cubicBezTo>
                    <a:pt x="457" y="1004"/>
                    <a:pt x="365" y="791"/>
                    <a:pt x="274" y="517"/>
                  </a:cubicBezTo>
                  <a:cubicBezTo>
                    <a:pt x="213" y="244"/>
                    <a:pt x="153"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5126150" y="1890215"/>
              <a:ext cx="27375" cy="7575"/>
            </a:xfrm>
            <a:custGeom>
              <a:avLst/>
              <a:gdLst/>
              <a:ahLst/>
              <a:cxnLst/>
              <a:rect l="l" t="t" r="r" b="b"/>
              <a:pathLst>
                <a:path w="1095" h="303" extrusionOk="0">
                  <a:moveTo>
                    <a:pt x="102" y="1"/>
                  </a:moveTo>
                  <a:cubicBezTo>
                    <a:pt x="64" y="1"/>
                    <a:pt x="40" y="8"/>
                    <a:pt x="31" y="26"/>
                  </a:cubicBezTo>
                  <a:cubicBezTo>
                    <a:pt x="0" y="56"/>
                    <a:pt x="213" y="208"/>
                    <a:pt x="517" y="269"/>
                  </a:cubicBezTo>
                  <a:cubicBezTo>
                    <a:pt x="633" y="292"/>
                    <a:pt x="745" y="302"/>
                    <a:pt x="839" y="302"/>
                  </a:cubicBezTo>
                  <a:cubicBezTo>
                    <a:pt x="990" y="302"/>
                    <a:pt x="1095" y="276"/>
                    <a:pt x="1095" y="239"/>
                  </a:cubicBezTo>
                  <a:cubicBezTo>
                    <a:pt x="1095" y="178"/>
                    <a:pt x="851" y="117"/>
                    <a:pt x="578" y="87"/>
                  </a:cubicBezTo>
                  <a:cubicBezTo>
                    <a:pt x="363" y="44"/>
                    <a:pt x="194"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5180100" y="1893140"/>
              <a:ext cx="27375" cy="5325"/>
            </a:xfrm>
            <a:custGeom>
              <a:avLst/>
              <a:gdLst/>
              <a:ahLst/>
              <a:cxnLst/>
              <a:rect l="l" t="t" r="r" b="b"/>
              <a:pathLst>
                <a:path w="1095" h="213" extrusionOk="0">
                  <a:moveTo>
                    <a:pt x="548" y="0"/>
                  </a:moveTo>
                  <a:cubicBezTo>
                    <a:pt x="244" y="0"/>
                    <a:pt x="0" y="61"/>
                    <a:pt x="0" y="122"/>
                  </a:cubicBezTo>
                  <a:cubicBezTo>
                    <a:pt x="0" y="182"/>
                    <a:pt x="244" y="213"/>
                    <a:pt x="548" y="213"/>
                  </a:cubicBezTo>
                  <a:cubicBezTo>
                    <a:pt x="852" y="213"/>
                    <a:pt x="1095" y="152"/>
                    <a:pt x="1095" y="91"/>
                  </a:cubicBezTo>
                  <a:cubicBezTo>
                    <a:pt x="1095" y="30"/>
                    <a:pt x="852"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5234050" y="1892365"/>
              <a:ext cx="27375" cy="5350"/>
            </a:xfrm>
            <a:custGeom>
              <a:avLst/>
              <a:gdLst/>
              <a:ahLst/>
              <a:cxnLst/>
              <a:rect l="l" t="t" r="r" b="b"/>
              <a:pathLst>
                <a:path w="1095" h="214" extrusionOk="0">
                  <a:moveTo>
                    <a:pt x="548" y="1"/>
                  </a:moveTo>
                  <a:cubicBezTo>
                    <a:pt x="244" y="1"/>
                    <a:pt x="1" y="61"/>
                    <a:pt x="1" y="122"/>
                  </a:cubicBezTo>
                  <a:cubicBezTo>
                    <a:pt x="1" y="183"/>
                    <a:pt x="244" y="213"/>
                    <a:pt x="548" y="213"/>
                  </a:cubicBezTo>
                  <a:cubicBezTo>
                    <a:pt x="852" y="213"/>
                    <a:pt x="1095" y="153"/>
                    <a:pt x="1095" y="92"/>
                  </a:cubicBezTo>
                  <a:cubicBezTo>
                    <a:pt x="1095" y="31"/>
                    <a:pt x="85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5287250" y="1870340"/>
              <a:ext cx="19025" cy="20325"/>
            </a:xfrm>
            <a:custGeom>
              <a:avLst/>
              <a:gdLst/>
              <a:ahLst/>
              <a:cxnLst/>
              <a:rect l="l" t="t" r="r" b="b"/>
              <a:pathLst>
                <a:path w="761" h="813" extrusionOk="0">
                  <a:moveTo>
                    <a:pt x="730" y="0"/>
                  </a:moveTo>
                  <a:cubicBezTo>
                    <a:pt x="669" y="0"/>
                    <a:pt x="547" y="213"/>
                    <a:pt x="395" y="426"/>
                  </a:cubicBezTo>
                  <a:cubicBezTo>
                    <a:pt x="213" y="608"/>
                    <a:pt x="0" y="730"/>
                    <a:pt x="31" y="790"/>
                  </a:cubicBezTo>
                  <a:cubicBezTo>
                    <a:pt x="31" y="805"/>
                    <a:pt x="48" y="812"/>
                    <a:pt x="76" y="812"/>
                  </a:cubicBezTo>
                  <a:cubicBezTo>
                    <a:pt x="169" y="812"/>
                    <a:pt x="385" y="733"/>
                    <a:pt x="547" y="547"/>
                  </a:cubicBezTo>
                  <a:cubicBezTo>
                    <a:pt x="730" y="274"/>
                    <a:pt x="760" y="0"/>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5309275" y="1817140"/>
              <a:ext cx="7625" cy="26625"/>
            </a:xfrm>
            <a:custGeom>
              <a:avLst/>
              <a:gdLst/>
              <a:ahLst/>
              <a:cxnLst/>
              <a:rect l="l" t="t" r="r" b="b"/>
              <a:pathLst>
                <a:path w="305" h="1065" extrusionOk="0">
                  <a:moveTo>
                    <a:pt x="244" y="0"/>
                  </a:moveTo>
                  <a:cubicBezTo>
                    <a:pt x="183" y="0"/>
                    <a:pt x="92" y="244"/>
                    <a:pt x="61" y="517"/>
                  </a:cubicBezTo>
                  <a:cubicBezTo>
                    <a:pt x="1" y="821"/>
                    <a:pt x="31" y="1064"/>
                    <a:pt x="92" y="1064"/>
                  </a:cubicBezTo>
                  <a:cubicBezTo>
                    <a:pt x="122" y="1064"/>
                    <a:pt x="213" y="852"/>
                    <a:pt x="244" y="548"/>
                  </a:cubicBezTo>
                  <a:cubicBezTo>
                    <a:pt x="305" y="244"/>
                    <a:pt x="30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5316125" y="1763890"/>
              <a:ext cx="6100" cy="26675"/>
            </a:xfrm>
            <a:custGeom>
              <a:avLst/>
              <a:gdLst/>
              <a:ahLst/>
              <a:cxnLst/>
              <a:rect l="l" t="t" r="r" b="b"/>
              <a:pathLst>
                <a:path w="244" h="1067" extrusionOk="0">
                  <a:moveTo>
                    <a:pt x="172" y="0"/>
                  </a:moveTo>
                  <a:cubicBezTo>
                    <a:pt x="115" y="0"/>
                    <a:pt x="59" y="233"/>
                    <a:pt x="31" y="520"/>
                  </a:cubicBezTo>
                  <a:cubicBezTo>
                    <a:pt x="0" y="823"/>
                    <a:pt x="31" y="1067"/>
                    <a:pt x="91" y="1067"/>
                  </a:cubicBezTo>
                  <a:cubicBezTo>
                    <a:pt x="152" y="1067"/>
                    <a:pt x="213" y="823"/>
                    <a:pt x="243" y="550"/>
                  </a:cubicBezTo>
                  <a:cubicBezTo>
                    <a:pt x="243" y="246"/>
                    <a:pt x="243" y="3"/>
                    <a:pt x="183" y="3"/>
                  </a:cubicBezTo>
                  <a:cubicBezTo>
                    <a:pt x="179" y="1"/>
                    <a:pt x="176"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5319925" y="1722165"/>
              <a:ext cx="4575" cy="14450"/>
            </a:xfrm>
            <a:custGeom>
              <a:avLst/>
              <a:gdLst/>
              <a:ahLst/>
              <a:cxnLst/>
              <a:rect l="l" t="t" r="r" b="b"/>
              <a:pathLst>
                <a:path w="183" h="578" extrusionOk="0">
                  <a:moveTo>
                    <a:pt x="91" y="0"/>
                  </a:moveTo>
                  <a:cubicBezTo>
                    <a:pt x="31" y="0"/>
                    <a:pt x="0" y="122"/>
                    <a:pt x="0" y="274"/>
                  </a:cubicBezTo>
                  <a:cubicBezTo>
                    <a:pt x="0" y="456"/>
                    <a:pt x="31" y="578"/>
                    <a:pt x="91" y="578"/>
                  </a:cubicBezTo>
                  <a:cubicBezTo>
                    <a:pt x="122" y="578"/>
                    <a:pt x="183" y="456"/>
                    <a:pt x="183" y="304"/>
                  </a:cubicBezTo>
                  <a:cubicBezTo>
                    <a:pt x="183" y="122"/>
                    <a:pt x="152"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4978725" y="1274265"/>
              <a:ext cx="171750" cy="311900"/>
            </a:xfrm>
            <a:custGeom>
              <a:avLst/>
              <a:gdLst/>
              <a:ahLst/>
              <a:cxnLst/>
              <a:rect l="l" t="t" r="r" b="b"/>
              <a:pathLst>
                <a:path w="6870" h="12476" extrusionOk="0">
                  <a:moveTo>
                    <a:pt x="1406" y="1"/>
                  </a:moveTo>
                  <a:cubicBezTo>
                    <a:pt x="945" y="1"/>
                    <a:pt x="321" y="112"/>
                    <a:pt x="1" y="682"/>
                  </a:cubicBezTo>
                  <a:cubicBezTo>
                    <a:pt x="1" y="682"/>
                    <a:pt x="4499" y="1867"/>
                    <a:pt x="4590" y="12475"/>
                  </a:cubicBezTo>
                  <a:lnTo>
                    <a:pt x="6414" y="12475"/>
                  </a:lnTo>
                  <a:cubicBezTo>
                    <a:pt x="6414" y="12475"/>
                    <a:pt x="6870" y="3539"/>
                    <a:pt x="1976" y="43"/>
                  </a:cubicBezTo>
                  <a:cubicBezTo>
                    <a:pt x="1976" y="45"/>
                    <a:pt x="1974" y="45"/>
                    <a:pt x="1969" y="45"/>
                  </a:cubicBezTo>
                  <a:cubicBezTo>
                    <a:pt x="1925" y="45"/>
                    <a:pt x="1698" y="1"/>
                    <a:pt x="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5217325" y="1268940"/>
              <a:ext cx="124650" cy="307350"/>
            </a:xfrm>
            <a:custGeom>
              <a:avLst/>
              <a:gdLst/>
              <a:ahLst/>
              <a:cxnLst/>
              <a:rect l="l" t="t" r="r" b="b"/>
              <a:pathLst>
                <a:path w="4986" h="12294" extrusionOk="0">
                  <a:moveTo>
                    <a:pt x="734" y="1"/>
                  </a:moveTo>
                  <a:cubicBezTo>
                    <a:pt x="485" y="1"/>
                    <a:pt x="237" y="45"/>
                    <a:pt x="1" y="135"/>
                  </a:cubicBezTo>
                  <a:cubicBezTo>
                    <a:pt x="1" y="135"/>
                    <a:pt x="3223" y="1655"/>
                    <a:pt x="3284" y="12293"/>
                  </a:cubicBezTo>
                  <a:lnTo>
                    <a:pt x="4834" y="12293"/>
                  </a:lnTo>
                  <a:cubicBezTo>
                    <a:pt x="4834" y="12293"/>
                    <a:pt x="4986" y="2354"/>
                    <a:pt x="1946" y="378"/>
                  </a:cubicBezTo>
                  <a:cubicBezTo>
                    <a:pt x="1582" y="129"/>
                    <a:pt x="1158"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5090425" y="1565615"/>
              <a:ext cx="50950" cy="41050"/>
            </a:xfrm>
            <a:custGeom>
              <a:avLst/>
              <a:gdLst/>
              <a:ahLst/>
              <a:cxnLst/>
              <a:rect l="l" t="t" r="r" b="b"/>
              <a:pathLst>
                <a:path w="2038" h="1642" extrusionOk="0">
                  <a:moveTo>
                    <a:pt x="1916" y="1"/>
                  </a:moveTo>
                  <a:cubicBezTo>
                    <a:pt x="1916" y="213"/>
                    <a:pt x="1885" y="396"/>
                    <a:pt x="1916" y="608"/>
                  </a:cubicBezTo>
                  <a:cubicBezTo>
                    <a:pt x="1885" y="791"/>
                    <a:pt x="1824" y="1004"/>
                    <a:pt x="1703" y="1156"/>
                  </a:cubicBezTo>
                  <a:cubicBezTo>
                    <a:pt x="1508" y="1335"/>
                    <a:pt x="1260" y="1427"/>
                    <a:pt x="1016" y="1427"/>
                  </a:cubicBezTo>
                  <a:cubicBezTo>
                    <a:pt x="804" y="1427"/>
                    <a:pt x="596" y="1358"/>
                    <a:pt x="426" y="1216"/>
                  </a:cubicBezTo>
                  <a:cubicBezTo>
                    <a:pt x="274" y="1064"/>
                    <a:pt x="214" y="852"/>
                    <a:pt x="183" y="669"/>
                  </a:cubicBezTo>
                  <a:cubicBezTo>
                    <a:pt x="183" y="456"/>
                    <a:pt x="153" y="274"/>
                    <a:pt x="122" y="61"/>
                  </a:cubicBezTo>
                  <a:cubicBezTo>
                    <a:pt x="31" y="274"/>
                    <a:pt x="1" y="456"/>
                    <a:pt x="31" y="669"/>
                  </a:cubicBezTo>
                  <a:cubicBezTo>
                    <a:pt x="62" y="912"/>
                    <a:pt x="122" y="1125"/>
                    <a:pt x="274" y="1338"/>
                  </a:cubicBezTo>
                  <a:cubicBezTo>
                    <a:pt x="487" y="1551"/>
                    <a:pt x="791" y="1642"/>
                    <a:pt x="1065" y="1642"/>
                  </a:cubicBezTo>
                  <a:cubicBezTo>
                    <a:pt x="1369" y="1642"/>
                    <a:pt x="1642" y="1490"/>
                    <a:pt x="1824" y="1277"/>
                  </a:cubicBezTo>
                  <a:cubicBezTo>
                    <a:pt x="1976" y="1064"/>
                    <a:pt x="2037" y="852"/>
                    <a:pt x="2037" y="608"/>
                  </a:cubicBezTo>
                  <a:cubicBezTo>
                    <a:pt x="2037" y="396"/>
                    <a:pt x="2007" y="183"/>
                    <a:pt x="1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5107900" y="1572590"/>
              <a:ext cx="16750" cy="14325"/>
            </a:xfrm>
            <a:custGeom>
              <a:avLst/>
              <a:gdLst/>
              <a:ahLst/>
              <a:cxnLst/>
              <a:rect l="l" t="t" r="r" b="b"/>
              <a:pathLst>
                <a:path w="670" h="573" extrusionOk="0">
                  <a:moveTo>
                    <a:pt x="246" y="1"/>
                  </a:moveTo>
                  <a:cubicBezTo>
                    <a:pt x="206" y="1"/>
                    <a:pt x="134" y="27"/>
                    <a:pt x="62" y="117"/>
                  </a:cubicBezTo>
                  <a:cubicBezTo>
                    <a:pt x="1" y="208"/>
                    <a:pt x="1" y="329"/>
                    <a:pt x="62" y="421"/>
                  </a:cubicBezTo>
                  <a:cubicBezTo>
                    <a:pt x="127" y="525"/>
                    <a:pt x="236" y="573"/>
                    <a:pt x="345" y="573"/>
                  </a:cubicBezTo>
                  <a:cubicBezTo>
                    <a:pt x="490" y="573"/>
                    <a:pt x="635" y="486"/>
                    <a:pt x="670" y="329"/>
                  </a:cubicBezTo>
                  <a:cubicBezTo>
                    <a:pt x="670" y="208"/>
                    <a:pt x="639" y="117"/>
                    <a:pt x="548" y="56"/>
                  </a:cubicBezTo>
                  <a:cubicBezTo>
                    <a:pt x="500" y="20"/>
                    <a:pt x="457" y="8"/>
                    <a:pt x="423" y="8"/>
                  </a:cubicBezTo>
                  <a:cubicBezTo>
                    <a:pt x="369" y="8"/>
                    <a:pt x="335" y="37"/>
                    <a:pt x="335" y="56"/>
                  </a:cubicBezTo>
                  <a:cubicBezTo>
                    <a:pt x="335" y="56"/>
                    <a:pt x="396" y="86"/>
                    <a:pt x="457" y="147"/>
                  </a:cubicBezTo>
                  <a:cubicBezTo>
                    <a:pt x="487" y="177"/>
                    <a:pt x="487" y="238"/>
                    <a:pt x="487" y="269"/>
                  </a:cubicBezTo>
                  <a:cubicBezTo>
                    <a:pt x="457" y="329"/>
                    <a:pt x="426" y="360"/>
                    <a:pt x="366" y="390"/>
                  </a:cubicBezTo>
                  <a:cubicBezTo>
                    <a:pt x="305" y="390"/>
                    <a:pt x="244" y="360"/>
                    <a:pt x="214" y="329"/>
                  </a:cubicBezTo>
                  <a:cubicBezTo>
                    <a:pt x="183" y="269"/>
                    <a:pt x="183" y="238"/>
                    <a:pt x="183" y="177"/>
                  </a:cubicBezTo>
                  <a:cubicBezTo>
                    <a:pt x="214" y="86"/>
                    <a:pt x="274" y="56"/>
                    <a:pt x="274" y="26"/>
                  </a:cubicBezTo>
                  <a:cubicBezTo>
                    <a:pt x="287" y="13"/>
                    <a:pt x="274"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5297125" y="1565615"/>
              <a:ext cx="44850" cy="36625"/>
            </a:xfrm>
            <a:custGeom>
              <a:avLst/>
              <a:gdLst/>
              <a:ahLst/>
              <a:cxnLst/>
              <a:rect l="l" t="t" r="r" b="b"/>
              <a:pathLst>
                <a:path w="1794" h="1465" extrusionOk="0">
                  <a:moveTo>
                    <a:pt x="1672" y="1"/>
                  </a:moveTo>
                  <a:cubicBezTo>
                    <a:pt x="1642" y="1"/>
                    <a:pt x="1672" y="183"/>
                    <a:pt x="1642" y="487"/>
                  </a:cubicBezTo>
                  <a:cubicBezTo>
                    <a:pt x="1611" y="639"/>
                    <a:pt x="1520" y="821"/>
                    <a:pt x="1429" y="943"/>
                  </a:cubicBezTo>
                  <a:cubicBezTo>
                    <a:pt x="1307" y="1125"/>
                    <a:pt x="1125" y="1216"/>
                    <a:pt x="943" y="1247"/>
                  </a:cubicBezTo>
                  <a:cubicBezTo>
                    <a:pt x="907" y="1252"/>
                    <a:pt x="873" y="1254"/>
                    <a:pt x="839" y="1254"/>
                  </a:cubicBezTo>
                  <a:cubicBezTo>
                    <a:pt x="671" y="1254"/>
                    <a:pt x="527" y="1191"/>
                    <a:pt x="426" y="1064"/>
                  </a:cubicBezTo>
                  <a:cubicBezTo>
                    <a:pt x="304" y="912"/>
                    <a:pt x="244" y="760"/>
                    <a:pt x="213" y="608"/>
                  </a:cubicBezTo>
                  <a:cubicBezTo>
                    <a:pt x="152" y="305"/>
                    <a:pt x="122" y="122"/>
                    <a:pt x="92" y="122"/>
                  </a:cubicBezTo>
                  <a:cubicBezTo>
                    <a:pt x="0" y="456"/>
                    <a:pt x="61" y="852"/>
                    <a:pt x="274" y="1186"/>
                  </a:cubicBezTo>
                  <a:cubicBezTo>
                    <a:pt x="410" y="1350"/>
                    <a:pt x="644" y="1464"/>
                    <a:pt x="888" y="1464"/>
                  </a:cubicBezTo>
                  <a:cubicBezTo>
                    <a:pt x="917" y="1464"/>
                    <a:pt x="945" y="1463"/>
                    <a:pt x="973" y="1460"/>
                  </a:cubicBezTo>
                  <a:cubicBezTo>
                    <a:pt x="1216" y="1429"/>
                    <a:pt x="1429" y="1277"/>
                    <a:pt x="1581" y="1064"/>
                  </a:cubicBezTo>
                  <a:cubicBezTo>
                    <a:pt x="1703" y="912"/>
                    <a:pt x="1763" y="700"/>
                    <a:pt x="1763" y="517"/>
                  </a:cubicBezTo>
                  <a:cubicBezTo>
                    <a:pt x="1794" y="183"/>
                    <a:pt x="1703" y="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5313850" y="1569415"/>
              <a:ext cx="15975" cy="15425"/>
            </a:xfrm>
            <a:custGeom>
              <a:avLst/>
              <a:gdLst/>
              <a:ahLst/>
              <a:cxnLst/>
              <a:rect l="l" t="t" r="r" b="b"/>
              <a:pathLst>
                <a:path w="639" h="617" extrusionOk="0">
                  <a:moveTo>
                    <a:pt x="365" y="1"/>
                  </a:moveTo>
                  <a:cubicBezTo>
                    <a:pt x="213" y="1"/>
                    <a:pt x="122" y="92"/>
                    <a:pt x="152" y="92"/>
                  </a:cubicBezTo>
                  <a:cubicBezTo>
                    <a:pt x="152" y="122"/>
                    <a:pt x="243" y="92"/>
                    <a:pt x="334" y="153"/>
                  </a:cubicBezTo>
                  <a:cubicBezTo>
                    <a:pt x="365" y="153"/>
                    <a:pt x="395" y="213"/>
                    <a:pt x="426" y="244"/>
                  </a:cubicBezTo>
                  <a:cubicBezTo>
                    <a:pt x="426" y="304"/>
                    <a:pt x="395" y="365"/>
                    <a:pt x="365" y="396"/>
                  </a:cubicBezTo>
                  <a:cubicBezTo>
                    <a:pt x="334" y="411"/>
                    <a:pt x="312" y="418"/>
                    <a:pt x="289" y="418"/>
                  </a:cubicBezTo>
                  <a:cubicBezTo>
                    <a:pt x="266" y="418"/>
                    <a:pt x="243" y="411"/>
                    <a:pt x="213" y="396"/>
                  </a:cubicBezTo>
                  <a:cubicBezTo>
                    <a:pt x="182" y="365"/>
                    <a:pt x="152" y="335"/>
                    <a:pt x="152" y="274"/>
                  </a:cubicBezTo>
                  <a:cubicBezTo>
                    <a:pt x="122" y="183"/>
                    <a:pt x="182" y="122"/>
                    <a:pt x="182" y="122"/>
                  </a:cubicBezTo>
                  <a:cubicBezTo>
                    <a:pt x="176" y="115"/>
                    <a:pt x="164" y="112"/>
                    <a:pt x="150" y="112"/>
                  </a:cubicBezTo>
                  <a:cubicBezTo>
                    <a:pt x="102" y="112"/>
                    <a:pt x="24" y="156"/>
                    <a:pt x="0" y="274"/>
                  </a:cubicBezTo>
                  <a:cubicBezTo>
                    <a:pt x="0" y="396"/>
                    <a:pt x="30" y="487"/>
                    <a:pt x="122" y="548"/>
                  </a:cubicBezTo>
                  <a:cubicBezTo>
                    <a:pt x="182" y="593"/>
                    <a:pt x="243" y="616"/>
                    <a:pt x="304" y="616"/>
                  </a:cubicBezTo>
                  <a:cubicBezTo>
                    <a:pt x="365" y="616"/>
                    <a:pt x="426" y="593"/>
                    <a:pt x="486" y="548"/>
                  </a:cubicBezTo>
                  <a:cubicBezTo>
                    <a:pt x="578" y="456"/>
                    <a:pt x="638" y="335"/>
                    <a:pt x="578" y="213"/>
                  </a:cubicBezTo>
                  <a:cubicBezTo>
                    <a:pt x="547" y="9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5104875" y="2069415"/>
              <a:ext cx="565375" cy="1087425"/>
            </a:xfrm>
            <a:custGeom>
              <a:avLst/>
              <a:gdLst/>
              <a:ahLst/>
              <a:cxnLst/>
              <a:rect l="l" t="t" r="r" b="b"/>
              <a:pathLst>
                <a:path w="22615" h="43497" extrusionOk="0">
                  <a:moveTo>
                    <a:pt x="456" y="1"/>
                  </a:moveTo>
                  <a:lnTo>
                    <a:pt x="0" y="5594"/>
                  </a:lnTo>
                  <a:lnTo>
                    <a:pt x="11216" y="19180"/>
                  </a:lnTo>
                  <a:cubicBezTo>
                    <a:pt x="11824" y="20001"/>
                    <a:pt x="11885" y="21126"/>
                    <a:pt x="11429" y="22038"/>
                  </a:cubicBezTo>
                  <a:lnTo>
                    <a:pt x="2766" y="38907"/>
                  </a:lnTo>
                  <a:lnTo>
                    <a:pt x="11459" y="43497"/>
                  </a:lnTo>
                  <a:lnTo>
                    <a:pt x="22068" y="21642"/>
                  </a:lnTo>
                  <a:cubicBezTo>
                    <a:pt x="22615" y="20761"/>
                    <a:pt x="22615" y="19697"/>
                    <a:pt x="22068" y="18816"/>
                  </a:cubicBezTo>
                  <a:lnTo>
                    <a:pt x="106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4785725" y="2007115"/>
              <a:ext cx="421000" cy="1566150"/>
            </a:xfrm>
            <a:custGeom>
              <a:avLst/>
              <a:gdLst/>
              <a:ahLst/>
              <a:cxnLst/>
              <a:rect l="l" t="t" r="r" b="b"/>
              <a:pathLst>
                <a:path w="16840" h="62646" extrusionOk="0">
                  <a:moveTo>
                    <a:pt x="5502" y="0"/>
                  </a:moveTo>
                  <a:lnTo>
                    <a:pt x="0" y="62646"/>
                  </a:lnTo>
                  <a:lnTo>
                    <a:pt x="9119" y="62646"/>
                  </a:lnTo>
                  <a:lnTo>
                    <a:pt x="16839" y="9484"/>
                  </a:lnTo>
                  <a:lnTo>
                    <a:pt x="16748" y="1915"/>
                  </a:lnTo>
                  <a:lnTo>
                    <a:pt x="5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4948325" y="2075490"/>
              <a:ext cx="94250" cy="61850"/>
            </a:xfrm>
            <a:custGeom>
              <a:avLst/>
              <a:gdLst/>
              <a:ahLst/>
              <a:cxnLst/>
              <a:rect l="l" t="t" r="r" b="b"/>
              <a:pathLst>
                <a:path w="3770" h="2474" extrusionOk="0">
                  <a:moveTo>
                    <a:pt x="3770" y="1"/>
                  </a:moveTo>
                  <a:cubicBezTo>
                    <a:pt x="3739" y="1"/>
                    <a:pt x="3679" y="275"/>
                    <a:pt x="3435" y="639"/>
                  </a:cubicBezTo>
                  <a:cubicBezTo>
                    <a:pt x="3162" y="1126"/>
                    <a:pt x="2767" y="1551"/>
                    <a:pt x="2280" y="1855"/>
                  </a:cubicBezTo>
                  <a:cubicBezTo>
                    <a:pt x="1824" y="2129"/>
                    <a:pt x="1277" y="2311"/>
                    <a:pt x="700" y="2341"/>
                  </a:cubicBezTo>
                  <a:cubicBezTo>
                    <a:pt x="416" y="2341"/>
                    <a:pt x="200" y="2328"/>
                    <a:pt x="87" y="2328"/>
                  </a:cubicBezTo>
                  <a:cubicBezTo>
                    <a:pt x="31" y="2328"/>
                    <a:pt x="1" y="2331"/>
                    <a:pt x="1" y="2341"/>
                  </a:cubicBezTo>
                  <a:cubicBezTo>
                    <a:pt x="163" y="2434"/>
                    <a:pt x="344" y="2474"/>
                    <a:pt x="542" y="2474"/>
                  </a:cubicBezTo>
                  <a:cubicBezTo>
                    <a:pt x="603" y="2474"/>
                    <a:pt x="666" y="2470"/>
                    <a:pt x="730" y="2463"/>
                  </a:cubicBezTo>
                  <a:cubicBezTo>
                    <a:pt x="755" y="2464"/>
                    <a:pt x="780" y="2464"/>
                    <a:pt x="805" y="2464"/>
                  </a:cubicBezTo>
                  <a:cubicBezTo>
                    <a:pt x="1962" y="2464"/>
                    <a:pt x="3051" y="1771"/>
                    <a:pt x="3557" y="700"/>
                  </a:cubicBezTo>
                  <a:cubicBezTo>
                    <a:pt x="3679" y="487"/>
                    <a:pt x="3770" y="244"/>
                    <a:pt x="3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4992400" y="3525265"/>
              <a:ext cx="5350" cy="13800"/>
            </a:xfrm>
            <a:custGeom>
              <a:avLst/>
              <a:gdLst/>
              <a:ahLst/>
              <a:cxnLst/>
              <a:rect l="l" t="t" r="r" b="b"/>
              <a:pathLst>
                <a:path w="214" h="552" extrusionOk="0">
                  <a:moveTo>
                    <a:pt x="134" y="0"/>
                  </a:moveTo>
                  <a:cubicBezTo>
                    <a:pt x="80" y="0"/>
                    <a:pt x="28" y="115"/>
                    <a:pt x="1" y="278"/>
                  </a:cubicBezTo>
                  <a:cubicBezTo>
                    <a:pt x="1" y="430"/>
                    <a:pt x="31" y="552"/>
                    <a:pt x="92" y="552"/>
                  </a:cubicBezTo>
                  <a:cubicBezTo>
                    <a:pt x="122" y="552"/>
                    <a:pt x="183" y="430"/>
                    <a:pt x="213" y="278"/>
                  </a:cubicBezTo>
                  <a:cubicBezTo>
                    <a:pt x="213" y="126"/>
                    <a:pt x="183" y="5"/>
                    <a:pt x="153" y="5"/>
                  </a:cubicBezTo>
                  <a:cubicBezTo>
                    <a:pt x="146" y="2"/>
                    <a:pt x="140"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4996975" y="3468390"/>
              <a:ext cx="6850" cy="28200"/>
            </a:xfrm>
            <a:custGeom>
              <a:avLst/>
              <a:gdLst/>
              <a:ahLst/>
              <a:cxnLst/>
              <a:rect l="l" t="t" r="r" b="b"/>
              <a:pathLst>
                <a:path w="274" h="1128" extrusionOk="0">
                  <a:moveTo>
                    <a:pt x="213" y="0"/>
                  </a:moveTo>
                  <a:cubicBezTo>
                    <a:pt x="152" y="0"/>
                    <a:pt x="91" y="243"/>
                    <a:pt x="61" y="547"/>
                  </a:cubicBezTo>
                  <a:cubicBezTo>
                    <a:pt x="0" y="851"/>
                    <a:pt x="30" y="1125"/>
                    <a:pt x="91" y="1125"/>
                  </a:cubicBezTo>
                  <a:cubicBezTo>
                    <a:pt x="94" y="1126"/>
                    <a:pt x="97" y="1127"/>
                    <a:pt x="101" y="1127"/>
                  </a:cubicBezTo>
                  <a:cubicBezTo>
                    <a:pt x="158" y="1127"/>
                    <a:pt x="214" y="866"/>
                    <a:pt x="243" y="578"/>
                  </a:cubicBezTo>
                  <a:cubicBezTo>
                    <a:pt x="274" y="274"/>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5003800" y="3412090"/>
              <a:ext cx="6100" cy="28200"/>
            </a:xfrm>
            <a:custGeom>
              <a:avLst/>
              <a:gdLst/>
              <a:ahLst/>
              <a:cxnLst/>
              <a:rect l="l" t="t" r="r" b="b"/>
              <a:pathLst>
                <a:path w="244" h="1128" extrusionOk="0">
                  <a:moveTo>
                    <a:pt x="174" y="0"/>
                  </a:moveTo>
                  <a:cubicBezTo>
                    <a:pt x="116" y="0"/>
                    <a:pt x="60" y="262"/>
                    <a:pt x="31" y="550"/>
                  </a:cubicBezTo>
                  <a:cubicBezTo>
                    <a:pt x="1" y="854"/>
                    <a:pt x="1" y="1097"/>
                    <a:pt x="61" y="1127"/>
                  </a:cubicBezTo>
                  <a:cubicBezTo>
                    <a:pt x="122" y="1127"/>
                    <a:pt x="183" y="884"/>
                    <a:pt x="213" y="580"/>
                  </a:cubicBezTo>
                  <a:cubicBezTo>
                    <a:pt x="244" y="246"/>
                    <a:pt x="244" y="3"/>
                    <a:pt x="183" y="3"/>
                  </a:cubicBezTo>
                  <a:cubicBezTo>
                    <a:pt x="180" y="1"/>
                    <a:pt x="177"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5009875" y="3355165"/>
              <a:ext cx="6875" cy="28200"/>
            </a:xfrm>
            <a:custGeom>
              <a:avLst/>
              <a:gdLst/>
              <a:ahLst/>
              <a:cxnLst/>
              <a:rect l="l" t="t" r="r" b="b"/>
              <a:pathLst>
                <a:path w="275" h="1128" extrusionOk="0">
                  <a:moveTo>
                    <a:pt x="214" y="0"/>
                  </a:moveTo>
                  <a:cubicBezTo>
                    <a:pt x="153" y="0"/>
                    <a:pt x="62" y="243"/>
                    <a:pt x="31" y="547"/>
                  </a:cubicBezTo>
                  <a:cubicBezTo>
                    <a:pt x="1" y="882"/>
                    <a:pt x="1" y="1125"/>
                    <a:pt x="62" y="1125"/>
                  </a:cubicBezTo>
                  <a:cubicBezTo>
                    <a:pt x="65" y="1126"/>
                    <a:pt x="68" y="1127"/>
                    <a:pt x="71" y="1127"/>
                  </a:cubicBezTo>
                  <a:cubicBezTo>
                    <a:pt x="132" y="1127"/>
                    <a:pt x="215" y="866"/>
                    <a:pt x="244" y="578"/>
                  </a:cubicBezTo>
                  <a:cubicBezTo>
                    <a:pt x="274" y="274"/>
                    <a:pt x="244"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5016725" y="3298915"/>
              <a:ext cx="6850" cy="28150"/>
            </a:xfrm>
            <a:custGeom>
              <a:avLst/>
              <a:gdLst/>
              <a:ahLst/>
              <a:cxnLst/>
              <a:rect l="l" t="t" r="r" b="b"/>
              <a:pathLst>
                <a:path w="274" h="1126" extrusionOk="0">
                  <a:moveTo>
                    <a:pt x="183" y="1"/>
                  </a:moveTo>
                  <a:cubicBezTo>
                    <a:pt x="152" y="1"/>
                    <a:pt x="61" y="244"/>
                    <a:pt x="31" y="548"/>
                  </a:cubicBezTo>
                  <a:cubicBezTo>
                    <a:pt x="0" y="882"/>
                    <a:pt x="0" y="1126"/>
                    <a:pt x="61" y="1126"/>
                  </a:cubicBezTo>
                  <a:cubicBezTo>
                    <a:pt x="122" y="1126"/>
                    <a:pt x="183" y="882"/>
                    <a:pt x="213" y="578"/>
                  </a:cubicBezTo>
                  <a:cubicBezTo>
                    <a:pt x="274" y="274"/>
                    <a:pt x="24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5023550" y="3241940"/>
              <a:ext cx="6875" cy="28200"/>
            </a:xfrm>
            <a:custGeom>
              <a:avLst/>
              <a:gdLst/>
              <a:ahLst/>
              <a:cxnLst/>
              <a:rect l="l" t="t" r="r" b="b"/>
              <a:pathLst>
                <a:path w="275" h="1128" extrusionOk="0">
                  <a:moveTo>
                    <a:pt x="214" y="0"/>
                  </a:moveTo>
                  <a:cubicBezTo>
                    <a:pt x="153" y="0"/>
                    <a:pt x="62" y="243"/>
                    <a:pt x="31" y="547"/>
                  </a:cubicBezTo>
                  <a:cubicBezTo>
                    <a:pt x="1" y="851"/>
                    <a:pt x="1" y="1125"/>
                    <a:pt x="62" y="1125"/>
                  </a:cubicBezTo>
                  <a:cubicBezTo>
                    <a:pt x="65" y="1126"/>
                    <a:pt x="68" y="1127"/>
                    <a:pt x="71" y="1127"/>
                  </a:cubicBezTo>
                  <a:cubicBezTo>
                    <a:pt x="129" y="1127"/>
                    <a:pt x="186" y="866"/>
                    <a:pt x="244" y="578"/>
                  </a:cubicBezTo>
                  <a:cubicBezTo>
                    <a:pt x="274" y="274"/>
                    <a:pt x="244"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5030400" y="3185690"/>
              <a:ext cx="6875" cy="28150"/>
            </a:xfrm>
            <a:custGeom>
              <a:avLst/>
              <a:gdLst/>
              <a:ahLst/>
              <a:cxnLst/>
              <a:rect l="l" t="t" r="r" b="b"/>
              <a:pathLst>
                <a:path w="275" h="1126" extrusionOk="0">
                  <a:moveTo>
                    <a:pt x="213" y="1"/>
                  </a:moveTo>
                  <a:cubicBezTo>
                    <a:pt x="152" y="1"/>
                    <a:pt x="61" y="244"/>
                    <a:pt x="31" y="548"/>
                  </a:cubicBezTo>
                  <a:cubicBezTo>
                    <a:pt x="0" y="852"/>
                    <a:pt x="0" y="1126"/>
                    <a:pt x="61" y="1126"/>
                  </a:cubicBezTo>
                  <a:cubicBezTo>
                    <a:pt x="122" y="1126"/>
                    <a:pt x="183" y="882"/>
                    <a:pt x="244" y="578"/>
                  </a:cubicBezTo>
                  <a:cubicBezTo>
                    <a:pt x="274" y="274"/>
                    <a:pt x="274"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5037250" y="3129415"/>
              <a:ext cx="6850" cy="28200"/>
            </a:xfrm>
            <a:custGeom>
              <a:avLst/>
              <a:gdLst/>
              <a:ahLst/>
              <a:cxnLst/>
              <a:rect l="l" t="t" r="r" b="b"/>
              <a:pathLst>
                <a:path w="274" h="1128" extrusionOk="0">
                  <a:moveTo>
                    <a:pt x="202" y="0"/>
                  </a:moveTo>
                  <a:cubicBezTo>
                    <a:pt x="145" y="0"/>
                    <a:pt x="90" y="234"/>
                    <a:pt x="61" y="550"/>
                  </a:cubicBezTo>
                  <a:cubicBezTo>
                    <a:pt x="0" y="854"/>
                    <a:pt x="30" y="1097"/>
                    <a:pt x="61" y="1127"/>
                  </a:cubicBezTo>
                  <a:cubicBezTo>
                    <a:pt x="122" y="1127"/>
                    <a:pt x="213" y="884"/>
                    <a:pt x="243" y="580"/>
                  </a:cubicBezTo>
                  <a:cubicBezTo>
                    <a:pt x="274" y="246"/>
                    <a:pt x="274" y="3"/>
                    <a:pt x="213" y="3"/>
                  </a:cubicBezTo>
                  <a:cubicBezTo>
                    <a:pt x="209" y="1"/>
                    <a:pt x="206"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044825" y="3072465"/>
              <a:ext cx="6875" cy="28200"/>
            </a:xfrm>
            <a:custGeom>
              <a:avLst/>
              <a:gdLst/>
              <a:ahLst/>
              <a:cxnLst/>
              <a:rect l="l" t="t" r="r" b="b"/>
              <a:pathLst>
                <a:path w="275" h="1128" extrusionOk="0">
                  <a:moveTo>
                    <a:pt x="214" y="1"/>
                  </a:moveTo>
                  <a:cubicBezTo>
                    <a:pt x="153" y="1"/>
                    <a:pt x="62" y="244"/>
                    <a:pt x="31" y="548"/>
                  </a:cubicBezTo>
                  <a:cubicBezTo>
                    <a:pt x="1" y="882"/>
                    <a:pt x="1" y="1126"/>
                    <a:pt x="62" y="1126"/>
                  </a:cubicBezTo>
                  <a:cubicBezTo>
                    <a:pt x="65" y="1127"/>
                    <a:pt x="68" y="1128"/>
                    <a:pt x="71" y="1128"/>
                  </a:cubicBezTo>
                  <a:cubicBezTo>
                    <a:pt x="129" y="1128"/>
                    <a:pt x="186" y="867"/>
                    <a:pt x="244" y="578"/>
                  </a:cubicBezTo>
                  <a:cubicBezTo>
                    <a:pt x="275" y="275"/>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5052425" y="3016240"/>
              <a:ext cx="6875" cy="28150"/>
            </a:xfrm>
            <a:custGeom>
              <a:avLst/>
              <a:gdLst/>
              <a:ahLst/>
              <a:cxnLst/>
              <a:rect l="l" t="t" r="r" b="b"/>
              <a:pathLst>
                <a:path w="275" h="1126" extrusionOk="0">
                  <a:moveTo>
                    <a:pt x="214" y="1"/>
                  </a:moveTo>
                  <a:cubicBezTo>
                    <a:pt x="153" y="1"/>
                    <a:pt x="62" y="244"/>
                    <a:pt x="31" y="548"/>
                  </a:cubicBezTo>
                  <a:cubicBezTo>
                    <a:pt x="1" y="852"/>
                    <a:pt x="1" y="1125"/>
                    <a:pt x="62" y="1125"/>
                  </a:cubicBezTo>
                  <a:cubicBezTo>
                    <a:pt x="123" y="1125"/>
                    <a:pt x="183" y="882"/>
                    <a:pt x="244" y="578"/>
                  </a:cubicBezTo>
                  <a:cubicBezTo>
                    <a:pt x="275" y="274"/>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5060025" y="2959965"/>
              <a:ext cx="6875" cy="28200"/>
            </a:xfrm>
            <a:custGeom>
              <a:avLst/>
              <a:gdLst/>
              <a:ahLst/>
              <a:cxnLst/>
              <a:rect l="l" t="t" r="r" b="b"/>
              <a:pathLst>
                <a:path w="275" h="1128" extrusionOk="0">
                  <a:moveTo>
                    <a:pt x="204" y="0"/>
                  </a:moveTo>
                  <a:cubicBezTo>
                    <a:pt x="147" y="0"/>
                    <a:pt x="89" y="261"/>
                    <a:pt x="31" y="550"/>
                  </a:cubicBezTo>
                  <a:cubicBezTo>
                    <a:pt x="1" y="854"/>
                    <a:pt x="1" y="1097"/>
                    <a:pt x="62" y="1127"/>
                  </a:cubicBezTo>
                  <a:cubicBezTo>
                    <a:pt x="122" y="1127"/>
                    <a:pt x="183" y="884"/>
                    <a:pt x="244" y="580"/>
                  </a:cubicBezTo>
                  <a:cubicBezTo>
                    <a:pt x="274" y="246"/>
                    <a:pt x="274" y="2"/>
                    <a:pt x="214" y="2"/>
                  </a:cubicBezTo>
                  <a:cubicBezTo>
                    <a:pt x="211" y="1"/>
                    <a:pt x="207" y="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5067625" y="2903015"/>
              <a:ext cx="6875" cy="28900"/>
            </a:xfrm>
            <a:custGeom>
              <a:avLst/>
              <a:gdLst/>
              <a:ahLst/>
              <a:cxnLst/>
              <a:rect l="l" t="t" r="r" b="b"/>
              <a:pathLst>
                <a:path w="275" h="1156" extrusionOk="0">
                  <a:moveTo>
                    <a:pt x="214" y="1"/>
                  </a:moveTo>
                  <a:cubicBezTo>
                    <a:pt x="183" y="1"/>
                    <a:pt x="122" y="244"/>
                    <a:pt x="62" y="578"/>
                  </a:cubicBezTo>
                  <a:cubicBezTo>
                    <a:pt x="1" y="882"/>
                    <a:pt x="1" y="1125"/>
                    <a:pt x="62" y="1156"/>
                  </a:cubicBezTo>
                  <a:cubicBezTo>
                    <a:pt x="92" y="1156"/>
                    <a:pt x="153" y="913"/>
                    <a:pt x="214" y="578"/>
                  </a:cubicBezTo>
                  <a:cubicBezTo>
                    <a:pt x="274" y="274"/>
                    <a:pt x="27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075225" y="2846790"/>
              <a:ext cx="7625" cy="28200"/>
            </a:xfrm>
            <a:custGeom>
              <a:avLst/>
              <a:gdLst/>
              <a:ahLst/>
              <a:cxnLst/>
              <a:rect l="l" t="t" r="r" b="b"/>
              <a:pathLst>
                <a:path w="305" h="1128" extrusionOk="0">
                  <a:moveTo>
                    <a:pt x="244" y="0"/>
                  </a:moveTo>
                  <a:cubicBezTo>
                    <a:pt x="183" y="0"/>
                    <a:pt x="122" y="244"/>
                    <a:pt x="62" y="548"/>
                  </a:cubicBezTo>
                  <a:cubicBezTo>
                    <a:pt x="1" y="882"/>
                    <a:pt x="1" y="1125"/>
                    <a:pt x="62" y="1125"/>
                  </a:cubicBezTo>
                  <a:cubicBezTo>
                    <a:pt x="65" y="1127"/>
                    <a:pt x="68" y="1127"/>
                    <a:pt x="71" y="1127"/>
                  </a:cubicBezTo>
                  <a:cubicBezTo>
                    <a:pt x="129" y="1127"/>
                    <a:pt x="186" y="866"/>
                    <a:pt x="244" y="578"/>
                  </a:cubicBezTo>
                  <a:cubicBezTo>
                    <a:pt x="305" y="274"/>
                    <a:pt x="30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083600" y="2790565"/>
              <a:ext cx="7625" cy="28125"/>
            </a:xfrm>
            <a:custGeom>
              <a:avLst/>
              <a:gdLst/>
              <a:ahLst/>
              <a:cxnLst/>
              <a:rect l="l" t="t" r="r" b="b"/>
              <a:pathLst>
                <a:path w="305" h="1125" extrusionOk="0">
                  <a:moveTo>
                    <a:pt x="243" y="0"/>
                  </a:moveTo>
                  <a:cubicBezTo>
                    <a:pt x="183" y="0"/>
                    <a:pt x="122" y="243"/>
                    <a:pt x="61" y="547"/>
                  </a:cubicBezTo>
                  <a:cubicBezTo>
                    <a:pt x="0" y="851"/>
                    <a:pt x="0" y="1125"/>
                    <a:pt x="61" y="1125"/>
                  </a:cubicBezTo>
                  <a:cubicBezTo>
                    <a:pt x="122" y="1125"/>
                    <a:pt x="183" y="882"/>
                    <a:pt x="243" y="578"/>
                  </a:cubicBezTo>
                  <a:cubicBezTo>
                    <a:pt x="304" y="274"/>
                    <a:pt x="304"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5091950" y="2734315"/>
              <a:ext cx="7625" cy="28150"/>
            </a:xfrm>
            <a:custGeom>
              <a:avLst/>
              <a:gdLst/>
              <a:ahLst/>
              <a:cxnLst/>
              <a:rect l="l" t="t" r="r" b="b"/>
              <a:pathLst>
                <a:path w="305" h="1126" extrusionOk="0">
                  <a:moveTo>
                    <a:pt x="244" y="1"/>
                  </a:moveTo>
                  <a:cubicBezTo>
                    <a:pt x="183" y="1"/>
                    <a:pt x="122" y="244"/>
                    <a:pt x="61" y="548"/>
                  </a:cubicBezTo>
                  <a:cubicBezTo>
                    <a:pt x="1" y="852"/>
                    <a:pt x="1" y="1126"/>
                    <a:pt x="61" y="1126"/>
                  </a:cubicBezTo>
                  <a:cubicBezTo>
                    <a:pt x="122" y="1126"/>
                    <a:pt x="183" y="882"/>
                    <a:pt x="244" y="578"/>
                  </a:cubicBezTo>
                  <a:cubicBezTo>
                    <a:pt x="304" y="275"/>
                    <a:pt x="304"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5100300" y="2678090"/>
              <a:ext cx="7625" cy="28150"/>
            </a:xfrm>
            <a:custGeom>
              <a:avLst/>
              <a:gdLst/>
              <a:ahLst/>
              <a:cxnLst/>
              <a:rect l="l" t="t" r="r" b="b"/>
              <a:pathLst>
                <a:path w="305" h="1126" extrusionOk="0">
                  <a:moveTo>
                    <a:pt x="244" y="1"/>
                  </a:moveTo>
                  <a:cubicBezTo>
                    <a:pt x="183" y="1"/>
                    <a:pt x="122" y="244"/>
                    <a:pt x="62" y="548"/>
                  </a:cubicBezTo>
                  <a:cubicBezTo>
                    <a:pt x="1" y="852"/>
                    <a:pt x="1" y="1125"/>
                    <a:pt x="62" y="1125"/>
                  </a:cubicBezTo>
                  <a:cubicBezTo>
                    <a:pt x="122" y="1125"/>
                    <a:pt x="183" y="882"/>
                    <a:pt x="244" y="578"/>
                  </a:cubicBezTo>
                  <a:cubicBezTo>
                    <a:pt x="305" y="274"/>
                    <a:pt x="305"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09425" y="2621815"/>
              <a:ext cx="7625" cy="28200"/>
            </a:xfrm>
            <a:custGeom>
              <a:avLst/>
              <a:gdLst/>
              <a:ahLst/>
              <a:cxnLst/>
              <a:rect l="l" t="t" r="r" b="b"/>
              <a:pathLst>
                <a:path w="305" h="1128" extrusionOk="0">
                  <a:moveTo>
                    <a:pt x="234" y="0"/>
                  </a:moveTo>
                  <a:cubicBezTo>
                    <a:pt x="177" y="0"/>
                    <a:pt x="119" y="261"/>
                    <a:pt x="61" y="550"/>
                  </a:cubicBezTo>
                  <a:cubicBezTo>
                    <a:pt x="1" y="853"/>
                    <a:pt x="1" y="1127"/>
                    <a:pt x="61" y="1127"/>
                  </a:cubicBezTo>
                  <a:cubicBezTo>
                    <a:pt x="92" y="1127"/>
                    <a:pt x="183" y="884"/>
                    <a:pt x="244" y="580"/>
                  </a:cubicBezTo>
                  <a:cubicBezTo>
                    <a:pt x="305" y="246"/>
                    <a:pt x="274" y="2"/>
                    <a:pt x="244" y="2"/>
                  </a:cubicBezTo>
                  <a:cubicBezTo>
                    <a:pt x="241" y="1"/>
                    <a:pt x="238"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117775" y="2565565"/>
              <a:ext cx="7625" cy="28200"/>
            </a:xfrm>
            <a:custGeom>
              <a:avLst/>
              <a:gdLst/>
              <a:ahLst/>
              <a:cxnLst/>
              <a:rect l="l" t="t" r="r" b="b"/>
              <a:pathLst>
                <a:path w="305" h="1128" extrusionOk="0">
                  <a:moveTo>
                    <a:pt x="264" y="1"/>
                  </a:moveTo>
                  <a:cubicBezTo>
                    <a:pt x="204" y="1"/>
                    <a:pt x="119" y="235"/>
                    <a:pt x="62" y="550"/>
                  </a:cubicBezTo>
                  <a:cubicBezTo>
                    <a:pt x="1" y="854"/>
                    <a:pt x="1" y="1097"/>
                    <a:pt x="62" y="1128"/>
                  </a:cubicBezTo>
                  <a:cubicBezTo>
                    <a:pt x="123" y="1128"/>
                    <a:pt x="214" y="885"/>
                    <a:pt x="275" y="581"/>
                  </a:cubicBezTo>
                  <a:cubicBezTo>
                    <a:pt x="305" y="277"/>
                    <a:pt x="305" y="3"/>
                    <a:pt x="275" y="3"/>
                  </a:cubicBezTo>
                  <a:cubicBezTo>
                    <a:pt x="271" y="1"/>
                    <a:pt x="268"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5126900" y="2509340"/>
              <a:ext cx="7625" cy="28200"/>
            </a:xfrm>
            <a:custGeom>
              <a:avLst/>
              <a:gdLst/>
              <a:ahLst/>
              <a:cxnLst/>
              <a:rect l="l" t="t" r="r" b="b"/>
              <a:pathLst>
                <a:path w="305" h="1128" extrusionOk="0">
                  <a:moveTo>
                    <a:pt x="238" y="0"/>
                  </a:moveTo>
                  <a:cubicBezTo>
                    <a:pt x="203" y="0"/>
                    <a:pt x="119" y="235"/>
                    <a:pt x="62" y="550"/>
                  </a:cubicBezTo>
                  <a:cubicBezTo>
                    <a:pt x="1" y="854"/>
                    <a:pt x="1" y="1097"/>
                    <a:pt x="62" y="1127"/>
                  </a:cubicBezTo>
                  <a:cubicBezTo>
                    <a:pt x="122" y="1127"/>
                    <a:pt x="183" y="884"/>
                    <a:pt x="244" y="580"/>
                  </a:cubicBezTo>
                  <a:cubicBezTo>
                    <a:pt x="305" y="276"/>
                    <a:pt x="305" y="3"/>
                    <a:pt x="244" y="3"/>
                  </a:cubicBezTo>
                  <a:cubicBezTo>
                    <a:pt x="242" y="1"/>
                    <a:pt x="240"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36775" y="2453115"/>
              <a:ext cx="6875" cy="28200"/>
            </a:xfrm>
            <a:custGeom>
              <a:avLst/>
              <a:gdLst/>
              <a:ahLst/>
              <a:cxnLst/>
              <a:rect l="l" t="t" r="r" b="b"/>
              <a:pathLst>
                <a:path w="275" h="1128" extrusionOk="0">
                  <a:moveTo>
                    <a:pt x="233" y="0"/>
                  </a:moveTo>
                  <a:cubicBezTo>
                    <a:pt x="173" y="0"/>
                    <a:pt x="89" y="234"/>
                    <a:pt x="31" y="550"/>
                  </a:cubicBezTo>
                  <a:cubicBezTo>
                    <a:pt x="1" y="854"/>
                    <a:pt x="1" y="1097"/>
                    <a:pt x="31" y="1127"/>
                  </a:cubicBezTo>
                  <a:cubicBezTo>
                    <a:pt x="92" y="1127"/>
                    <a:pt x="183" y="884"/>
                    <a:pt x="244" y="580"/>
                  </a:cubicBezTo>
                  <a:cubicBezTo>
                    <a:pt x="274" y="276"/>
                    <a:pt x="274" y="3"/>
                    <a:pt x="244" y="3"/>
                  </a:cubicBezTo>
                  <a:cubicBezTo>
                    <a:pt x="241" y="1"/>
                    <a:pt x="237"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145900" y="2396940"/>
              <a:ext cx="7625" cy="28125"/>
            </a:xfrm>
            <a:custGeom>
              <a:avLst/>
              <a:gdLst/>
              <a:ahLst/>
              <a:cxnLst/>
              <a:rect l="l" t="t" r="r" b="b"/>
              <a:pathLst>
                <a:path w="305" h="1125" extrusionOk="0">
                  <a:moveTo>
                    <a:pt x="244" y="0"/>
                  </a:moveTo>
                  <a:cubicBezTo>
                    <a:pt x="183" y="0"/>
                    <a:pt x="122" y="213"/>
                    <a:pt x="61" y="547"/>
                  </a:cubicBezTo>
                  <a:cubicBezTo>
                    <a:pt x="1" y="851"/>
                    <a:pt x="1" y="1095"/>
                    <a:pt x="61" y="1125"/>
                  </a:cubicBezTo>
                  <a:cubicBezTo>
                    <a:pt x="92" y="1125"/>
                    <a:pt x="183" y="882"/>
                    <a:pt x="244" y="578"/>
                  </a:cubicBezTo>
                  <a:cubicBezTo>
                    <a:pt x="305" y="243"/>
                    <a:pt x="30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55025" y="2340715"/>
              <a:ext cx="7625" cy="28125"/>
            </a:xfrm>
            <a:custGeom>
              <a:avLst/>
              <a:gdLst/>
              <a:ahLst/>
              <a:cxnLst/>
              <a:rect l="l" t="t" r="r" b="b"/>
              <a:pathLst>
                <a:path w="305" h="1125" extrusionOk="0">
                  <a:moveTo>
                    <a:pt x="274" y="0"/>
                  </a:moveTo>
                  <a:cubicBezTo>
                    <a:pt x="213" y="0"/>
                    <a:pt x="122" y="243"/>
                    <a:pt x="61" y="547"/>
                  </a:cubicBezTo>
                  <a:cubicBezTo>
                    <a:pt x="0" y="851"/>
                    <a:pt x="0" y="1125"/>
                    <a:pt x="61" y="1125"/>
                  </a:cubicBezTo>
                  <a:cubicBezTo>
                    <a:pt x="122" y="1125"/>
                    <a:pt x="213" y="882"/>
                    <a:pt x="274" y="578"/>
                  </a:cubicBezTo>
                  <a:cubicBezTo>
                    <a:pt x="304" y="274"/>
                    <a:pt x="304"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165650" y="2284465"/>
              <a:ext cx="8400" cy="28150"/>
            </a:xfrm>
            <a:custGeom>
              <a:avLst/>
              <a:gdLst/>
              <a:ahLst/>
              <a:cxnLst/>
              <a:rect l="l" t="t" r="r" b="b"/>
              <a:pathLst>
                <a:path w="336" h="1126" extrusionOk="0">
                  <a:moveTo>
                    <a:pt x="305" y="1"/>
                  </a:moveTo>
                  <a:cubicBezTo>
                    <a:pt x="244" y="1"/>
                    <a:pt x="153" y="244"/>
                    <a:pt x="92" y="548"/>
                  </a:cubicBezTo>
                  <a:cubicBezTo>
                    <a:pt x="1" y="852"/>
                    <a:pt x="1" y="1125"/>
                    <a:pt x="62" y="1125"/>
                  </a:cubicBezTo>
                  <a:cubicBezTo>
                    <a:pt x="122" y="1125"/>
                    <a:pt x="214" y="882"/>
                    <a:pt x="274" y="578"/>
                  </a:cubicBezTo>
                  <a:cubicBezTo>
                    <a:pt x="335" y="274"/>
                    <a:pt x="335"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218850" y="3009965"/>
              <a:ext cx="10675" cy="11825"/>
            </a:xfrm>
            <a:custGeom>
              <a:avLst/>
              <a:gdLst/>
              <a:ahLst/>
              <a:cxnLst/>
              <a:rect l="l" t="t" r="r" b="b"/>
              <a:pathLst>
                <a:path w="427" h="473" extrusionOk="0">
                  <a:moveTo>
                    <a:pt x="341" y="1"/>
                  </a:moveTo>
                  <a:cubicBezTo>
                    <a:pt x="287" y="1"/>
                    <a:pt x="173" y="64"/>
                    <a:pt x="122" y="191"/>
                  </a:cubicBezTo>
                  <a:cubicBezTo>
                    <a:pt x="61" y="313"/>
                    <a:pt x="1" y="434"/>
                    <a:pt x="61" y="464"/>
                  </a:cubicBezTo>
                  <a:cubicBezTo>
                    <a:pt x="66" y="470"/>
                    <a:pt x="74" y="472"/>
                    <a:pt x="84" y="472"/>
                  </a:cubicBezTo>
                  <a:cubicBezTo>
                    <a:pt x="131" y="472"/>
                    <a:pt x="229" y="409"/>
                    <a:pt x="305" y="282"/>
                  </a:cubicBezTo>
                  <a:cubicBezTo>
                    <a:pt x="365" y="161"/>
                    <a:pt x="426" y="39"/>
                    <a:pt x="365" y="9"/>
                  </a:cubicBezTo>
                  <a:cubicBezTo>
                    <a:pt x="360" y="3"/>
                    <a:pt x="352" y="1"/>
                    <a:pt x="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5243175" y="2962215"/>
              <a:ext cx="16725" cy="23750"/>
            </a:xfrm>
            <a:custGeom>
              <a:avLst/>
              <a:gdLst/>
              <a:ahLst/>
              <a:cxnLst/>
              <a:rect l="l" t="t" r="r" b="b"/>
              <a:pathLst>
                <a:path w="669" h="950" extrusionOk="0">
                  <a:moveTo>
                    <a:pt x="624" y="0"/>
                  </a:moveTo>
                  <a:cubicBezTo>
                    <a:pt x="555" y="0"/>
                    <a:pt x="413" y="176"/>
                    <a:pt x="243" y="429"/>
                  </a:cubicBezTo>
                  <a:cubicBezTo>
                    <a:pt x="91" y="703"/>
                    <a:pt x="0" y="915"/>
                    <a:pt x="31" y="946"/>
                  </a:cubicBezTo>
                  <a:cubicBezTo>
                    <a:pt x="33" y="948"/>
                    <a:pt x="36" y="949"/>
                    <a:pt x="40" y="949"/>
                  </a:cubicBezTo>
                  <a:cubicBezTo>
                    <a:pt x="88" y="949"/>
                    <a:pt x="255" y="774"/>
                    <a:pt x="395" y="520"/>
                  </a:cubicBezTo>
                  <a:cubicBezTo>
                    <a:pt x="578" y="277"/>
                    <a:pt x="669" y="34"/>
                    <a:pt x="639" y="4"/>
                  </a:cubicBezTo>
                  <a:cubicBezTo>
                    <a:pt x="634" y="1"/>
                    <a:pt x="629"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5273575" y="2913590"/>
              <a:ext cx="16725" cy="24500"/>
            </a:xfrm>
            <a:custGeom>
              <a:avLst/>
              <a:gdLst/>
              <a:ahLst/>
              <a:cxnLst/>
              <a:rect l="l" t="t" r="r" b="b"/>
              <a:pathLst>
                <a:path w="669" h="980" extrusionOk="0">
                  <a:moveTo>
                    <a:pt x="626" y="0"/>
                  </a:moveTo>
                  <a:cubicBezTo>
                    <a:pt x="558" y="0"/>
                    <a:pt x="414" y="203"/>
                    <a:pt x="243" y="459"/>
                  </a:cubicBezTo>
                  <a:cubicBezTo>
                    <a:pt x="91" y="702"/>
                    <a:pt x="0" y="946"/>
                    <a:pt x="30" y="976"/>
                  </a:cubicBezTo>
                  <a:cubicBezTo>
                    <a:pt x="33" y="978"/>
                    <a:pt x="36" y="979"/>
                    <a:pt x="40" y="979"/>
                  </a:cubicBezTo>
                  <a:cubicBezTo>
                    <a:pt x="88" y="979"/>
                    <a:pt x="257" y="804"/>
                    <a:pt x="426" y="550"/>
                  </a:cubicBezTo>
                  <a:cubicBezTo>
                    <a:pt x="578" y="277"/>
                    <a:pt x="669" y="34"/>
                    <a:pt x="638" y="3"/>
                  </a:cubicBezTo>
                  <a:cubicBezTo>
                    <a:pt x="635" y="1"/>
                    <a:pt x="630" y="0"/>
                    <a:pt x="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5303200" y="2864965"/>
              <a:ext cx="16750" cy="24475"/>
            </a:xfrm>
            <a:custGeom>
              <a:avLst/>
              <a:gdLst/>
              <a:ahLst/>
              <a:cxnLst/>
              <a:rect l="l" t="t" r="r" b="b"/>
              <a:pathLst>
                <a:path w="670" h="979" extrusionOk="0">
                  <a:moveTo>
                    <a:pt x="626" y="0"/>
                  </a:moveTo>
                  <a:cubicBezTo>
                    <a:pt x="558" y="0"/>
                    <a:pt x="414" y="203"/>
                    <a:pt x="244" y="459"/>
                  </a:cubicBezTo>
                  <a:cubicBezTo>
                    <a:pt x="92" y="732"/>
                    <a:pt x="1" y="945"/>
                    <a:pt x="31" y="976"/>
                  </a:cubicBezTo>
                  <a:cubicBezTo>
                    <a:pt x="35" y="978"/>
                    <a:pt x="40" y="979"/>
                    <a:pt x="46" y="979"/>
                  </a:cubicBezTo>
                  <a:cubicBezTo>
                    <a:pt x="114" y="979"/>
                    <a:pt x="257" y="804"/>
                    <a:pt x="426" y="550"/>
                  </a:cubicBezTo>
                  <a:cubicBezTo>
                    <a:pt x="578" y="277"/>
                    <a:pt x="669" y="33"/>
                    <a:pt x="639" y="3"/>
                  </a:cubicBezTo>
                  <a:cubicBezTo>
                    <a:pt x="635" y="1"/>
                    <a:pt x="631" y="0"/>
                    <a:pt x="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5332075" y="2816315"/>
              <a:ext cx="16750" cy="24500"/>
            </a:xfrm>
            <a:custGeom>
              <a:avLst/>
              <a:gdLst/>
              <a:ahLst/>
              <a:cxnLst/>
              <a:rect l="l" t="t" r="r" b="b"/>
              <a:pathLst>
                <a:path w="670" h="980" extrusionOk="0">
                  <a:moveTo>
                    <a:pt x="624" y="0"/>
                  </a:moveTo>
                  <a:cubicBezTo>
                    <a:pt x="552" y="0"/>
                    <a:pt x="385" y="176"/>
                    <a:pt x="244" y="429"/>
                  </a:cubicBezTo>
                  <a:cubicBezTo>
                    <a:pt x="92" y="703"/>
                    <a:pt x="1" y="946"/>
                    <a:pt x="61" y="976"/>
                  </a:cubicBezTo>
                  <a:cubicBezTo>
                    <a:pt x="63" y="978"/>
                    <a:pt x="66" y="979"/>
                    <a:pt x="69" y="979"/>
                  </a:cubicBezTo>
                  <a:cubicBezTo>
                    <a:pt x="115" y="979"/>
                    <a:pt x="284" y="778"/>
                    <a:pt x="426" y="551"/>
                  </a:cubicBezTo>
                  <a:cubicBezTo>
                    <a:pt x="578" y="277"/>
                    <a:pt x="669" y="34"/>
                    <a:pt x="639" y="4"/>
                  </a:cubicBezTo>
                  <a:cubicBezTo>
                    <a:pt x="634" y="1"/>
                    <a:pt x="629"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5360200" y="2766940"/>
              <a:ext cx="16725" cy="25225"/>
            </a:xfrm>
            <a:custGeom>
              <a:avLst/>
              <a:gdLst/>
              <a:ahLst/>
              <a:cxnLst/>
              <a:rect l="l" t="t" r="r" b="b"/>
              <a:pathLst>
                <a:path w="669" h="1009" extrusionOk="0">
                  <a:moveTo>
                    <a:pt x="625" y="0"/>
                  </a:moveTo>
                  <a:cubicBezTo>
                    <a:pt x="554" y="0"/>
                    <a:pt x="386" y="203"/>
                    <a:pt x="243" y="459"/>
                  </a:cubicBezTo>
                  <a:cubicBezTo>
                    <a:pt x="91" y="732"/>
                    <a:pt x="0" y="976"/>
                    <a:pt x="61" y="1006"/>
                  </a:cubicBezTo>
                  <a:cubicBezTo>
                    <a:pt x="65" y="1008"/>
                    <a:pt x="69" y="1009"/>
                    <a:pt x="74" y="1009"/>
                  </a:cubicBezTo>
                  <a:cubicBezTo>
                    <a:pt x="141" y="1009"/>
                    <a:pt x="284" y="806"/>
                    <a:pt x="426" y="550"/>
                  </a:cubicBezTo>
                  <a:cubicBezTo>
                    <a:pt x="578" y="277"/>
                    <a:pt x="669" y="33"/>
                    <a:pt x="639" y="3"/>
                  </a:cubicBezTo>
                  <a:cubicBezTo>
                    <a:pt x="635" y="1"/>
                    <a:pt x="630"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5388300" y="2716765"/>
              <a:ext cx="16750" cy="25250"/>
            </a:xfrm>
            <a:custGeom>
              <a:avLst/>
              <a:gdLst/>
              <a:ahLst/>
              <a:cxnLst/>
              <a:rect l="l" t="t" r="r" b="b"/>
              <a:pathLst>
                <a:path w="670" h="1010" extrusionOk="0">
                  <a:moveTo>
                    <a:pt x="596" y="1"/>
                  </a:moveTo>
                  <a:cubicBezTo>
                    <a:pt x="529" y="1"/>
                    <a:pt x="386" y="204"/>
                    <a:pt x="244" y="460"/>
                  </a:cubicBezTo>
                  <a:cubicBezTo>
                    <a:pt x="92" y="733"/>
                    <a:pt x="1" y="977"/>
                    <a:pt x="62" y="1007"/>
                  </a:cubicBezTo>
                  <a:cubicBezTo>
                    <a:pt x="66" y="1009"/>
                    <a:pt x="70" y="1010"/>
                    <a:pt x="74" y="1010"/>
                  </a:cubicBezTo>
                  <a:cubicBezTo>
                    <a:pt x="142" y="1010"/>
                    <a:pt x="284" y="807"/>
                    <a:pt x="426" y="551"/>
                  </a:cubicBezTo>
                  <a:cubicBezTo>
                    <a:pt x="578" y="277"/>
                    <a:pt x="670" y="34"/>
                    <a:pt x="609" y="4"/>
                  </a:cubicBezTo>
                  <a:cubicBezTo>
                    <a:pt x="605" y="2"/>
                    <a:pt x="601"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5415675" y="2666615"/>
              <a:ext cx="15975" cy="25250"/>
            </a:xfrm>
            <a:custGeom>
              <a:avLst/>
              <a:gdLst/>
              <a:ahLst/>
              <a:cxnLst/>
              <a:rect l="l" t="t" r="r" b="b"/>
              <a:pathLst>
                <a:path w="639" h="1010" extrusionOk="0">
                  <a:moveTo>
                    <a:pt x="569" y="0"/>
                  </a:moveTo>
                  <a:cubicBezTo>
                    <a:pt x="521" y="0"/>
                    <a:pt x="356" y="178"/>
                    <a:pt x="243" y="460"/>
                  </a:cubicBezTo>
                  <a:cubicBezTo>
                    <a:pt x="91" y="733"/>
                    <a:pt x="0" y="976"/>
                    <a:pt x="61" y="1007"/>
                  </a:cubicBezTo>
                  <a:cubicBezTo>
                    <a:pt x="63" y="1009"/>
                    <a:pt x="65" y="1010"/>
                    <a:pt x="68" y="1010"/>
                  </a:cubicBezTo>
                  <a:cubicBezTo>
                    <a:pt x="111" y="1010"/>
                    <a:pt x="253" y="807"/>
                    <a:pt x="395" y="551"/>
                  </a:cubicBezTo>
                  <a:cubicBezTo>
                    <a:pt x="547" y="277"/>
                    <a:pt x="638" y="4"/>
                    <a:pt x="578" y="4"/>
                  </a:cubicBezTo>
                  <a:cubicBezTo>
                    <a:pt x="575" y="2"/>
                    <a:pt x="572"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5441500" y="2613515"/>
              <a:ext cx="11425" cy="27425"/>
            </a:xfrm>
            <a:custGeom>
              <a:avLst/>
              <a:gdLst/>
              <a:ahLst/>
              <a:cxnLst/>
              <a:rect l="l" t="t" r="r" b="b"/>
              <a:pathLst>
                <a:path w="457" h="1097" extrusionOk="0">
                  <a:moveTo>
                    <a:pt x="396" y="0"/>
                  </a:moveTo>
                  <a:cubicBezTo>
                    <a:pt x="335" y="0"/>
                    <a:pt x="274" y="213"/>
                    <a:pt x="153" y="517"/>
                  </a:cubicBezTo>
                  <a:cubicBezTo>
                    <a:pt x="31" y="821"/>
                    <a:pt x="1" y="1064"/>
                    <a:pt x="31" y="1094"/>
                  </a:cubicBezTo>
                  <a:cubicBezTo>
                    <a:pt x="34" y="1096"/>
                    <a:pt x="38" y="1097"/>
                    <a:pt x="42" y="1097"/>
                  </a:cubicBezTo>
                  <a:cubicBezTo>
                    <a:pt x="106" y="1097"/>
                    <a:pt x="220" y="864"/>
                    <a:pt x="335" y="578"/>
                  </a:cubicBezTo>
                  <a:cubicBezTo>
                    <a:pt x="456" y="274"/>
                    <a:pt x="456"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446050" y="2557965"/>
              <a:ext cx="9925" cy="27450"/>
            </a:xfrm>
            <a:custGeom>
              <a:avLst/>
              <a:gdLst/>
              <a:ahLst/>
              <a:cxnLst/>
              <a:rect l="l" t="t" r="r" b="b"/>
              <a:pathLst>
                <a:path w="397" h="1098" extrusionOk="0">
                  <a:moveTo>
                    <a:pt x="43" y="1"/>
                  </a:moveTo>
                  <a:cubicBezTo>
                    <a:pt x="39" y="1"/>
                    <a:pt x="35" y="1"/>
                    <a:pt x="31" y="3"/>
                  </a:cubicBezTo>
                  <a:cubicBezTo>
                    <a:pt x="1" y="3"/>
                    <a:pt x="62" y="277"/>
                    <a:pt x="123" y="581"/>
                  </a:cubicBezTo>
                  <a:cubicBezTo>
                    <a:pt x="214" y="854"/>
                    <a:pt x="274" y="1097"/>
                    <a:pt x="305" y="1097"/>
                  </a:cubicBezTo>
                  <a:cubicBezTo>
                    <a:pt x="366" y="1097"/>
                    <a:pt x="396" y="824"/>
                    <a:pt x="305" y="520"/>
                  </a:cubicBezTo>
                  <a:cubicBezTo>
                    <a:pt x="248" y="233"/>
                    <a:pt x="109"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413375" y="2510840"/>
              <a:ext cx="20550" cy="22975"/>
            </a:xfrm>
            <a:custGeom>
              <a:avLst/>
              <a:gdLst/>
              <a:ahLst/>
              <a:cxnLst/>
              <a:rect l="l" t="t" r="r" b="b"/>
              <a:pathLst>
                <a:path w="822" h="919" extrusionOk="0">
                  <a:moveTo>
                    <a:pt x="71" y="0"/>
                  </a:moveTo>
                  <a:cubicBezTo>
                    <a:pt x="67" y="0"/>
                    <a:pt x="64" y="1"/>
                    <a:pt x="62" y="4"/>
                  </a:cubicBezTo>
                  <a:cubicBezTo>
                    <a:pt x="1" y="64"/>
                    <a:pt x="122" y="277"/>
                    <a:pt x="335" y="520"/>
                  </a:cubicBezTo>
                  <a:cubicBezTo>
                    <a:pt x="504" y="746"/>
                    <a:pt x="699" y="919"/>
                    <a:pt x="751" y="919"/>
                  </a:cubicBezTo>
                  <a:cubicBezTo>
                    <a:pt x="755" y="919"/>
                    <a:pt x="759" y="918"/>
                    <a:pt x="761" y="916"/>
                  </a:cubicBezTo>
                  <a:cubicBezTo>
                    <a:pt x="822" y="885"/>
                    <a:pt x="670" y="642"/>
                    <a:pt x="487" y="399"/>
                  </a:cubicBezTo>
                  <a:cubicBezTo>
                    <a:pt x="290" y="173"/>
                    <a:pt x="11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5375400" y="2468265"/>
              <a:ext cx="21300" cy="21700"/>
            </a:xfrm>
            <a:custGeom>
              <a:avLst/>
              <a:gdLst/>
              <a:ahLst/>
              <a:cxnLst/>
              <a:rect l="l" t="t" r="r" b="b"/>
              <a:pathLst>
                <a:path w="852" h="868" extrusionOk="0">
                  <a:moveTo>
                    <a:pt x="73" y="1"/>
                  </a:moveTo>
                  <a:cubicBezTo>
                    <a:pt x="67" y="1"/>
                    <a:pt x="64" y="2"/>
                    <a:pt x="61" y="4"/>
                  </a:cubicBezTo>
                  <a:cubicBezTo>
                    <a:pt x="0" y="65"/>
                    <a:pt x="152" y="248"/>
                    <a:pt x="365" y="491"/>
                  </a:cubicBezTo>
                  <a:cubicBezTo>
                    <a:pt x="550" y="702"/>
                    <a:pt x="712" y="867"/>
                    <a:pt x="791" y="867"/>
                  </a:cubicBezTo>
                  <a:cubicBezTo>
                    <a:pt x="803" y="867"/>
                    <a:pt x="813" y="864"/>
                    <a:pt x="821" y="856"/>
                  </a:cubicBezTo>
                  <a:cubicBezTo>
                    <a:pt x="851" y="825"/>
                    <a:pt x="730" y="612"/>
                    <a:pt x="517" y="369"/>
                  </a:cubicBezTo>
                  <a:cubicBezTo>
                    <a:pt x="322" y="147"/>
                    <a:pt x="128" y="1"/>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338150" y="2425715"/>
              <a:ext cx="20550" cy="21700"/>
            </a:xfrm>
            <a:custGeom>
              <a:avLst/>
              <a:gdLst/>
              <a:ahLst/>
              <a:cxnLst/>
              <a:rect l="l" t="t" r="r" b="b"/>
              <a:pathLst>
                <a:path w="822" h="868" extrusionOk="0">
                  <a:moveTo>
                    <a:pt x="43" y="0"/>
                  </a:moveTo>
                  <a:cubicBezTo>
                    <a:pt x="38" y="0"/>
                    <a:pt x="34" y="2"/>
                    <a:pt x="31" y="4"/>
                  </a:cubicBezTo>
                  <a:cubicBezTo>
                    <a:pt x="1" y="35"/>
                    <a:pt x="122" y="217"/>
                    <a:pt x="335" y="491"/>
                  </a:cubicBezTo>
                  <a:cubicBezTo>
                    <a:pt x="520" y="702"/>
                    <a:pt x="705" y="867"/>
                    <a:pt x="770" y="867"/>
                  </a:cubicBezTo>
                  <a:cubicBezTo>
                    <a:pt x="780" y="867"/>
                    <a:pt x="787" y="863"/>
                    <a:pt x="791" y="855"/>
                  </a:cubicBezTo>
                  <a:cubicBezTo>
                    <a:pt x="821" y="825"/>
                    <a:pt x="700" y="612"/>
                    <a:pt x="487" y="369"/>
                  </a:cubicBezTo>
                  <a:cubicBezTo>
                    <a:pt x="292" y="147"/>
                    <a:pt x="98"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5300150" y="2383165"/>
              <a:ext cx="21325" cy="22250"/>
            </a:xfrm>
            <a:custGeom>
              <a:avLst/>
              <a:gdLst/>
              <a:ahLst/>
              <a:cxnLst/>
              <a:rect l="l" t="t" r="r" b="b"/>
              <a:pathLst>
                <a:path w="853" h="890" extrusionOk="0">
                  <a:moveTo>
                    <a:pt x="49" y="0"/>
                  </a:moveTo>
                  <a:cubicBezTo>
                    <a:pt x="42" y="0"/>
                    <a:pt x="36" y="2"/>
                    <a:pt x="31" y="4"/>
                  </a:cubicBezTo>
                  <a:cubicBezTo>
                    <a:pt x="1" y="35"/>
                    <a:pt x="123" y="278"/>
                    <a:pt x="335" y="521"/>
                  </a:cubicBezTo>
                  <a:cubicBezTo>
                    <a:pt x="530" y="743"/>
                    <a:pt x="725" y="890"/>
                    <a:pt x="780" y="890"/>
                  </a:cubicBezTo>
                  <a:cubicBezTo>
                    <a:pt x="785" y="890"/>
                    <a:pt x="789" y="888"/>
                    <a:pt x="791" y="886"/>
                  </a:cubicBezTo>
                  <a:cubicBezTo>
                    <a:pt x="852" y="855"/>
                    <a:pt x="700" y="642"/>
                    <a:pt x="487" y="399"/>
                  </a:cubicBezTo>
                  <a:cubicBezTo>
                    <a:pt x="292" y="149"/>
                    <a:pt x="123"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262175" y="2340615"/>
              <a:ext cx="21300" cy="21475"/>
            </a:xfrm>
            <a:custGeom>
              <a:avLst/>
              <a:gdLst/>
              <a:ahLst/>
              <a:cxnLst/>
              <a:rect l="l" t="t" r="r" b="b"/>
              <a:pathLst>
                <a:path w="852" h="859" extrusionOk="0">
                  <a:moveTo>
                    <a:pt x="73" y="0"/>
                  </a:moveTo>
                  <a:cubicBezTo>
                    <a:pt x="67" y="0"/>
                    <a:pt x="64" y="1"/>
                    <a:pt x="61" y="4"/>
                  </a:cubicBezTo>
                  <a:cubicBezTo>
                    <a:pt x="0" y="34"/>
                    <a:pt x="152" y="247"/>
                    <a:pt x="365" y="490"/>
                  </a:cubicBezTo>
                  <a:cubicBezTo>
                    <a:pt x="560" y="713"/>
                    <a:pt x="729" y="859"/>
                    <a:pt x="803" y="859"/>
                  </a:cubicBezTo>
                  <a:cubicBezTo>
                    <a:pt x="810" y="859"/>
                    <a:pt x="816" y="858"/>
                    <a:pt x="821" y="855"/>
                  </a:cubicBezTo>
                  <a:cubicBezTo>
                    <a:pt x="851" y="825"/>
                    <a:pt x="699" y="582"/>
                    <a:pt x="517" y="369"/>
                  </a:cubicBezTo>
                  <a:cubicBezTo>
                    <a:pt x="322" y="146"/>
                    <a:pt x="128"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5224925" y="2298065"/>
              <a:ext cx="20550" cy="21475"/>
            </a:xfrm>
            <a:custGeom>
              <a:avLst/>
              <a:gdLst/>
              <a:ahLst/>
              <a:cxnLst/>
              <a:rect l="l" t="t" r="r" b="b"/>
              <a:pathLst>
                <a:path w="822" h="859" extrusionOk="0">
                  <a:moveTo>
                    <a:pt x="43" y="0"/>
                  </a:moveTo>
                  <a:cubicBezTo>
                    <a:pt x="38" y="0"/>
                    <a:pt x="34" y="1"/>
                    <a:pt x="31" y="4"/>
                  </a:cubicBezTo>
                  <a:cubicBezTo>
                    <a:pt x="1" y="34"/>
                    <a:pt x="122" y="217"/>
                    <a:pt x="335" y="460"/>
                  </a:cubicBezTo>
                  <a:cubicBezTo>
                    <a:pt x="530" y="710"/>
                    <a:pt x="699" y="859"/>
                    <a:pt x="773" y="859"/>
                  </a:cubicBezTo>
                  <a:cubicBezTo>
                    <a:pt x="780" y="859"/>
                    <a:pt x="786" y="858"/>
                    <a:pt x="791" y="855"/>
                  </a:cubicBezTo>
                  <a:cubicBezTo>
                    <a:pt x="821" y="825"/>
                    <a:pt x="700" y="581"/>
                    <a:pt x="487" y="369"/>
                  </a:cubicBezTo>
                  <a:cubicBezTo>
                    <a:pt x="292" y="146"/>
                    <a:pt x="98"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32"/>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txBox="1">
            <a:spLocks noGrp="1"/>
          </p:cNvSpPr>
          <p:nvPr>
            <p:ph type="ctrTitle"/>
          </p:nvPr>
        </p:nvSpPr>
        <p:spPr>
          <a:xfrm>
            <a:off x="227075" y="309588"/>
            <a:ext cx="4477200" cy="27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Beyond Access </a:t>
            </a:r>
            <a:r>
              <a:rPr lang="en" sz="4000" b="0"/>
              <a:t>Mentor Experiences Program </a:t>
            </a:r>
            <a:endParaRPr sz="4000" b="0"/>
          </a:p>
        </p:txBody>
      </p:sp>
      <p:pic>
        <p:nvPicPr>
          <p:cNvPr id="536" name="Google Shape;536;p32"/>
          <p:cNvPicPr preferRelativeResize="0"/>
          <p:nvPr/>
        </p:nvPicPr>
        <p:blipFill rotWithShape="1">
          <a:blip r:embed="rId3">
            <a:alphaModFix/>
          </a:blip>
          <a:srcRect l="34318" r="42858" b="66661"/>
          <a:stretch/>
        </p:blipFill>
        <p:spPr>
          <a:xfrm>
            <a:off x="1986111" y="3079875"/>
            <a:ext cx="1703738" cy="1249334"/>
          </a:xfrm>
          <a:prstGeom prst="rect">
            <a:avLst/>
          </a:prstGeom>
          <a:noFill/>
          <a:ln>
            <a:noFill/>
          </a:ln>
        </p:spPr>
      </p:pic>
      <p:pic>
        <p:nvPicPr>
          <p:cNvPr id="537" name="Google Shape;537;p32"/>
          <p:cNvPicPr preferRelativeResize="0"/>
          <p:nvPr/>
        </p:nvPicPr>
        <p:blipFill rotWithShape="1">
          <a:blip r:embed="rId4">
            <a:alphaModFix/>
          </a:blip>
          <a:srcRect l="9695" t="3966" r="10040"/>
          <a:stretch/>
        </p:blipFill>
        <p:spPr>
          <a:xfrm>
            <a:off x="344875" y="2855547"/>
            <a:ext cx="1521600" cy="18265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cxnSp>
        <p:nvCxnSpPr>
          <p:cNvPr id="1528" name="Google Shape;1528;p42"/>
          <p:cNvCxnSpPr>
            <a:endCxn id="1529" idx="4"/>
          </p:cNvCxnSpPr>
          <p:nvPr/>
        </p:nvCxnSpPr>
        <p:spPr>
          <a:xfrm>
            <a:off x="853576" y="1631119"/>
            <a:ext cx="6579600" cy="14400"/>
          </a:xfrm>
          <a:prstGeom prst="straightConnector1">
            <a:avLst/>
          </a:prstGeom>
          <a:noFill/>
          <a:ln w="9525" cap="flat" cmpd="sng">
            <a:solidFill>
              <a:schemeClr val="dk1"/>
            </a:solidFill>
            <a:prstDash val="solid"/>
            <a:round/>
            <a:headEnd type="none" w="med" len="med"/>
            <a:tailEnd type="none" w="med" len="med"/>
          </a:ln>
        </p:spPr>
      </p:cxnSp>
      <p:sp>
        <p:nvSpPr>
          <p:cNvPr id="1530" name="Google Shape;1530;p42"/>
          <p:cNvSpPr txBox="1">
            <a:spLocks noGrp="1"/>
          </p:cNvSpPr>
          <p:nvPr>
            <p:ph type="title"/>
          </p:nvPr>
        </p:nvSpPr>
        <p:spPr>
          <a:xfrm>
            <a:off x="608025" y="346375"/>
            <a:ext cx="77040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Customizes your Leadership Experiences! </a:t>
            </a:r>
            <a:endParaRPr/>
          </a:p>
        </p:txBody>
      </p:sp>
      <p:sp>
        <p:nvSpPr>
          <p:cNvPr id="1531" name="Google Shape;1531;p42"/>
          <p:cNvSpPr/>
          <p:nvPr/>
        </p:nvSpPr>
        <p:spPr>
          <a:xfrm>
            <a:off x="2976880" y="1544869"/>
            <a:ext cx="206400" cy="206400"/>
          </a:xfrm>
          <a:prstGeom prst="ellipse">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2" name="Google Shape;1532;p42"/>
          <p:cNvSpPr txBox="1"/>
          <p:nvPr/>
        </p:nvSpPr>
        <p:spPr>
          <a:xfrm>
            <a:off x="118274" y="2117200"/>
            <a:ext cx="16788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B4A7D6"/>
                </a:solidFill>
                <a:latin typeface="Poppins"/>
                <a:ea typeface="Poppins"/>
                <a:cs typeface="Poppins"/>
                <a:sym typeface="Poppins"/>
              </a:rPr>
              <a:t>Join Mentor Experiences </a:t>
            </a:r>
            <a:endParaRPr sz="1800" b="1">
              <a:solidFill>
                <a:srgbClr val="B4A7D6"/>
              </a:solidFill>
              <a:latin typeface="Poppins"/>
              <a:ea typeface="Poppins"/>
              <a:cs typeface="Poppins"/>
              <a:sym typeface="Poppins"/>
            </a:endParaRPr>
          </a:p>
        </p:txBody>
      </p:sp>
      <p:sp>
        <p:nvSpPr>
          <p:cNvPr id="1533" name="Google Shape;1533;p42"/>
          <p:cNvSpPr txBox="1"/>
          <p:nvPr/>
        </p:nvSpPr>
        <p:spPr>
          <a:xfrm>
            <a:off x="167725" y="2902568"/>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Learn about the leadership skills and become a member of fantastic team of leaders. </a:t>
            </a:r>
            <a:endParaRPr>
              <a:solidFill>
                <a:schemeClr val="dk1"/>
              </a:solidFill>
              <a:latin typeface="Poppins"/>
              <a:ea typeface="Poppins"/>
              <a:cs typeface="Poppins"/>
              <a:sym typeface="Poppins"/>
            </a:endParaRPr>
          </a:p>
        </p:txBody>
      </p:sp>
      <p:sp>
        <p:nvSpPr>
          <p:cNvPr id="1529" name="Google Shape;1529;p42"/>
          <p:cNvSpPr/>
          <p:nvPr/>
        </p:nvSpPr>
        <p:spPr>
          <a:xfrm>
            <a:off x="7329976" y="1439119"/>
            <a:ext cx="206400" cy="206400"/>
          </a:xfrm>
          <a:prstGeom prst="ellipse">
            <a:avLst/>
          </a:prstGeom>
          <a:solidFill>
            <a:srgbClr val="351C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4" name="Google Shape;1534;p42"/>
          <p:cNvSpPr txBox="1"/>
          <p:nvPr/>
        </p:nvSpPr>
        <p:spPr>
          <a:xfrm>
            <a:off x="2329026" y="2117212"/>
            <a:ext cx="15021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8E7CC3"/>
                </a:solidFill>
                <a:latin typeface="Poppins"/>
                <a:ea typeface="Poppins"/>
                <a:cs typeface="Poppins"/>
                <a:sym typeface="Poppins"/>
              </a:rPr>
              <a:t>Blue Leader </a:t>
            </a:r>
            <a:endParaRPr sz="1800" b="1">
              <a:solidFill>
                <a:srgbClr val="8E7CC3"/>
              </a:solidFill>
              <a:latin typeface="Poppins"/>
              <a:ea typeface="Poppins"/>
              <a:cs typeface="Poppins"/>
              <a:sym typeface="Poppins"/>
            </a:endParaRPr>
          </a:p>
        </p:txBody>
      </p:sp>
      <p:sp>
        <p:nvSpPr>
          <p:cNvPr id="1535" name="Google Shape;1535;p42"/>
          <p:cNvSpPr txBox="1"/>
          <p:nvPr/>
        </p:nvSpPr>
        <p:spPr>
          <a:xfrm>
            <a:off x="2329024" y="2854518"/>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Start learning about leadership skills and collaborate with other leaders. Mentor other BA Students </a:t>
            </a:r>
            <a:endParaRPr>
              <a:solidFill>
                <a:schemeClr val="dk1"/>
              </a:solidFill>
              <a:latin typeface="Poppins"/>
              <a:ea typeface="Poppins"/>
              <a:cs typeface="Poppins"/>
              <a:sym typeface="Poppins"/>
            </a:endParaRPr>
          </a:p>
        </p:txBody>
      </p:sp>
      <p:sp>
        <p:nvSpPr>
          <p:cNvPr id="1536" name="Google Shape;1536;p42"/>
          <p:cNvSpPr/>
          <p:nvPr/>
        </p:nvSpPr>
        <p:spPr>
          <a:xfrm>
            <a:off x="5415123" y="1544881"/>
            <a:ext cx="206400" cy="206400"/>
          </a:xfrm>
          <a:prstGeom prst="ellipse">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7" name="Google Shape;1537;p42"/>
          <p:cNvSpPr txBox="1"/>
          <p:nvPr/>
        </p:nvSpPr>
        <p:spPr>
          <a:xfrm>
            <a:off x="4549626" y="2174900"/>
            <a:ext cx="19374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674EA7"/>
                </a:solidFill>
                <a:latin typeface="Poppins"/>
                <a:ea typeface="Poppins"/>
                <a:cs typeface="Poppins"/>
                <a:sym typeface="Poppins"/>
              </a:rPr>
              <a:t>Red </a:t>
            </a:r>
            <a:endParaRPr sz="1800" b="1">
              <a:solidFill>
                <a:srgbClr val="674EA7"/>
              </a:solidFill>
              <a:latin typeface="Poppins"/>
              <a:ea typeface="Poppins"/>
              <a:cs typeface="Poppins"/>
              <a:sym typeface="Poppins"/>
            </a:endParaRPr>
          </a:p>
          <a:p>
            <a:pPr marL="0" lvl="0" indent="0" algn="ctr" rtl="0">
              <a:spcBef>
                <a:spcPts val="0"/>
              </a:spcBef>
              <a:spcAft>
                <a:spcPts val="0"/>
              </a:spcAft>
              <a:buNone/>
            </a:pPr>
            <a:r>
              <a:rPr lang="en" sz="1800" b="1">
                <a:solidFill>
                  <a:srgbClr val="674EA7"/>
                </a:solidFill>
                <a:latin typeface="Poppins"/>
                <a:ea typeface="Poppins"/>
                <a:cs typeface="Poppins"/>
                <a:sym typeface="Poppins"/>
              </a:rPr>
              <a:t>Leader </a:t>
            </a:r>
            <a:endParaRPr sz="1800" b="1">
              <a:solidFill>
                <a:srgbClr val="674EA7"/>
              </a:solidFill>
              <a:latin typeface="Poppins"/>
              <a:ea typeface="Poppins"/>
              <a:cs typeface="Poppins"/>
              <a:sym typeface="Poppins"/>
            </a:endParaRPr>
          </a:p>
        </p:txBody>
      </p:sp>
      <p:sp>
        <p:nvSpPr>
          <p:cNvPr id="1538" name="Google Shape;1538;p42"/>
          <p:cNvSpPr txBox="1"/>
          <p:nvPr/>
        </p:nvSpPr>
        <p:spPr>
          <a:xfrm>
            <a:off x="4704624" y="2689668"/>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Host your own events with support from SI. Learned about areas of interests and how to lead a group of students. </a:t>
            </a:r>
            <a:endParaRPr>
              <a:solidFill>
                <a:schemeClr val="dk1"/>
              </a:solidFill>
              <a:latin typeface="Poppins"/>
              <a:ea typeface="Poppins"/>
              <a:cs typeface="Poppins"/>
              <a:sym typeface="Poppins"/>
            </a:endParaRPr>
          </a:p>
        </p:txBody>
      </p:sp>
      <p:sp>
        <p:nvSpPr>
          <p:cNvPr id="1539" name="Google Shape;1539;p42"/>
          <p:cNvSpPr/>
          <p:nvPr/>
        </p:nvSpPr>
        <p:spPr>
          <a:xfrm>
            <a:off x="766119" y="1496831"/>
            <a:ext cx="206400" cy="206400"/>
          </a:xfrm>
          <a:prstGeom prst="ellipse">
            <a:avLst/>
          </a:prstGeom>
          <a:solidFill>
            <a:srgbClr val="D9D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0" name="Google Shape;1540;p42"/>
          <p:cNvSpPr txBox="1"/>
          <p:nvPr/>
        </p:nvSpPr>
        <p:spPr>
          <a:xfrm>
            <a:off x="6575701" y="2011134"/>
            <a:ext cx="1848300" cy="84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351C75"/>
                </a:solidFill>
                <a:latin typeface="Poppins"/>
                <a:ea typeface="Poppins"/>
                <a:cs typeface="Poppins"/>
                <a:sym typeface="Poppins"/>
              </a:rPr>
              <a:t>Graduation and get your dream job! </a:t>
            </a:r>
            <a:endParaRPr sz="1800" b="1">
              <a:solidFill>
                <a:srgbClr val="351C75"/>
              </a:solidFill>
              <a:latin typeface="Poppins"/>
              <a:ea typeface="Poppins"/>
              <a:cs typeface="Poppins"/>
              <a:sym typeface="Poppins"/>
            </a:endParaRPr>
          </a:p>
        </p:txBody>
      </p:sp>
      <p:sp>
        <p:nvSpPr>
          <p:cNvPr id="1541" name="Google Shape;1541;p42"/>
          <p:cNvSpPr txBox="1"/>
          <p:nvPr/>
        </p:nvSpPr>
        <p:spPr>
          <a:xfrm>
            <a:off x="6554325" y="2902575"/>
            <a:ext cx="17577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After graduation share your accomplishment during your interviews and get multiple job offers in computer science. </a:t>
            </a:r>
            <a:endParaRPr>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6" name="Google Shape;1546;p43"/>
          <p:cNvGrpSpPr/>
          <p:nvPr/>
        </p:nvGrpSpPr>
        <p:grpSpPr>
          <a:xfrm>
            <a:off x="2715529" y="1477898"/>
            <a:ext cx="3712942" cy="3122039"/>
            <a:chOff x="2715529" y="1477898"/>
            <a:chExt cx="3712942" cy="3122039"/>
          </a:xfrm>
        </p:grpSpPr>
        <p:grpSp>
          <p:nvGrpSpPr>
            <p:cNvPr id="1547" name="Google Shape;1547;p43"/>
            <p:cNvGrpSpPr/>
            <p:nvPr/>
          </p:nvGrpSpPr>
          <p:grpSpPr>
            <a:xfrm>
              <a:off x="2715529" y="1477898"/>
              <a:ext cx="3712942" cy="2479603"/>
              <a:chOff x="2612250" y="1416138"/>
              <a:chExt cx="3919500" cy="2617548"/>
            </a:xfrm>
          </p:grpSpPr>
          <p:grpSp>
            <p:nvGrpSpPr>
              <p:cNvPr id="1548" name="Google Shape;1548;p43"/>
              <p:cNvGrpSpPr/>
              <p:nvPr/>
            </p:nvGrpSpPr>
            <p:grpSpPr>
              <a:xfrm>
                <a:off x="2911724" y="1416138"/>
                <a:ext cx="3320551" cy="2617548"/>
                <a:chOff x="2828782" y="1262662"/>
                <a:chExt cx="3515299" cy="2771065"/>
              </a:xfrm>
            </p:grpSpPr>
            <p:sp>
              <p:nvSpPr>
                <p:cNvPr id="1549" name="Google Shape;1549;p43"/>
                <p:cNvSpPr/>
                <p:nvPr/>
              </p:nvSpPr>
              <p:spPr>
                <a:xfrm>
                  <a:off x="4850754" y="2870152"/>
                  <a:ext cx="878682" cy="1158678"/>
                </a:xfrm>
                <a:custGeom>
                  <a:avLst/>
                  <a:gdLst/>
                  <a:ahLst/>
                  <a:cxnLst/>
                  <a:rect l="l" t="t" r="r" b="b"/>
                  <a:pathLst>
                    <a:path w="47735" h="62946" extrusionOk="0">
                      <a:moveTo>
                        <a:pt x="0" y="0"/>
                      </a:moveTo>
                      <a:lnTo>
                        <a:pt x="0" y="62945"/>
                      </a:lnTo>
                      <a:lnTo>
                        <a:pt x="47734" y="62945"/>
                      </a:lnTo>
                      <a:lnTo>
                        <a:pt x="4773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5229599" y="1845959"/>
                  <a:ext cx="529915" cy="1388312"/>
                </a:xfrm>
                <a:custGeom>
                  <a:avLst/>
                  <a:gdLst/>
                  <a:ahLst/>
                  <a:cxnLst/>
                  <a:rect l="l" t="t" r="r" b="b"/>
                  <a:pathLst>
                    <a:path w="28788" h="75421" extrusionOk="0">
                      <a:moveTo>
                        <a:pt x="1" y="0"/>
                      </a:moveTo>
                      <a:lnTo>
                        <a:pt x="1" y="75421"/>
                      </a:lnTo>
                      <a:lnTo>
                        <a:pt x="28788" y="75421"/>
                      </a:lnTo>
                      <a:lnTo>
                        <a:pt x="2878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5494869" y="1845959"/>
                  <a:ext cx="264645" cy="1388312"/>
                </a:xfrm>
                <a:custGeom>
                  <a:avLst/>
                  <a:gdLst/>
                  <a:ahLst/>
                  <a:cxnLst/>
                  <a:rect l="l" t="t" r="r" b="b"/>
                  <a:pathLst>
                    <a:path w="14377" h="75421" extrusionOk="0">
                      <a:moveTo>
                        <a:pt x="0" y="0"/>
                      </a:moveTo>
                      <a:lnTo>
                        <a:pt x="0" y="75421"/>
                      </a:lnTo>
                      <a:lnTo>
                        <a:pt x="14377" y="75421"/>
                      </a:lnTo>
                      <a:lnTo>
                        <a:pt x="14377" y="0"/>
                      </a:ln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5289773" y="1680788"/>
                  <a:ext cx="187296" cy="165189"/>
                </a:xfrm>
                <a:custGeom>
                  <a:avLst/>
                  <a:gdLst/>
                  <a:ahLst/>
                  <a:cxnLst/>
                  <a:rect l="l" t="t" r="r" b="b"/>
                  <a:pathLst>
                    <a:path w="10175" h="8974" extrusionOk="0">
                      <a:moveTo>
                        <a:pt x="1" y="0"/>
                      </a:moveTo>
                      <a:lnTo>
                        <a:pt x="1" y="8973"/>
                      </a:lnTo>
                      <a:lnTo>
                        <a:pt x="10175" y="8973"/>
                      </a:lnTo>
                      <a:lnTo>
                        <a:pt x="1017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a:off x="5432228" y="1680788"/>
                  <a:ext cx="44841" cy="165189"/>
                </a:xfrm>
                <a:custGeom>
                  <a:avLst/>
                  <a:gdLst/>
                  <a:ahLst/>
                  <a:cxnLst/>
                  <a:rect l="l" t="t" r="r" b="b"/>
                  <a:pathLst>
                    <a:path w="2436" h="8974" extrusionOk="0">
                      <a:moveTo>
                        <a:pt x="1" y="0"/>
                      </a:moveTo>
                      <a:lnTo>
                        <a:pt x="1" y="8973"/>
                      </a:lnTo>
                      <a:lnTo>
                        <a:pt x="2436" y="8973"/>
                      </a:lnTo>
                      <a:lnTo>
                        <a:pt x="243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a:off x="5185402" y="1836129"/>
                  <a:ext cx="590089" cy="9848"/>
                </a:xfrm>
                <a:custGeom>
                  <a:avLst/>
                  <a:gdLst/>
                  <a:ahLst/>
                  <a:cxnLst/>
                  <a:rect l="l" t="t" r="r" b="b"/>
                  <a:pathLst>
                    <a:path w="32057" h="535" extrusionOk="0">
                      <a:moveTo>
                        <a:pt x="0" y="1"/>
                      </a:moveTo>
                      <a:lnTo>
                        <a:pt x="0" y="534"/>
                      </a:lnTo>
                      <a:lnTo>
                        <a:pt x="32056" y="534"/>
                      </a:lnTo>
                      <a:lnTo>
                        <a:pt x="3205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a:off x="5333988" y="1917803"/>
                  <a:ext cx="44841" cy="95185"/>
                </a:xfrm>
                <a:custGeom>
                  <a:avLst/>
                  <a:gdLst/>
                  <a:ahLst/>
                  <a:cxnLst/>
                  <a:rect l="l" t="t" r="r" b="b"/>
                  <a:pathLst>
                    <a:path w="2436" h="5171" extrusionOk="0">
                      <a:moveTo>
                        <a:pt x="0" y="0"/>
                      </a:moveTo>
                      <a:lnTo>
                        <a:pt x="0" y="5170"/>
                      </a:lnTo>
                      <a:lnTo>
                        <a:pt x="2436" y="5170"/>
                      </a:lnTo>
                      <a:lnTo>
                        <a:pt x="2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a:off x="5228991" y="2047963"/>
                  <a:ext cx="265270" cy="3700"/>
                </a:xfrm>
                <a:custGeom>
                  <a:avLst/>
                  <a:gdLst/>
                  <a:ahLst/>
                  <a:cxnLst/>
                  <a:rect l="l" t="t" r="r" b="b"/>
                  <a:pathLst>
                    <a:path w="14411" h="201" extrusionOk="0">
                      <a:moveTo>
                        <a:pt x="7206" y="1"/>
                      </a:moveTo>
                      <a:cubicBezTo>
                        <a:pt x="3236" y="1"/>
                        <a:pt x="0" y="67"/>
                        <a:pt x="0" y="101"/>
                      </a:cubicBezTo>
                      <a:cubicBezTo>
                        <a:pt x="0" y="168"/>
                        <a:pt x="3236" y="201"/>
                        <a:pt x="7206" y="201"/>
                      </a:cubicBezTo>
                      <a:cubicBezTo>
                        <a:pt x="11175" y="201"/>
                        <a:pt x="14411" y="168"/>
                        <a:pt x="14411" y="101"/>
                      </a:cubicBezTo>
                      <a:cubicBezTo>
                        <a:pt x="14411" y="67"/>
                        <a:pt x="11175" y="1"/>
                        <a:pt x="72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a:off x="5601706" y="1917803"/>
                  <a:ext cx="44841" cy="95185"/>
                </a:xfrm>
                <a:custGeom>
                  <a:avLst/>
                  <a:gdLst/>
                  <a:ahLst/>
                  <a:cxnLst/>
                  <a:rect l="l" t="t" r="r" b="b"/>
                  <a:pathLst>
                    <a:path w="2436" h="5171" extrusionOk="0">
                      <a:moveTo>
                        <a:pt x="0" y="0"/>
                      </a:moveTo>
                      <a:lnTo>
                        <a:pt x="0" y="5170"/>
                      </a:lnTo>
                      <a:lnTo>
                        <a:pt x="2435" y="5170"/>
                      </a:lnTo>
                      <a:lnTo>
                        <a:pt x="24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a:off x="5496710" y="2047963"/>
                  <a:ext cx="265270" cy="3700"/>
                </a:xfrm>
                <a:custGeom>
                  <a:avLst/>
                  <a:gdLst/>
                  <a:ahLst/>
                  <a:cxnLst/>
                  <a:rect l="l" t="t" r="r" b="b"/>
                  <a:pathLst>
                    <a:path w="14411" h="201" extrusionOk="0">
                      <a:moveTo>
                        <a:pt x="7205" y="1"/>
                      </a:moveTo>
                      <a:cubicBezTo>
                        <a:pt x="3236" y="1"/>
                        <a:pt x="0" y="67"/>
                        <a:pt x="0" y="101"/>
                      </a:cubicBezTo>
                      <a:cubicBezTo>
                        <a:pt x="0" y="168"/>
                        <a:pt x="3236" y="201"/>
                        <a:pt x="7205" y="201"/>
                      </a:cubicBezTo>
                      <a:cubicBezTo>
                        <a:pt x="11175" y="201"/>
                        <a:pt x="14410" y="168"/>
                        <a:pt x="14410" y="101"/>
                      </a:cubicBezTo>
                      <a:cubicBezTo>
                        <a:pt x="14410" y="67"/>
                        <a:pt x="11175" y="1"/>
                        <a:pt x="720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5601706" y="2106296"/>
                  <a:ext cx="44841" cy="94578"/>
                </a:xfrm>
                <a:custGeom>
                  <a:avLst/>
                  <a:gdLst/>
                  <a:ahLst/>
                  <a:cxnLst/>
                  <a:rect l="l" t="t" r="r" b="b"/>
                  <a:pathLst>
                    <a:path w="2436" h="5138" extrusionOk="0">
                      <a:moveTo>
                        <a:pt x="0" y="1"/>
                      </a:moveTo>
                      <a:lnTo>
                        <a:pt x="0" y="5138"/>
                      </a:lnTo>
                      <a:lnTo>
                        <a:pt x="2435" y="5138"/>
                      </a:lnTo>
                      <a:lnTo>
                        <a:pt x="243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a:off x="5496710" y="2235867"/>
                  <a:ext cx="265270" cy="3700"/>
                </a:xfrm>
                <a:custGeom>
                  <a:avLst/>
                  <a:gdLst/>
                  <a:ahLst/>
                  <a:cxnLst/>
                  <a:rect l="l" t="t" r="r" b="b"/>
                  <a:pathLst>
                    <a:path w="14411" h="201" extrusionOk="0">
                      <a:moveTo>
                        <a:pt x="7205" y="0"/>
                      </a:moveTo>
                      <a:cubicBezTo>
                        <a:pt x="3236" y="0"/>
                        <a:pt x="0" y="67"/>
                        <a:pt x="0" y="100"/>
                      </a:cubicBezTo>
                      <a:cubicBezTo>
                        <a:pt x="0" y="167"/>
                        <a:pt x="3236" y="200"/>
                        <a:pt x="7205" y="200"/>
                      </a:cubicBezTo>
                      <a:cubicBezTo>
                        <a:pt x="11175" y="200"/>
                        <a:pt x="14410" y="167"/>
                        <a:pt x="14410" y="100"/>
                      </a:cubicBezTo>
                      <a:cubicBezTo>
                        <a:pt x="14410" y="33"/>
                        <a:pt x="11175" y="0"/>
                        <a:pt x="720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5601706" y="2299722"/>
                  <a:ext cx="44841" cy="94578"/>
                </a:xfrm>
                <a:custGeom>
                  <a:avLst/>
                  <a:gdLst/>
                  <a:ahLst/>
                  <a:cxnLst/>
                  <a:rect l="l" t="t" r="r" b="b"/>
                  <a:pathLst>
                    <a:path w="2436" h="5138" extrusionOk="0">
                      <a:moveTo>
                        <a:pt x="0" y="0"/>
                      </a:moveTo>
                      <a:lnTo>
                        <a:pt x="0" y="5137"/>
                      </a:lnTo>
                      <a:lnTo>
                        <a:pt x="2435" y="5137"/>
                      </a:lnTo>
                      <a:lnTo>
                        <a:pt x="24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5496710" y="2429882"/>
                  <a:ext cx="265270" cy="3092"/>
                </a:xfrm>
                <a:custGeom>
                  <a:avLst/>
                  <a:gdLst/>
                  <a:ahLst/>
                  <a:cxnLst/>
                  <a:rect l="l" t="t" r="r" b="b"/>
                  <a:pathLst>
                    <a:path w="14411" h="168" extrusionOk="0">
                      <a:moveTo>
                        <a:pt x="7205" y="1"/>
                      </a:moveTo>
                      <a:cubicBezTo>
                        <a:pt x="3236" y="1"/>
                        <a:pt x="0" y="34"/>
                        <a:pt x="0" y="101"/>
                      </a:cubicBezTo>
                      <a:cubicBezTo>
                        <a:pt x="0" y="134"/>
                        <a:pt x="3236" y="168"/>
                        <a:pt x="7205" y="168"/>
                      </a:cubicBezTo>
                      <a:cubicBezTo>
                        <a:pt x="11175" y="168"/>
                        <a:pt x="14410" y="134"/>
                        <a:pt x="14410" y="101"/>
                      </a:cubicBezTo>
                      <a:cubicBezTo>
                        <a:pt x="14410" y="34"/>
                        <a:pt x="11175" y="1"/>
                        <a:pt x="720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5601706" y="2493130"/>
                  <a:ext cx="44841" cy="94578"/>
                </a:xfrm>
                <a:custGeom>
                  <a:avLst/>
                  <a:gdLst/>
                  <a:ahLst/>
                  <a:cxnLst/>
                  <a:rect l="l" t="t" r="r" b="b"/>
                  <a:pathLst>
                    <a:path w="2436" h="5138" extrusionOk="0">
                      <a:moveTo>
                        <a:pt x="0" y="1"/>
                      </a:moveTo>
                      <a:lnTo>
                        <a:pt x="0" y="5138"/>
                      </a:lnTo>
                      <a:lnTo>
                        <a:pt x="2435" y="5138"/>
                      </a:lnTo>
                      <a:lnTo>
                        <a:pt x="243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5496710" y="2623308"/>
                  <a:ext cx="265270" cy="3700"/>
                </a:xfrm>
                <a:custGeom>
                  <a:avLst/>
                  <a:gdLst/>
                  <a:ahLst/>
                  <a:cxnLst/>
                  <a:rect l="l" t="t" r="r" b="b"/>
                  <a:pathLst>
                    <a:path w="14411" h="201" extrusionOk="0">
                      <a:moveTo>
                        <a:pt x="7205" y="0"/>
                      </a:moveTo>
                      <a:cubicBezTo>
                        <a:pt x="3236" y="0"/>
                        <a:pt x="0" y="34"/>
                        <a:pt x="0" y="101"/>
                      </a:cubicBezTo>
                      <a:cubicBezTo>
                        <a:pt x="0" y="134"/>
                        <a:pt x="3236" y="201"/>
                        <a:pt x="7205" y="201"/>
                      </a:cubicBezTo>
                      <a:cubicBezTo>
                        <a:pt x="11175" y="201"/>
                        <a:pt x="14410" y="134"/>
                        <a:pt x="14410" y="101"/>
                      </a:cubicBezTo>
                      <a:cubicBezTo>
                        <a:pt x="14410" y="34"/>
                        <a:pt x="11175" y="0"/>
                        <a:pt x="720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5601706" y="2681034"/>
                  <a:ext cx="44841" cy="94578"/>
                </a:xfrm>
                <a:custGeom>
                  <a:avLst/>
                  <a:gdLst/>
                  <a:ahLst/>
                  <a:cxnLst/>
                  <a:rect l="l" t="t" r="r" b="b"/>
                  <a:pathLst>
                    <a:path w="2436" h="5138" extrusionOk="0">
                      <a:moveTo>
                        <a:pt x="0" y="0"/>
                      </a:moveTo>
                      <a:lnTo>
                        <a:pt x="0" y="5137"/>
                      </a:lnTo>
                      <a:lnTo>
                        <a:pt x="2435" y="5137"/>
                      </a:lnTo>
                      <a:lnTo>
                        <a:pt x="24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5496710" y="2811193"/>
                  <a:ext cx="265270" cy="3700"/>
                </a:xfrm>
                <a:custGeom>
                  <a:avLst/>
                  <a:gdLst/>
                  <a:ahLst/>
                  <a:cxnLst/>
                  <a:rect l="l" t="t" r="r" b="b"/>
                  <a:pathLst>
                    <a:path w="14411" h="201" extrusionOk="0">
                      <a:moveTo>
                        <a:pt x="7205" y="1"/>
                      </a:moveTo>
                      <a:cubicBezTo>
                        <a:pt x="3236" y="1"/>
                        <a:pt x="0" y="67"/>
                        <a:pt x="0" y="101"/>
                      </a:cubicBezTo>
                      <a:cubicBezTo>
                        <a:pt x="0" y="168"/>
                        <a:pt x="3236" y="201"/>
                        <a:pt x="7205" y="201"/>
                      </a:cubicBezTo>
                      <a:cubicBezTo>
                        <a:pt x="11175" y="201"/>
                        <a:pt x="14410" y="168"/>
                        <a:pt x="14410" y="101"/>
                      </a:cubicBezTo>
                      <a:cubicBezTo>
                        <a:pt x="14410" y="67"/>
                        <a:pt x="11175" y="1"/>
                        <a:pt x="720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5601706" y="2870152"/>
                  <a:ext cx="44841" cy="94578"/>
                </a:xfrm>
                <a:custGeom>
                  <a:avLst/>
                  <a:gdLst/>
                  <a:ahLst/>
                  <a:cxnLst/>
                  <a:rect l="l" t="t" r="r" b="b"/>
                  <a:pathLst>
                    <a:path w="2436" h="5138" extrusionOk="0">
                      <a:moveTo>
                        <a:pt x="0" y="0"/>
                      </a:moveTo>
                      <a:lnTo>
                        <a:pt x="0" y="5137"/>
                      </a:lnTo>
                      <a:lnTo>
                        <a:pt x="2435" y="5137"/>
                      </a:lnTo>
                      <a:lnTo>
                        <a:pt x="24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5601706" y="3061719"/>
                  <a:ext cx="44841" cy="94578"/>
                </a:xfrm>
                <a:custGeom>
                  <a:avLst/>
                  <a:gdLst/>
                  <a:ahLst/>
                  <a:cxnLst/>
                  <a:rect l="l" t="t" r="r" b="b"/>
                  <a:pathLst>
                    <a:path w="2436" h="5138" extrusionOk="0">
                      <a:moveTo>
                        <a:pt x="0" y="1"/>
                      </a:moveTo>
                      <a:lnTo>
                        <a:pt x="0" y="5138"/>
                      </a:lnTo>
                      <a:lnTo>
                        <a:pt x="2435" y="5138"/>
                      </a:lnTo>
                      <a:lnTo>
                        <a:pt x="243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5496710" y="3000312"/>
                  <a:ext cx="265270" cy="3700"/>
                </a:xfrm>
                <a:custGeom>
                  <a:avLst/>
                  <a:gdLst/>
                  <a:ahLst/>
                  <a:cxnLst/>
                  <a:rect l="l" t="t" r="r" b="b"/>
                  <a:pathLst>
                    <a:path w="14411" h="201" extrusionOk="0">
                      <a:moveTo>
                        <a:pt x="7205" y="1"/>
                      </a:moveTo>
                      <a:cubicBezTo>
                        <a:pt x="3236" y="1"/>
                        <a:pt x="0" y="34"/>
                        <a:pt x="0" y="101"/>
                      </a:cubicBezTo>
                      <a:cubicBezTo>
                        <a:pt x="0" y="134"/>
                        <a:pt x="3236" y="201"/>
                        <a:pt x="7205" y="201"/>
                      </a:cubicBezTo>
                      <a:cubicBezTo>
                        <a:pt x="11175" y="201"/>
                        <a:pt x="14410" y="134"/>
                        <a:pt x="14410" y="101"/>
                      </a:cubicBezTo>
                      <a:cubicBezTo>
                        <a:pt x="14410" y="34"/>
                        <a:pt x="11175" y="1"/>
                        <a:pt x="720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5333988" y="2108763"/>
                  <a:ext cx="44841" cy="94578"/>
                </a:xfrm>
                <a:custGeom>
                  <a:avLst/>
                  <a:gdLst/>
                  <a:ahLst/>
                  <a:cxnLst/>
                  <a:rect l="l" t="t" r="r" b="b"/>
                  <a:pathLst>
                    <a:path w="2436" h="5138" extrusionOk="0">
                      <a:moveTo>
                        <a:pt x="0" y="0"/>
                      </a:moveTo>
                      <a:lnTo>
                        <a:pt x="0" y="5137"/>
                      </a:lnTo>
                      <a:lnTo>
                        <a:pt x="2436" y="5137"/>
                      </a:lnTo>
                      <a:lnTo>
                        <a:pt x="2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3"/>
                <p:cNvSpPr/>
                <p:nvPr/>
              </p:nvSpPr>
              <p:spPr>
                <a:xfrm>
                  <a:off x="5228991" y="2238922"/>
                  <a:ext cx="265270" cy="3700"/>
                </a:xfrm>
                <a:custGeom>
                  <a:avLst/>
                  <a:gdLst/>
                  <a:ahLst/>
                  <a:cxnLst/>
                  <a:rect l="l" t="t" r="r" b="b"/>
                  <a:pathLst>
                    <a:path w="14411" h="201" extrusionOk="0">
                      <a:moveTo>
                        <a:pt x="7206" y="1"/>
                      </a:moveTo>
                      <a:cubicBezTo>
                        <a:pt x="3236" y="1"/>
                        <a:pt x="0" y="34"/>
                        <a:pt x="0" y="101"/>
                      </a:cubicBezTo>
                      <a:cubicBezTo>
                        <a:pt x="0" y="168"/>
                        <a:pt x="3236" y="201"/>
                        <a:pt x="7206" y="201"/>
                      </a:cubicBezTo>
                      <a:cubicBezTo>
                        <a:pt x="11175" y="201"/>
                        <a:pt x="14411" y="168"/>
                        <a:pt x="14411" y="101"/>
                      </a:cubicBezTo>
                      <a:cubicBezTo>
                        <a:pt x="14411" y="34"/>
                        <a:pt x="11175" y="1"/>
                        <a:pt x="72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5333988" y="2299722"/>
                  <a:ext cx="44841" cy="94578"/>
                </a:xfrm>
                <a:custGeom>
                  <a:avLst/>
                  <a:gdLst/>
                  <a:ahLst/>
                  <a:cxnLst/>
                  <a:rect l="l" t="t" r="r" b="b"/>
                  <a:pathLst>
                    <a:path w="2436" h="5138" extrusionOk="0">
                      <a:moveTo>
                        <a:pt x="0" y="0"/>
                      </a:moveTo>
                      <a:lnTo>
                        <a:pt x="0" y="5137"/>
                      </a:lnTo>
                      <a:lnTo>
                        <a:pt x="2436" y="5137"/>
                      </a:lnTo>
                      <a:lnTo>
                        <a:pt x="2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5228991" y="2429882"/>
                  <a:ext cx="265270" cy="3718"/>
                </a:xfrm>
                <a:custGeom>
                  <a:avLst/>
                  <a:gdLst/>
                  <a:ahLst/>
                  <a:cxnLst/>
                  <a:rect l="l" t="t" r="r" b="b"/>
                  <a:pathLst>
                    <a:path w="14411" h="202" extrusionOk="0">
                      <a:moveTo>
                        <a:pt x="7206" y="1"/>
                      </a:moveTo>
                      <a:cubicBezTo>
                        <a:pt x="3236" y="1"/>
                        <a:pt x="0" y="34"/>
                        <a:pt x="0" y="101"/>
                      </a:cubicBezTo>
                      <a:cubicBezTo>
                        <a:pt x="0" y="134"/>
                        <a:pt x="3236" y="201"/>
                        <a:pt x="7206" y="201"/>
                      </a:cubicBezTo>
                      <a:cubicBezTo>
                        <a:pt x="11175" y="201"/>
                        <a:pt x="14411" y="134"/>
                        <a:pt x="14411" y="101"/>
                      </a:cubicBezTo>
                      <a:cubicBezTo>
                        <a:pt x="14411" y="34"/>
                        <a:pt x="11175" y="1"/>
                        <a:pt x="72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5333988" y="2490682"/>
                  <a:ext cx="44841" cy="94578"/>
                </a:xfrm>
                <a:custGeom>
                  <a:avLst/>
                  <a:gdLst/>
                  <a:ahLst/>
                  <a:cxnLst/>
                  <a:rect l="l" t="t" r="r" b="b"/>
                  <a:pathLst>
                    <a:path w="2436" h="5138" extrusionOk="0">
                      <a:moveTo>
                        <a:pt x="0" y="0"/>
                      </a:moveTo>
                      <a:lnTo>
                        <a:pt x="0" y="5137"/>
                      </a:lnTo>
                      <a:lnTo>
                        <a:pt x="2436" y="5137"/>
                      </a:lnTo>
                      <a:lnTo>
                        <a:pt x="2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3"/>
                <p:cNvSpPr/>
                <p:nvPr/>
              </p:nvSpPr>
              <p:spPr>
                <a:xfrm>
                  <a:off x="5228991" y="2620234"/>
                  <a:ext cx="265270" cy="3700"/>
                </a:xfrm>
                <a:custGeom>
                  <a:avLst/>
                  <a:gdLst/>
                  <a:ahLst/>
                  <a:cxnLst/>
                  <a:rect l="l" t="t" r="r" b="b"/>
                  <a:pathLst>
                    <a:path w="14411" h="201" extrusionOk="0">
                      <a:moveTo>
                        <a:pt x="7206" y="1"/>
                      </a:moveTo>
                      <a:cubicBezTo>
                        <a:pt x="3236" y="1"/>
                        <a:pt x="0" y="67"/>
                        <a:pt x="0" y="101"/>
                      </a:cubicBezTo>
                      <a:cubicBezTo>
                        <a:pt x="0" y="167"/>
                        <a:pt x="3236" y="201"/>
                        <a:pt x="7206" y="201"/>
                      </a:cubicBezTo>
                      <a:cubicBezTo>
                        <a:pt x="11175" y="201"/>
                        <a:pt x="14411" y="167"/>
                        <a:pt x="14411" y="101"/>
                      </a:cubicBezTo>
                      <a:cubicBezTo>
                        <a:pt x="14411" y="67"/>
                        <a:pt x="11175" y="1"/>
                        <a:pt x="72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a:off x="5333988" y="2681034"/>
                  <a:ext cx="44841" cy="94578"/>
                </a:xfrm>
                <a:custGeom>
                  <a:avLst/>
                  <a:gdLst/>
                  <a:ahLst/>
                  <a:cxnLst/>
                  <a:rect l="l" t="t" r="r" b="b"/>
                  <a:pathLst>
                    <a:path w="2436" h="5138" extrusionOk="0">
                      <a:moveTo>
                        <a:pt x="0" y="0"/>
                      </a:moveTo>
                      <a:lnTo>
                        <a:pt x="0" y="5137"/>
                      </a:lnTo>
                      <a:lnTo>
                        <a:pt x="2436" y="5137"/>
                      </a:lnTo>
                      <a:lnTo>
                        <a:pt x="2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5228991" y="2811193"/>
                  <a:ext cx="265270" cy="3700"/>
                </a:xfrm>
                <a:custGeom>
                  <a:avLst/>
                  <a:gdLst/>
                  <a:ahLst/>
                  <a:cxnLst/>
                  <a:rect l="l" t="t" r="r" b="b"/>
                  <a:pathLst>
                    <a:path w="14411" h="201" extrusionOk="0">
                      <a:moveTo>
                        <a:pt x="7206" y="1"/>
                      </a:moveTo>
                      <a:cubicBezTo>
                        <a:pt x="3236" y="1"/>
                        <a:pt x="0" y="67"/>
                        <a:pt x="0" y="101"/>
                      </a:cubicBezTo>
                      <a:cubicBezTo>
                        <a:pt x="0" y="168"/>
                        <a:pt x="3236" y="201"/>
                        <a:pt x="7206" y="201"/>
                      </a:cubicBezTo>
                      <a:cubicBezTo>
                        <a:pt x="11175" y="201"/>
                        <a:pt x="14411" y="168"/>
                        <a:pt x="14411" y="101"/>
                      </a:cubicBezTo>
                      <a:cubicBezTo>
                        <a:pt x="14411" y="67"/>
                        <a:pt x="11175" y="1"/>
                        <a:pt x="72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a:off x="5631177" y="2507874"/>
                  <a:ext cx="580260" cy="1517882"/>
                </a:xfrm>
                <a:custGeom>
                  <a:avLst/>
                  <a:gdLst/>
                  <a:ahLst/>
                  <a:cxnLst/>
                  <a:rect l="l" t="t" r="r" b="b"/>
                  <a:pathLst>
                    <a:path w="31523" h="82460" extrusionOk="0">
                      <a:moveTo>
                        <a:pt x="0" y="0"/>
                      </a:moveTo>
                      <a:lnTo>
                        <a:pt x="0" y="82459"/>
                      </a:lnTo>
                      <a:lnTo>
                        <a:pt x="31523" y="82459"/>
                      </a:lnTo>
                      <a:lnTo>
                        <a:pt x="3152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a:off x="5920984" y="2507874"/>
                  <a:ext cx="290452" cy="1517882"/>
                </a:xfrm>
                <a:custGeom>
                  <a:avLst/>
                  <a:gdLst/>
                  <a:ahLst/>
                  <a:cxnLst/>
                  <a:rect l="l" t="t" r="r" b="b"/>
                  <a:pathLst>
                    <a:path w="15779" h="82460" extrusionOk="0">
                      <a:moveTo>
                        <a:pt x="1" y="0"/>
                      </a:moveTo>
                      <a:lnTo>
                        <a:pt x="1" y="82459"/>
                      </a:lnTo>
                      <a:lnTo>
                        <a:pt x="15779" y="82459"/>
                      </a:lnTo>
                      <a:lnTo>
                        <a:pt x="15779" y="0"/>
                      </a:ln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a:off x="5697481" y="2327352"/>
                  <a:ext cx="204489" cy="180541"/>
                </a:xfrm>
                <a:custGeom>
                  <a:avLst/>
                  <a:gdLst/>
                  <a:ahLst/>
                  <a:cxnLst/>
                  <a:rect l="l" t="t" r="r" b="b"/>
                  <a:pathLst>
                    <a:path w="11109" h="9808" extrusionOk="0">
                      <a:moveTo>
                        <a:pt x="1" y="0"/>
                      </a:moveTo>
                      <a:lnTo>
                        <a:pt x="1" y="9807"/>
                      </a:lnTo>
                      <a:lnTo>
                        <a:pt x="11109" y="9807"/>
                      </a:lnTo>
                      <a:lnTo>
                        <a:pt x="1110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3"/>
                <p:cNvSpPr/>
                <p:nvPr/>
              </p:nvSpPr>
              <p:spPr>
                <a:xfrm>
                  <a:off x="5853447" y="2327352"/>
                  <a:ext cx="48522" cy="180541"/>
                </a:xfrm>
                <a:custGeom>
                  <a:avLst/>
                  <a:gdLst/>
                  <a:ahLst/>
                  <a:cxnLst/>
                  <a:rect l="l" t="t" r="r" b="b"/>
                  <a:pathLst>
                    <a:path w="2636" h="9808" extrusionOk="0">
                      <a:moveTo>
                        <a:pt x="1" y="0"/>
                      </a:moveTo>
                      <a:lnTo>
                        <a:pt x="1" y="9807"/>
                      </a:lnTo>
                      <a:lnTo>
                        <a:pt x="2636" y="9807"/>
                      </a:lnTo>
                      <a:lnTo>
                        <a:pt x="2636" y="0"/>
                      </a:ln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3"/>
                <p:cNvSpPr/>
                <p:nvPr/>
              </p:nvSpPr>
              <p:spPr>
                <a:xfrm>
                  <a:off x="5582673" y="2496811"/>
                  <a:ext cx="645349" cy="10455"/>
                </a:xfrm>
                <a:custGeom>
                  <a:avLst/>
                  <a:gdLst/>
                  <a:ahLst/>
                  <a:cxnLst/>
                  <a:rect l="l" t="t" r="r" b="b"/>
                  <a:pathLst>
                    <a:path w="35059" h="568" extrusionOk="0">
                      <a:moveTo>
                        <a:pt x="0" y="1"/>
                      </a:moveTo>
                      <a:lnTo>
                        <a:pt x="0" y="568"/>
                      </a:lnTo>
                      <a:lnTo>
                        <a:pt x="35059" y="568"/>
                      </a:lnTo>
                      <a:lnTo>
                        <a:pt x="3505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3"/>
                <p:cNvSpPr/>
                <p:nvPr/>
              </p:nvSpPr>
              <p:spPr>
                <a:xfrm>
                  <a:off x="5745377" y="2586474"/>
                  <a:ext cx="49148" cy="103174"/>
                </a:xfrm>
                <a:custGeom>
                  <a:avLst/>
                  <a:gdLst/>
                  <a:ahLst/>
                  <a:cxnLst/>
                  <a:rect l="l" t="t" r="r" b="b"/>
                  <a:pathLst>
                    <a:path w="2670" h="5605" extrusionOk="0">
                      <a:moveTo>
                        <a:pt x="1" y="0"/>
                      </a:moveTo>
                      <a:lnTo>
                        <a:pt x="1" y="5604"/>
                      </a:lnTo>
                      <a:lnTo>
                        <a:pt x="2669" y="5604"/>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a:off x="5631177" y="2728304"/>
                  <a:ext cx="289826" cy="4326"/>
                </a:xfrm>
                <a:custGeom>
                  <a:avLst/>
                  <a:gdLst/>
                  <a:ahLst/>
                  <a:cxnLst/>
                  <a:rect l="l" t="t" r="r" b="b"/>
                  <a:pathLst>
                    <a:path w="15745" h="235" extrusionOk="0">
                      <a:moveTo>
                        <a:pt x="7873" y="1"/>
                      </a:moveTo>
                      <a:cubicBezTo>
                        <a:pt x="3536" y="1"/>
                        <a:pt x="0" y="67"/>
                        <a:pt x="0" y="134"/>
                      </a:cubicBezTo>
                      <a:cubicBezTo>
                        <a:pt x="0" y="167"/>
                        <a:pt x="3536" y="234"/>
                        <a:pt x="7873" y="234"/>
                      </a:cubicBezTo>
                      <a:cubicBezTo>
                        <a:pt x="12242" y="234"/>
                        <a:pt x="15745" y="167"/>
                        <a:pt x="15745" y="134"/>
                      </a:cubicBezTo>
                      <a:cubicBezTo>
                        <a:pt x="15745" y="67"/>
                        <a:pt x="12242" y="1"/>
                        <a:pt x="78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6038277" y="2586474"/>
                  <a:ext cx="49130" cy="103174"/>
                </a:xfrm>
                <a:custGeom>
                  <a:avLst/>
                  <a:gdLst/>
                  <a:ahLst/>
                  <a:cxnLst/>
                  <a:rect l="l" t="t" r="r" b="b"/>
                  <a:pathLst>
                    <a:path w="2669" h="5605" extrusionOk="0">
                      <a:moveTo>
                        <a:pt x="0" y="0"/>
                      </a:moveTo>
                      <a:lnTo>
                        <a:pt x="0" y="5604"/>
                      </a:lnTo>
                      <a:lnTo>
                        <a:pt x="2669" y="5604"/>
                      </a:lnTo>
                      <a:lnTo>
                        <a:pt x="26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5923451" y="2728304"/>
                  <a:ext cx="290452" cy="4326"/>
                </a:xfrm>
                <a:custGeom>
                  <a:avLst/>
                  <a:gdLst/>
                  <a:ahLst/>
                  <a:cxnLst/>
                  <a:rect l="l" t="t" r="r" b="b"/>
                  <a:pathLst>
                    <a:path w="15779" h="235" extrusionOk="0">
                      <a:moveTo>
                        <a:pt x="7906" y="1"/>
                      </a:moveTo>
                      <a:cubicBezTo>
                        <a:pt x="3536" y="1"/>
                        <a:pt x="0" y="67"/>
                        <a:pt x="0" y="134"/>
                      </a:cubicBezTo>
                      <a:cubicBezTo>
                        <a:pt x="0" y="167"/>
                        <a:pt x="3536" y="234"/>
                        <a:pt x="7906" y="234"/>
                      </a:cubicBezTo>
                      <a:cubicBezTo>
                        <a:pt x="12242" y="234"/>
                        <a:pt x="15778" y="167"/>
                        <a:pt x="15778" y="134"/>
                      </a:cubicBezTo>
                      <a:cubicBezTo>
                        <a:pt x="15778" y="67"/>
                        <a:pt x="12242" y="1"/>
                        <a:pt x="790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6038277" y="2792160"/>
                  <a:ext cx="49130" cy="103174"/>
                </a:xfrm>
                <a:custGeom>
                  <a:avLst/>
                  <a:gdLst/>
                  <a:ahLst/>
                  <a:cxnLst/>
                  <a:rect l="l" t="t" r="r" b="b"/>
                  <a:pathLst>
                    <a:path w="2669" h="5605" extrusionOk="0">
                      <a:moveTo>
                        <a:pt x="0" y="1"/>
                      </a:moveTo>
                      <a:lnTo>
                        <a:pt x="0" y="5605"/>
                      </a:lnTo>
                      <a:lnTo>
                        <a:pt x="2669" y="5605"/>
                      </a:lnTo>
                      <a:lnTo>
                        <a:pt x="26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5923451" y="2934008"/>
                  <a:ext cx="290452" cy="3700"/>
                </a:xfrm>
                <a:custGeom>
                  <a:avLst/>
                  <a:gdLst/>
                  <a:ahLst/>
                  <a:cxnLst/>
                  <a:rect l="l" t="t" r="r" b="b"/>
                  <a:pathLst>
                    <a:path w="15779" h="201" extrusionOk="0">
                      <a:moveTo>
                        <a:pt x="7906" y="0"/>
                      </a:moveTo>
                      <a:cubicBezTo>
                        <a:pt x="3536" y="0"/>
                        <a:pt x="0" y="67"/>
                        <a:pt x="0" y="100"/>
                      </a:cubicBezTo>
                      <a:cubicBezTo>
                        <a:pt x="0" y="167"/>
                        <a:pt x="3536" y="200"/>
                        <a:pt x="7906" y="200"/>
                      </a:cubicBezTo>
                      <a:cubicBezTo>
                        <a:pt x="12242" y="200"/>
                        <a:pt x="15778" y="167"/>
                        <a:pt x="15778" y="100"/>
                      </a:cubicBezTo>
                      <a:cubicBezTo>
                        <a:pt x="15778" y="67"/>
                        <a:pt x="12242" y="0"/>
                        <a:pt x="790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6038277" y="3003386"/>
                  <a:ext cx="49130" cy="103781"/>
                </a:xfrm>
                <a:custGeom>
                  <a:avLst/>
                  <a:gdLst/>
                  <a:ahLst/>
                  <a:cxnLst/>
                  <a:rect l="l" t="t" r="r" b="b"/>
                  <a:pathLst>
                    <a:path w="2669" h="5638" extrusionOk="0">
                      <a:moveTo>
                        <a:pt x="0" y="1"/>
                      </a:moveTo>
                      <a:lnTo>
                        <a:pt x="0" y="5638"/>
                      </a:lnTo>
                      <a:lnTo>
                        <a:pt x="2669" y="5638"/>
                      </a:lnTo>
                      <a:lnTo>
                        <a:pt x="26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5923451" y="3145841"/>
                  <a:ext cx="290452" cy="3700"/>
                </a:xfrm>
                <a:custGeom>
                  <a:avLst/>
                  <a:gdLst/>
                  <a:ahLst/>
                  <a:cxnLst/>
                  <a:rect l="l" t="t" r="r" b="b"/>
                  <a:pathLst>
                    <a:path w="15779" h="201" extrusionOk="0">
                      <a:moveTo>
                        <a:pt x="7906" y="0"/>
                      </a:moveTo>
                      <a:cubicBezTo>
                        <a:pt x="3536" y="0"/>
                        <a:pt x="0" y="34"/>
                        <a:pt x="0" y="101"/>
                      </a:cubicBezTo>
                      <a:cubicBezTo>
                        <a:pt x="0" y="167"/>
                        <a:pt x="3536" y="201"/>
                        <a:pt x="7906" y="201"/>
                      </a:cubicBezTo>
                      <a:cubicBezTo>
                        <a:pt x="12242" y="201"/>
                        <a:pt x="15778" y="167"/>
                        <a:pt x="15778" y="101"/>
                      </a:cubicBezTo>
                      <a:cubicBezTo>
                        <a:pt x="15778" y="34"/>
                        <a:pt x="12242" y="0"/>
                        <a:pt x="790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6038277" y="3215219"/>
                  <a:ext cx="49130" cy="103800"/>
                </a:xfrm>
                <a:custGeom>
                  <a:avLst/>
                  <a:gdLst/>
                  <a:ahLst/>
                  <a:cxnLst/>
                  <a:rect l="l" t="t" r="r" b="b"/>
                  <a:pathLst>
                    <a:path w="2669" h="5639" extrusionOk="0">
                      <a:moveTo>
                        <a:pt x="0" y="1"/>
                      </a:moveTo>
                      <a:lnTo>
                        <a:pt x="0" y="5638"/>
                      </a:lnTo>
                      <a:lnTo>
                        <a:pt x="2669" y="5638"/>
                      </a:lnTo>
                      <a:lnTo>
                        <a:pt x="26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3"/>
                <p:cNvSpPr/>
                <p:nvPr/>
              </p:nvSpPr>
              <p:spPr>
                <a:xfrm>
                  <a:off x="5923451" y="3357675"/>
                  <a:ext cx="290452" cy="3700"/>
                </a:xfrm>
                <a:custGeom>
                  <a:avLst/>
                  <a:gdLst/>
                  <a:ahLst/>
                  <a:cxnLst/>
                  <a:rect l="l" t="t" r="r" b="b"/>
                  <a:pathLst>
                    <a:path w="15779" h="201" extrusionOk="0">
                      <a:moveTo>
                        <a:pt x="7906" y="1"/>
                      </a:moveTo>
                      <a:cubicBezTo>
                        <a:pt x="3536" y="1"/>
                        <a:pt x="0" y="34"/>
                        <a:pt x="0" y="101"/>
                      </a:cubicBezTo>
                      <a:cubicBezTo>
                        <a:pt x="0" y="167"/>
                        <a:pt x="3536" y="201"/>
                        <a:pt x="7906" y="201"/>
                      </a:cubicBezTo>
                      <a:cubicBezTo>
                        <a:pt x="12242" y="201"/>
                        <a:pt x="15778" y="167"/>
                        <a:pt x="15778" y="101"/>
                      </a:cubicBezTo>
                      <a:cubicBezTo>
                        <a:pt x="15778" y="34"/>
                        <a:pt x="12242" y="1"/>
                        <a:pt x="790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3"/>
                <p:cNvSpPr/>
                <p:nvPr/>
              </p:nvSpPr>
              <p:spPr>
                <a:xfrm>
                  <a:off x="6038277" y="3420923"/>
                  <a:ext cx="49130" cy="103781"/>
                </a:xfrm>
                <a:custGeom>
                  <a:avLst/>
                  <a:gdLst/>
                  <a:ahLst/>
                  <a:cxnLst/>
                  <a:rect l="l" t="t" r="r" b="b"/>
                  <a:pathLst>
                    <a:path w="2669" h="5638" extrusionOk="0">
                      <a:moveTo>
                        <a:pt x="0" y="0"/>
                      </a:moveTo>
                      <a:lnTo>
                        <a:pt x="0" y="5638"/>
                      </a:lnTo>
                      <a:lnTo>
                        <a:pt x="2669" y="5638"/>
                      </a:lnTo>
                      <a:lnTo>
                        <a:pt x="26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a:off x="5923451" y="3563379"/>
                  <a:ext cx="290452" cy="3700"/>
                </a:xfrm>
                <a:custGeom>
                  <a:avLst/>
                  <a:gdLst/>
                  <a:ahLst/>
                  <a:cxnLst/>
                  <a:rect l="l" t="t" r="r" b="b"/>
                  <a:pathLst>
                    <a:path w="15779" h="201" extrusionOk="0">
                      <a:moveTo>
                        <a:pt x="7906" y="0"/>
                      </a:moveTo>
                      <a:cubicBezTo>
                        <a:pt x="3536" y="0"/>
                        <a:pt x="0" y="34"/>
                        <a:pt x="0" y="100"/>
                      </a:cubicBezTo>
                      <a:cubicBezTo>
                        <a:pt x="0" y="167"/>
                        <a:pt x="3536" y="201"/>
                        <a:pt x="7906" y="201"/>
                      </a:cubicBezTo>
                      <a:cubicBezTo>
                        <a:pt x="12242" y="201"/>
                        <a:pt x="15778" y="167"/>
                        <a:pt x="15778" y="100"/>
                      </a:cubicBezTo>
                      <a:cubicBezTo>
                        <a:pt x="15778" y="67"/>
                        <a:pt x="12242" y="0"/>
                        <a:pt x="790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6038277" y="3627842"/>
                  <a:ext cx="49130" cy="103174"/>
                </a:xfrm>
                <a:custGeom>
                  <a:avLst/>
                  <a:gdLst/>
                  <a:ahLst/>
                  <a:cxnLst/>
                  <a:rect l="l" t="t" r="r" b="b"/>
                  <a:pathLst>
                    <a:path w="2669" h="5605" extrusionOk="0">
                      <a:moveTo>
                        <a:pt x="0" y="1"/>
                      </a:moveTo>
                      <a:lnTo>
                        <a:pt x="0" y="5605"/>
                      </a:lnTo>
                      <a:lnTo>
                        <a:pt x="2669" y="5605"/>
                      </a:lnTo>
                      <a:lnTo>
                        <a:pt x="266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6038277" y="3836620"/>
                  <a:ext cx="49130" cy="103781"/>
                </a:xfrm>
                <a:custGeom>
                  <a:avLst/>
                  <a:gdLst/>
                  <a:ahLst/>
                  <a:cxnLst/>
                  <a:rect l="l" t="t" r="r" b="b"/>
                  <a:pathLst>
                    <a:path w="2669" h="5638" extrusionOk="0">
                      <a:moveTo>
                        <a:pt x="0" y="0"/>
                      </a:moveTo>
                      <a:lnTo>
                        <a:pt x="0" y="5638"/>
                      </a:lnTo>
                      <a:lnTo>
                        <a:pt x="2669" y="5638"/>
                      </a:lnTo>
                      <a:lnTo>
                        <a:pt x="26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5924058" y="3769690"/>
                  <a:ext cx="289844" cy="3700"/>
                </a:xfrm>
                <a:custGeom>
                  <a:avLst/>
                  <a:gdLst/>
                  <a:ahLst/>
                  <a:cxnLst/>
                  <a:rect l="l" t="t" r="r" b="b"/>
                  <a:pathLst>
                    <a:path w="15746" h="201" extrusionOk="0">
                      <a:moveTo>
                        <a:pt x="7873" y="0"/>
                      </a:moveTo>
                      <a:cubicBezTo>
                        <a:pt x="3537" y="0"/>
                        <a:pt x="1" y="34"/>
                        <a:pt x="1" y="100"/>
                      </a:cubicBezTo>
                      <a:cubicBezTo>
                        <a:pt x="1" y="167"/>
                        <a:pt x="3503" y="201"/>
                        <a:pt x="7873" y="201"/>
                      </a:cubicBezTo>
                      <a:cubicBezTo>
                        <a:pt x="12209" y="201"/>
                        <a:pt x="15745" y="167"/>
                        <a:pt x="15745" y="100"/>
                      </a:cubicBezTo>
                      <a:cubicBezTo>
                        <a:pt x="15745" y="67"/>
                        <a:pt x="12243" y="0"/>
                        <a:pt x="787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5745377" y="2795234"/>
                  <a:ext cx="49148" cy="103174"/>
                </a:xfrm>
                <a:custGeom>
                  <a:avLst/>
                  <a:gdLst/>
                  <a:ahLst/>
                  <a:cxnLst/>
                  <a:rect l="l" t="t" r="r" b="b"/>
                  <a:pathLst>
                    <a:path w="2670" h="5605" extrusionOk="0">
                      <a:moveTo>
                        <a:pt x="1" y="0"/>
                      </a:moveTo>
                      <a:lnTo>
                        <a:pt x="1" y="5604"/>
                      </a:lnTo>
                      <a:lnTo>
                        <a:pt x="2669" y="5604"/>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5631177" y="2937082"/>
                  <a:ext cx="289826" cy="4307"/>
                </a:xfrm>
                <a:custGeom>
                  <a:avLst/>
                  <a:gdLst/>
                  <a:ahLst/>
                  <a:cxnLst/>
                  <a:rect l="l" t="t" r="r" b="b"/>
                  <a:pathLst>
                    <a:path w="15745" h="234" extrusionOk="0">
                      <a:moveTo>
                        <a:pt x="7873" y="0"/>
                      </a:moveTo>
                      <a:cubicBezTo>
                        <a:pt x="3536" y="0"/>
                        <a:pt x="0" y="67"/>
                        <a:pt x="0" y="100"/>
                      </a:cubicBezTo>
                      <a:cubicBezTo>
                        <a:pt x="0" y="167"/>
                        <a:pt x="3536" y="234"/>
                        <a:pt x="7873" y="234"/>
                      </a:cubicBezTo>
                      <a:cubicBezTo>
                        <a:pt x="12242" y="234"/>
                        <a:pt x="15745" y="167"/>
                        <a:pt x="15745" y="100"/>
                      </a:cubicBezTo>
                      <a:cubicBezTo>
                        <a:pt x="15745" y="67"/>
                        <a:pt x="12242" y="0"/>
                        <a:pt x="78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5745377" y="3003386"/>
                  <a:ext cx="49148" cy="103781"/>
                </a:xfrm>
                <a:custGeom>
                  <a:avLst/>
                  <a:gdLst/>
                  <a:ahLst/>
                  <a:cxnLst/>
                  <a:rect l="l" t="t" r="r" b="b"/>
                  <a:pathLst>
                    <a:path w="2670" h="5638" extrusionOk="0">
                      <a:moveTo>
                        <a:pt x="1" y="1"/>
                      </a:moveTo>
                      <a:lnTo>
                        <a:pt x="1" y="5638"/>
                      </a:lnTo>
                      <a:lnTo>
                        <a:pt x="2669" y="5638"/>
                      </a:lnTo>
                      <a:lnTo>
                        <a:pt x="2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5631177" y="3145841"/>
                  <a:ext cx="289826" cy="4307"/>
                </a:xfrm>
                <a:custGeom>
                  <a:avLst/>
                  <a:gdLst/>
                  <a:ahLst/>
                  <a:cxnLst/>
                  <a:rect l="l" t="t" r="r" b="b"/>
                  <a:pathLst>
                    <a:path w="15745" h="234" extrusionOk="0">
                      <a:moveTo>
                        <a:pt x="7873" y="0"/>
                      </a:moveTo>
                      <a:cubicBezTo>
                        <a:pt x="3536" y="0"/>
                        <a:pt x="0" y="67"/>
                        <a:pt x="0" y="101"/>
                      </a:cubicBezTo>
                      <a:cubicBezTo>
                        <a:pt x="0" y="167"/>
                        <a:pt x="3536" y="234"/>
                        <a:pt x="7873" y="234"/>
                      </a:cubicBezTo>
                      <a:cubicBezTo>
                        <a:pt x="12242" y="234"/>
                        <a:pt x="15745" y="167"/>
                        <a:pt x="15745" y="101"/>
                      </a:cubicBezTo>
                      <a:cubicBezTo>
                        <a:pt x="15745" y="67"/>
                        <a:pt x="12242" y="0"/>
                        <a:pt x="78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3"/>
                <p:cNvSpPr/>
                <p:nvPr/>
              </p:nvSpPr>
              <p:spPr>
                <a:xfrm>
                  <a:off x="5745377" y="3212164"/>
                  <a:ext cx="49148" cy="103781"/>
                </a:xfrm>
                <a:custGeom>
                  <a:avLst/>
                  <a:gdLst/>
                  <a:ahLst/>
                  <a:cxnLst/>
                  <a:rect l="l" t="t" r="r" b="b"/>
                  <a:pathLst>
                    <a:path w="2670" h="5638" extrusionOk="0">
                      <a:moveTo>
                        <a:pt x="1" y="0"/>
                      </a:moveTo>
                      <a:lnTo>
                        <a:pt x="1" y="5637"/>
                      </a:lnTo>
                      <a:lnTo>
                        <a:pt x="2669" y="5637"/>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3"/>
                <p:cNvSpPr/>
                <p:nvPr/>
              </p:nvSpPr>
              <p:spPr>
                <a:xfrm>
                  <a:off x="5631177" y="3354601"/>
                  <a:ext cx="289826" cy="3718"/>
                </a:xfrm>
                <a:custGeom>
                  <a:avLst/>
                  <a:gdLst/>
                  <a:ahLst/>
                  <a:cxnLst/>
                  <a:rect l="l" t="t" r="r" b="b"/>
                  <a:pathLst>
                    <a:path w="15745" h="202" extrusionOk="0">
                      <a:moveTo>
                        <a:pt x="7873" y="1"/>
                      </a:moveTo>
                      <a:cubicBezTo>
                        <a:pt x="3536" y="1"/>
                        <a:pt x="0" y="34"/>
                        <a:pt x="0" y="101"/>
                      </a:cubicBezTo>
                      <a:cubicBezTo>
                        <a:pt x="0" y="168"/>
                        <a:pt x="3536" y="201"/>
                        <a:pt x="7873" y="201"/>
                      </a:cubicBezTo>
                      <a:cubicBezTo>
                        <a:pt x="12242" y="201"/>
                        <a:pt x="15745" y="168"/>
                        <a:pt x="15745" y="101"/>
                      </a:cubicBezTo>
                      <a:cubicBezTo>
                        <a:pt x="15745" y="34"/>
                        <a:pt x="12242" y="1"/>
                        <a:pt x="78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5745377" y="3420923"/>
                  <a:ext cx="49148" cy="103781"/>
                </a:xfrm>
                <a:custGeom>
                  <a:avLst/>
                  <a:gdLst/>
                  <a:ahLst/>
                  <a:cxnLst/>
                  <a:rect l="l" t="t" r="r" b="b"/>
                  <a:pathLst>
                    <a:path w="2670" h="5638" extrusionOk="0">
                      <a:moveTo>
                        <a:pt x="1" y="0"/>
                      </a:moveTo>
                      <a:lnTo>
                        <a:pt x="1" y="5638"/>
                      </a:lnTo>
                      <a:lnTo>
                        <a:pt x="2669" y="5638"/>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5631177" y="3563379"/>
                  <a:ext cx="289826" cy="3700"/>
                </a:xfrm>
                <a:custGeom>
                  <a:avLst/>
                  <a:gdLst/>
                  <a:ahLst/>
                  <a:cxnLst/>
                  <a:rect l="l" t="t" r="r" b="b"/>
                  <a:pathLst>
                    <a:path w="15745" h="201" extrusionOk="0">
                      <a:moveTo>
                        <a:pt x="7873" y="0"/>
                      </a:moveTo>
                      <a:cubicBezTo>
                        <a:pt x="3536" y="0"/>
                        <a:pt x="0" y="34"/>
                        <a:pt x="0" y="100"/>
                      </a:cubicBezTo>
                      <a:cubicBezTo>
                        <a:pt x="0" y="167"/>
                        <a:pt x="3536" y="201"/>
                        <a:pt x="7873" y="201"/>
                      </a:cubicBezTo>
                      <a:cubicBezTo>
                        <a:pt x="12242" y="201"/>
                        <a:pt x="15745" y="167"/>
                        <a:pt x="15745" y="100"/>
                      </a:cubicBezTo>
                      <a:cubicBezTo>
                        <a:pt x="15745" y="67"/>
                        <a:pt x="12242" y="0"/>
                        <a:pt x="78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5745377" y="3629682"/>
                  <a:ext cx="49148" cy="103800"/>
                </a:xfrm>
                <a:custGeom>
                  <a:avLst/>
                  <a:gdLst/>
                  <a:ahLst/>
                  <a:cxnLst/>
                  <a:rect l="l" t="t" r="r" b="b"/>
                  <a:pathLst>
                    <a:path w="2670" h="5639" extrusionOk="0">
                      <a:moveTo>
                        <a:pt x="1" y="1"/>
                      </a:moveTo>
                      <a:lnTo>
                        <a:pt x="1" y="5638"/>
                      </a:lnTo>
                      <a:lnTo>
                        <a:pt x="2669" y="5638"/>
                      </a:lnTo>
                      <a:lnTo>
                        <a:pt x="2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5631177" y="3772138"/>
                  <a:ext cx="289826" cy="3700"/>
                </a:xfrm>
                <a:custGeom>
                  <a:avLst/>
                  <a:gdLst/>
                  <a:ahLst/>
                  <a:cxnLst/>
                  <a:rect l="l" t="t" r="r" b="b"/>
                  <a:pathLst>
                    <a:path w="15745" h="201" extrusionOk="0">
                      <a:moveTo>
                        <a:pt x="7873" y="1"/>
                      </a:moveTo>
                      <a:cubicBezTo>
                        <a:pt x="3536" y="1"/>
                        <a:pt x="0" y="34"/>
                        <a:pt x="0" y="101"/>
                      </a:cubicBezTo>
                      <a:cubicBezTo>
                        <a:pt x="0" y="168"/>
                        <a:pt x="3536" y="201"/>
                        <a:pt x="7873" y="201"/>
                      </a:cubicBezTo>
                      <a:cubicBezTo>
                        <a:pt x="12242" y="201"/>
                        <a:pt x="15745" y="168"/>
                        <a:pt x="15745" y="101"/>
                      </a:cubicBezTo>
                      <a:cubicBezTo>
                        <a:pt x="15745" y="34"/>
                        <a:pt x="12242" y="1"/>
                        <a:pt x="78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5745377" y="3838460"/>
                  <a:ext cx="49148" cy="103781"/>
                </a:xfrm>
                <a:custGeom>
                  <a:avLst/>
                  <a:gdLst/>
                  <a:ahLst/>
                  <a:cxnLst/>
                  <a:rect l="l" t="t" r="r" b="b"/>
                  <a:pathLst>
                    <a:path w="2670" h="5638" extrusionOk="0">
                      <a:moveTo>
                        <a:pt x="1" y="0"/>
                      </a:moveTo>
                      <a:lnTo>
                        <a:pt x="1" y="5638"/>
                      </a:lnTo>
                      <a:lnTo>
                        <a:pt x="2669" y="5638"/>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3"/>
                <p:cNvSpPr/>
                <p:nvPr/>
              </p:nvSpPr>
              <p:spPr>
                <a:xfrm>
                  <a:off x="3323686" y="1711492"/>
                  <a:ext cx="601760" cy="1907772"/>
                </a:xfrm>
                <a:custGeom>
                  <a:avLst/>
                  <a:gdLst/>
                  <a:ahLst/>
                  <a:cxnLst/>
                  <a:rect l="l" t="t" r="r" b="b"/>
                  <a:pathLst>
                    <a:path w="32691" h="103641" extrusionOk="0">
                      <a:moveTo>
                        <a:pt x="0" y="0"/>
                      </a:moveTo>
                      <a:lnTo>
                        <a:pt x="0" y="103641"/>
                      </a:lnTo>
                      <a:lnTo>
                        <a:pt x="32690" y="103641"/>
                      </a:lnTo>
                      <a:lnTo>
                        <a:pt x="3269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3"/>
                <p:cNvSpPr/>
                <p:nvPr/>
              </p:nvSpPr>
              <p:spPr>
                <a:xfrm>
                  <a:off x="3624557" y="1711492"/>
                  <a:ext cx="300889" cy="1902249"/>
                </a:xfrm>
                <a:custGeom>
                  <a:avLst/>
                  <a:gdLst/>
                  <a:ahLst/>
                  <a:cxnLst/>
                  <a:rect l="l" t="t" r="r" b="b"/>
                  <a:pathLst>
                    <a:path w="16346" h="103341" extrusionOk="0">
                      <a:moveTo>
                        <a:pt x="0" y="0"/>
                      </a:moveTo>
                      <a:lnTo>
                        <a:pt x="0" y="103341"/>
                      </a:lnTo>
                      <a:lnTo>
                        <a:pt x="16345" y="103341"/>
                      </a:lnTo>
                      <a:lnTo>
                        <a:pt x="16345"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3392457" y="1524214"/>
                  <a:ext cx="212459" cy="187296"/>
                </a:xfrm>
                <a:custGeom>
                  <a:avLst/>
                  <a:gdLst/>
                  <a:ahLst/>
                  <a:cxnLst/>
                  <a:rect l="l" t="t" r="r" b="b"/>
                  <a:pathLst>
                    <a:path w="11542" h="10175" extrusionOk="0">
                      <a:moveTo>
                        <a:pt x="0" y="0"/>
                      </a:moveTo>
                      <a:lnTo>
                        <a:pt x="0" y="10174"/>
                      </a:lnTo>
                      <a:lnTo>
                        <a:pt x="11542" y="10174"/>
                      </a:lnTo>
                      <a:lnTo>
                        <a:pt x="1154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3553946" y="1524214"/>
                  <a:ext cx="50970" cy="187296"/>
                </a:xfrm>
                <a:custGeom>
                  <a:avLst/>
                  <a:gdLst/>
                  <a:ahLst/>
                  <a:cxnLst/>
                  <a:rect l="l" t="t" r="r" b="b"/>
                  <a:pathLst>
                    <a:path w="2769" h="10175" extrusionOk="0">
                      <a:moveTo>
                        <a:pt x="0" y="0"/>
                      </a:moveTo>
                      <a:lnTo>
                        <a:pt x="0" y="10174"/>
                      </a:lnTo>
                      <a:lnTo>
                        <a:pt x="2769" y="10174"/>
                      </a:lnTo>
                      <a:lnTo>
                        <a:pt x="276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3273323" y="1700429"/>
                  <a:ext cx="669923" cy="11081"/>
                </a:xfrm>
                <a:custGeom>
                  <a:avLst/>
                  <a:gdLst/>
                  <a:ahLst/>
                  <a:cxnLst/>
                  <a:rect l="l" t="t" r="r" b="b"/>
                  <a:pathLst>
                    <a:path w="36394" h="602" extrusionOk="0">
                      <a:moveTo>
                        <a:pt x="1" y="1"/>
                      </a:moveTo>
                      <a:lnTo>
                        <a:pt x="1" y="601"/>
                      </a:lnTo>
                      <a:lnTo>
                        <a:pt x="36394" y="601"/>
                      </a:lnTo>
                      <a:lnTo>
                        <a:pt x="36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3442194" y="1793148"/>
                  <a:ext cx="50970" cy="107481"/>
                </a:xfrm>
                <a:custGeom>
                  <a:avLst/>
                  <a:gdLst/>
                  <a:ahLst/>
                  <a:cxnLst/>
                  <a:rect l="l" t="t" r="r" b="b"/>
                  <a:pathLst>
                    <a:path w="2769" h="5839" extrusionOk="0">
                      <a:moveTo>
                        <a:pt x="0" y="1"/>
                      </a:moveTo>
                      <a:lnTo>
                        <a:pt x="0" y="5838"/>
                      </a:lnTo>
                      <a:lnTo>
                        <a:pt x="2769" y="5838"/>
                      </a:lnTo>
                      <a:lnTo>
                        <a:pt x="27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3323686" y="1940518"/>
                  <a:ext cx="300889" cy="4307"/>
                </a:xfrm>
                <a:custGeom>
                  <a:avLst/>
                  <a:gdLst/>
                  <a:ahLst/>
                  <a:cxnLst/>
                  <a:rect l="l" t="t" r="r" b="b"/>
                  <a:pathLst>
                    <a:path w="16346" h="234" extrusionOk="0">
                      <a:moveTo>
                        <a:pt x="8173" y="0"/>
                      </a:moveTo>
                      <a:cubicBezTo>
                        <a:pt x="3636" y="0"/>
                        <a:pt x="0" y="67"/>
                        <a:pt x="0" y="134"/>
                      </a:cubicBezTo>
                      <a:cubicBezTo>
                        <a:pt x="0" y="200"/>
                        <a:pt x="3636" y="234"/>
                        <a:pt x="8173" y="234"/>
                      </a:cubicBezTo>
                      <a:cubicBezTo>
                        <a:pt x="12676" y="234"/>
                        <a:pt x="16345" y="200"/>
                        <a:pt x="16345" y="134"/>
                      </a:cubicBezTo>
                      <a:cubicBezTo>
                        <a:pt x="16345" y="67"/>
                        <a:pt x="12676"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p:cNvSpPr/>
                <p:nvPr/>
              </p:nvSpPr>
              <p:spPr>
                <a:xfrm>
                  <a:off x="3745512" y="1793148"/>
                  <a:ext cx="50989" cy="107481"/>
                </a:xfrm>
                <a:custGeom>
                  <a:avLst/>
                  <a:gdLst/>
                  <a:ahLst/>
                  <a:cxnLst/>
                  <a:rect l="l" t="t" r="r" b="b"/>
                  <a:pathLst>
                    <a:path w="2770" h="5839" extrusionOk="0">
                      <a:moveTo>
                        <a:pt x="1" y="1"/>
                      </a:moveTo>
                      <a:lnTo>
                        <a:pt x="1" y="5838"/>
                      </a:lnTo>
                      <a:lnTo>
                        <a:pt x="2769" y="5838"/>
                      </a:lnTo>
                      <a:lnTo>
                        <a:pt x="276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3"/>
                <p:cNvSpPr/>
                <p:nvPr/>
              </p:nvSpPr>
              <p:spPr>
                <a:xfrm>
                  <a:off x="3627005" y="1940518"/>
                  <a:ext cx="300889" cy="4307"/>
                </a:xfrm>
                <a:custGeom>
                  <a:avLst/>
                  <a:gdLst/>
                  <a:ahLst/>
                  <a:cxnLst/>
                  <a:rect l="l" t="t" r="r" b="b"/>
                  <a:pathLst>
                    <a:path w="16346" h="234" extrusionOk="0">
                      <a:moveTo>
                        <a:pt x="8173" y="0"/>
                      </a:moveTo>
                      <a:cubicBezTo>
                        <a:pt x="3670" y="0"/>
                        <a:pt x="1" y="67"/>
                        <a:pt x="1" y="134"/>
                      </a:cubicBezTo>
                      <a:cubicBezTo>
                        <a:pt x="1" y="200"/>
                        <a:pt x="3670" y="234"/>
                        <a:pt x="8173" y="234"/>
                      </a:cubicBezTo>
                      <a:cubicBezTo>
                        <a:pt x="12676" y="234"/>
                        <a:pt x="16346" y="200"/>
                        <a:pt x="16346" y="134"/>
                      </a:cubicBezTo>
                      <a:cubicBezTo>
                        <a:pt x="16346" y="67"/>
                        <a:pt x="12710" y="0"/>
                        <a:pt x="81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3"/>
                <p:cNvSpPr/>
                <p:nvPr/>
              </p:nvSpPr>
              <p:spPr>
                <a:xfrm>
                  <a:off x="3745512" y="2006215"/>
                  <a:ext cx="50989" cy="107463"/>
                </a:xfrm>
                <a:custGeom>
                  <a:avLst/>
                  <a:gdLst/>
                  <a:ahLst/>
                  <a:cxnLst/>
                  <a:rect l="l" t="t" r="r" b="b"/>
                  <a:pathLst>
                    <a:path w="2770" h="5838" extrusionOk="0">
                      <a:moveTo>
                        <a:pt x="1" y="0"/>
                      </a:moveTo>
                      <a:lnTo>
                        <a:pt x="1" y="5838"/>
                      </a:lnTo>
                      <a:lnTo>
                        <a:pt x="2769" y="5838"/>
                      </a:lnTo>
                      <a:lnTo>
                        <a:pt x="276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3627005" y="2154192"/>
                  <a:ext cx="300889" cy="4326"/>
                </a:xfrm>
                <a:custGeom>
                  <a:avLst/>
                  <a:gdLst/>
                  <a:ahLst/>
                  <a:cxnLst/>
                  <a:rect l="l" t="t" r="r" b="b"/>
                  <a:pathLst>
                    <a:path w="16346" h="235" extrusionOk="0">
                      <a:moveTo>
                        <a:pt x="8173" y="1"/>
                      </a:moveTo>
                      <a:cubicBezTo>
                        <a:pt x="3670" y="1"/>
                        <a:pt x="1" y="34"/>
                        <a:pt x="1" y="101"/>
                      </a:cubicBezTo>
                      <a:cubicBezTo>
                        <a:pt x="1" y="167"/>
                        <a:pt x="3670" y="234"/>
                        <a:pt x="8173" y="234"/>
                      </a:cubicBezTo>
                      <a:cubicBezTo>
                        <a:pt x="12676" y="234"/>
                        <a:pt x="16346" y="167"/>
                        <a:pt x="16346" y="101"/>
                      </a:cubicBezTo>
                      <a:cubicBezTo>
                        <a:pt x="16346" y="34"/>
                        <a:pt x="12710" y="1"/>
                        <a:pt x="81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3745512" y="2226037"/>
                  <a:ext cx="50989" cy="107463"/>
                </a:xfrm>
                <a:custGeom>
                  <a:avLst/>
                  <a:gdLst/>
                  <a:ahLst/>
                  <a:cxnLst/>
                  <a:rect l="l" t="t" r="r" b="b"/>
                  <a:pathLst>
                    <a:path w="2770" h="5838" extrusionOk="0">
                      <a:moveTo>
                        <a:pt x="1" y="0"/>
                      </a:moveTo>
                      <a:lnTo>
                        <a:pt x="1" y="5838"/>
                      </a:lnTo>
                      <a:lnTo>
                        <a:pt x="2769" y="5838"/>
                      </a:lnTo>
                      <a:lnTo>
                        <a:pt x="276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3627005" y="2374015"/>
                  <a:ext cx="300889" cy="3700"/>
                </a:xfrm>
                <a:custGeom>
                  <a:avLst/>
                  <a:gdLst/>
                  <a:ahLst/>
                  <a:cxnLst/>
                  <a:rect l="l" t="t" r="r" b="b"/>
                  <a:pathLst>
                    <a:path w="16346" h="201" extrusionOk="0">
                      <a:moveTo>
                        <a:pt x="8173" y="0"/>
                      </a:moveTo>
                      <a:cubicBezTo>
                        <a:pt x="3670" y="0"/>
                        <a:pt x="1" y="34"/>
                        <a:pt x="1" y="101"/>
                      </a:cubicBezTo>
                      <a:cubicBezTo>
                        <a:pt x="1" y="167"/>
                        <a:pt x="3670" y="201"/>
                        <a:pt x="8173" y="201"/>
                      </a:cubicBezTo>
                      <a:cubicBezTo>
                        <a:pt x="12676" y="201"/>
                        <a:pt x="16346" y="167"/>
                        <a:pt x="16346" y="101"/>
                      </a:cubicBezTo>
                      <a:cubicBezTo>
                        <a:pt x="16346" y="34"/>
                        <a:pt x="12710" y="0"/>
                        <a:pt x="81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3745512" y="2445859"/>
                  <a:ext cx="50989" cy="107463"/>
                </a:xfrm>
                <a:custGeom>
                  <a:avLst/>
                  <a:gdLst/>
                  <a:ahLst/>
                  <a:cxnLst/>
                  <a:rect l="l" t="t" r="r" b="b"/>
                  <a:pathLst>
                    <a:path w="2770" h="5838" extrusionOk="0">
                      <a:moveTo>
                        <a:pt x="1" y="0"/>
                      </a:moveTo>
                      <a:lnTo>
                        <a:pt x="1" y="5838"/>
                      </a:lnTo>
                      <a:lnTo>
                        <a:pt x="2769" y="5838"/>
                      </a:lnTo>
                      <a:lnTo>
                        <a:pt x="276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3627005" y="2593837"/>
                  <a:ext cx="300889" cy="3700"/>
                </a:xfrm>
                <a:custGeom>
                  <a:avLst/>
                  <a:gdLst/>
                  <a:ahLst/>
                  <a:cxnLst/>
                  <a:rect l="l" t="t" r="r" b="b"/>
                  <a:pathLst>
                    <a:path w="16346" h="201" extrusionOk="0">
                      <a:moveTo>
                        <a:pt x="8173" y="0"/>
                      </a:moveTo>
                      <a:cubicBezTo>
                        <a:pt x="3670" y="0"/>
                        <a:pt x="1" y="34"/>
                        <a:pt x="1" y="100"/>
                      </a:cubicBezTo>
                      <a:cubicBezTo>
                        <a:pt x="1" y="167"/>
                        <a:pt x="3670" y="200"/>
                        <a:pt x="8173" y="200"/>
                      </a:cubicBezTo>
                      <a:cubicBezTo>
                        <a:pt x="12676" y="200"/>
                        <a:pt x="16346" y="167"/>
                        <a:pt x="16346" y="100"/>
                      </a:cubicBezTo>
                      <a:cubicBezTo>
                        <a:pt x="16346" y="34"/>
                        <a:pt x="12710" y="0"/>
                        <a:pt x="81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3745512" y="2659534"/>
                  <a:ext cx="50989" cy="107481"/>
                </a:xfrm>
                <a:custGeom>
                  <a:avLst/>
                  <a:gdLst/>
                  <a:ahLst/>
                  <a:cxnLst/>
                  <a:rect l="l" t="t" r="r" b="b"/>
                  <a:pathLst>
                    <a:path w="2770" h="5839" extrusionOk="0">
                      <a:moveTo>
                        <a:pt x="1" y="1"/>
                      </a:moveTo>
                      <a:lnTo>
                        <a:pt x="1" y="5838"/>
                      </a:lnTo>
                      <a:lnTo>
                        <a:pt x="2769" y="5838"/>
                      </a:lnTo>
                      <a:lnTo>
                        <a:pt x="276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3627005" y="2806904"/>
                  <a:ext cx="300889" cy="4307"/>
                </a:xfrm>
                <a:custGeom>
                  <a:avLst/>
                  <a:gdLst/>
                  <a:ahLst/>
                  <a:cxnLst/>
                  <a:rect l="l" t="t" r="r" b="b"/>
                  <a:pathLst>
                    <a:path w="16346" h="234" extrusionOk="0">
                      <a:moveTo>
                        <a:pt x="8173" y="0"/>
                      </a:moveTo>
                      <a:cubicBezTo>
                        <a:pt x="3670" y="0"/>
                        <a:pt x="1" y="67"/>
                        <a:pt x="1" y="134"/>
                      </a:cubicBezTo>
                      <a:cubicBezTo>
                        <a:pt x="1" y="167"/>
                        <a:pt x="3670" y="234"/>
                        <a:pt x="8173" y="234"/>
                      </a:cubicBezTo>
                      <a:cubicBezTo>
                        <a:pt x="12676" y="234"/>
                        <a:pt x="16346" y="167"/>
                        <a:pt x="16346" y="134"/>
                      </a:cubicBezTo>
                      <a:cubicBezTo>
                        <a:pt x="16346" y="67"/>
                        <a:pt x="12710" y="0"/>
                        <a:pt x="81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3745512" y="2873834"/>
                  <a:ext cx="50989" cy="107463"/>
                </a:xfrm>
                <a:custGeom>
                  <a:avLst/>
                  <a:gdLst/>
                  <a:ahLst/>
                  <a:cxnLst/>
                  <a:rect l="l" t="t" r="r" b="b"/>
                  <a:pathLst>
                    <a:path w="2770" h="5838" extrusionOk="0">
                      <a:moveTo>
                        <a:pt x="1" y="0"/>
                      </a:moveTo>
                      <a:lnTo>
                        <a:pt x="1" y="5838"/>
                      </a:lnTo>
                      <a:lnTo>
                        <a:pt x="2769" y="5838"/>
                      </a:lnTo>
                      <a:lnTo>
                        <a:pt x="276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3745512" y="3091189"/>
                  <a:ext cx="50989" cy="107481"/>
                </a:xfrm>
                <a:custGeom>
                  <a:avLst/>
                  <a:gdLst/>
                  <a:ahLst/>
                  <a:cxnLst/>
                  <a:rect l="l" t="t" r="r" b="b"/>
                  <a:pathLst>
                    <a:path w="2770" h="5839" extrusionOk="0">
                      <a:moveTo>
                        <a:pt x="1" y="1"/>
                      </a:moveTo>
                      <a:lnTo>
                        <a:pt x="1" y="5838"/>
                      </a:lnTo>
                      <a:lnTo>
                        <a:pt x="2769" y="5838"/>
                      </a:lnTo>
                      <a:lnTo>
                        <a:pt x="276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3442194" y="2009896"/>
                  <a:ext cx="50970" cy="107481"/>
                </a:xfrm>
                <a:custGeom>
                  <a:avLst/>
                  <a:gdLst/>
                  <a:ahLst/>
                  <a:cxnLst/>
                  <a:rect l="l" t="t" r="r" b="b"/>
                  <a:pathLst>
                    <a:path w="2769" h="5839" extrusionOk="0">
                      <a:moveTo>
                        <a:pt x="0" y="1"/>
                      </a:moveTo>
                      <a:lnTo>
                        <a:pt x="0" y="5838"/>
                      </a:lnTo>
                      <a:lnTo>
                        <a:pt x="2769" y="5838"/>
                      </a:lnTo>
                      <a:lnTo>
                        <a:pt x="27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3323686" y="2157874"/>
                  <a:ext cx="300889" cy="3700"/>
                </a:xfrm>
                <a:custGeom>
                  <a:avLst/>
                  <a:gdLst/>
                  <a:ahLst/>
                  <a:cxnLst/>
                  <a:rect l="l" t="t" r="r" b="b"/>
                  <a:pathLst>
                    <a:path w="16346" h="201" extrusionOk="0">
                      <a:moveTo>
                        <a:pt x="8173" y="1"/>
                      </a:moveTo>
                      <a:cubicBezTo>
                        <a:pt x="3636" y="1"/>
                        <a:pt x="0" y="34"/>
                        <a:pt x="0" y="101"/>
                      </a:cubicBezTo>
                      <a:cubicBezTo>
                        <a:pt x="0" y="167"/>
                        <a:pt x="3636" y="201"/>
                        <a:pt x="8173" y="201"/>
                      </a:cubicBezTo>
                      <a:cubicBezTo>
                        <a:pt x="12676" y="201"/>
                        <a:pt x="16345" y="167"/>
                        <a:pt x="16345" y="101"/>
                      </a:cubicBezTo>
                      <a:cubicBezTo>
                        <a:pt x="16345" y="34"/>
                        <a:pt x="12676" y="1"/>
                        <a:pt x="8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3442194" y="2226037"/>
                  <a:ext cx="50970" cy="107463"/>
                </a:xfrm>
                <a:custGeom>
                  <a:avLst/>
                  <a:gdLst/>
                  <a:ahLst/>
                  <a:cxnLst/>
                  <a:rect l="l" t="t" r="r" b="b"/>
                  <a:pathLst>
                    <a:path w="2769" h="5838" extrusionOk="0">
                      <a:moveTo>
                        <a:pt x="0" y="0"/>
                      </a:moveTo>
                      <a:lnTo>
                        <a:pt x="0" y="5838"/>
                      </a:lnTo>
                      <a:lnTo>
                        <a:pt x="2769" y="5838"/>
                      </a:lnTo>
                      <a:lnTo>
                        <a:pt x="27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3323686" y="2374015"/>
                  <a:ext cx="300889" cy="4307"/>
                </a:xfrm>
                <a:custGeom>
                  <a:avLst/>
                  <a:gdLst/>
                  <a:ahLst/>
                  <a:cxnLst/>
                  <a:rect l="l" t="t" r="r" b="b"/>
                  <a:pathLst>
                    <a:path w="16346" h="234" extrusionOk="0">
                      <a:moveTo>
                        <a:pt x="8173" y="0"/>
                      </a:moveTo>
                      <a:cubicBezTo>
                        <a:pt x="3636" y="0"/>
                        <a:pt x="0" y="34"/>
                        <a:pt x="0" y="101"/>
                      </a:cubicBezTo>
                      <a:cubicBezTo>
                        <a:pt x="0" y="167"/>
                        <a:pt x="3636" y="234"/>
                        <a:pt x="8173" y="234"/>
                      </a:cubicBezTo>
                      <a:cubicBezTo>
                        <a:pt x="12676" y="234"/>
                        <a:pt x="16345" y="167"/>
                        <a:pt x="16345" y="101"/>
                      </a:cubicBezTo>
                      <a:cubicBezTo>
                        <a:pt x="16345" y="34"/>
                        <a:pt x="12676"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3442194" y="2442785"/>
                  <a:ext cx="50970" cy="107463"/>
                </a:xfrm>
                <a:custGeom>
                  <a:avLst/>
                  <a:gdLst/>
                  <a:ahLst/>
                  <a:cxnLst/>
                  <a:rect l="l" t="t" r="r" b="b"/>
                  <a:pathLst>
                    <a:path w="2769" h="5838" extrusionOk="0">
                      <a:moveTo>
                        <a:pt x="0" y="0"/>
                      </a:moveTo>
                      <a:lnTo>
                        <a:pt x="0" y="5838"/>
                      </a:lnTo>
                      <a:lnTo>
                        <a:pt x="2769" y="5838"/>
                      </a:lnTo>
                      <a:lnTo>
                        <a:pt x="27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3323686" y="2590156"/>
                  <a:ext cx="300889" cy="4307"/>
                </a:xfrm>
                <a:custGeom>
                  <a:avLst/>
                  <a:gdLst/>
                  <a:ahLst/>
                  <a:cxnLst/>
                  <a:rect l="l" t="t" r="r" b="b"/>
                  <a:pathLst>
                    <a:path w="16346" h="234" extrusionOk="0">
                      <a:moveTo>
                        <a:pt x="8173" y="0"/>
                      </a:moveTo>
                      <a:cubicBezTo>
                        <a:pt x="3636" y="0"/>
                        <a:pt x="0" y="67"/>
                        <a:pt x="0" y="134"/>
                      </a:cubicBezTo>
                      <a:cubicBezTo>
                        <a:pt x="0" y="200"/>
                        <a:pt x="3636" y="234"/>
                        <a:pt x="8173" y="234"/>
                      </a:cubicBezTo>
                      <a:cubicBezTo>
                        <a:pt x="12676" y="234"/>
                        <a:pt x="16345" y="200"/>
                        <a:pt x="16345" y="134"/>
                      </a:cubicBezTo>
                      <a:cubicBezTo>
                        <a:pt x="16345" y="67"/>
                        <a:pt x="12676"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3442194" y="2659534"/>
                  <a:ext cx="50970" cy="107481"/>
                </a:xfrm>
                <a:custGeom>
                  <a:avLst/>
                  <a:gdLst/>
                  <a:ahLst/>
                  <a:cxnLst/>
                  <a:rect l="l" t="t" r="r" b="b"/>
                  <a:pathLst>
                    <a:path w="2769" h="5839" extrusionOk="0">
                      <a:moveTo>
                        <a:pt x="0" y="1"/>
                      </a:moveTo>
                      <a:lnTo>
                        <a:pt x="0" y="5838"/>
                      </a:lnTo>
                      <a:lnTo>
                        <a:pt x="2769" y="5838"/>
                      </a:lnTo>
                      <a:lnTo>
                        <a:pt x="27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3323686" y="2806904"/>
                  <a:ext cx="300889" cy="4307"/>
                </a:xfrm>
                <a:custGeom>
                  <a:avLst/>
                  <a:gdLst/>
                  <a:ahLst/>
                  <a:cxnLst/>
                  <a:rect l="l" t="t" r="r" b="b"/>
                  <a:pathLst>
                    <a:path w="16346" h="234" extrusionOk="0">
                      <a:moveTo>
                        <a:pt x="8173" y="0"/>
                      </a:moveTo>
                      <a:cubicBezTo>
                        <a:pt x="3636" y="0"/>
                        <a:pt x="0" y="67"/>
                        <a:pt x="0" y="134"/>
                      </a:cubicBezTo>
                      <a:cubicBezTo>
                        <a:pt x="0" y="167"/>
                        <a:pt x="3636" y="234"/>
                        <a:pt x="8173" y="234"/>
                      </a:cubicBezTo>
                      <a:cubicBezTo>
                        <a:pt x="12676" y="234"/>
                        <a:pt x="16345" y="167"/>
                        <a:pt x="16345" y="134"/>
                      </a:cubicBezTo>
                      <a:cubicBezTo>
                        <a:pt x="16345" y="67"/>
                        <a:pt x="12676" y="0"/>
                        <a:pt x="81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3442194" y="2876282"/>
                  <a:ext cx="50970" cy="107481"/>
                </a:xfrm>
                <a:custGeom>
                  <a:avLst/>
                  <a:gdLst/>
                  <a:ahLst/>
                  <a:cxnLst/>
                  <a:rect l="l" t="t" r="r" b="b"/>
                  <a:pathLst>
                    <a:path w="2769" h="5839" extrusionOk="0">
                      <a:moveTo>
                        <a:pt x="0" y="1"/>
                      </a:moveTo>
                      <a:lnTo>
                        <a:pt x="0" y="5838"/>
                      </a:lnTo>
                      <a:lnTo>
                        <a:pt x="2769" y="5838"/>
                      </a:lnTo>
                      <a:lnTo>
                        <a:pt x="27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3323686" y="3023652"/>
                  <a:ext cx="300889" cy="4307"/>
                </a:xfrm>
                <a:custGeom>
                  <a:avLst/>
                  <a:gdLst/>
                  <a:ahLst/>
                  <a:cxnLst/>
                  <a:rect l="l" t="t" r="r" b="b"/>
                  <a:pathLst>
                    <a:path w="16346" h="234" extrusionOk="0">
                      <a:moveTo>
                        <a:pt x="8173" y="0"/>
                      </a:moveTo>
                      <a:cubicBezTo>
                        <a:pt x="3636" y="0"/>
                        <a:pt x="0" y="67"/>
                        <a:pt x="0" y="100"/>
                      </a:cubicBezTo>
                      <a:cubicBezTo>
                        <a:pt x="0" y="167"/>
                        <a:pt x="3636" y="234"/>
                        <a:pt x="8173" y="234"/>
                      </a:cubicBezTo>
                      <a:cubicBezTo>
                        <a:pt x="12676" y="234"/>
                        <a:pt x="16345" y="167"/>
                        <a:pt x="16345" y="100"/>
                      </a:cubicBezTo>
                      <a:cubicBezTo>
                        <a:pt x="16345" y="34"/>
                        <a:pt x="12676" y="0"/>
                        <a:pt x="81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3442194" y="3092423"/>
                  <a:ext cx="50970" cy="107463"/>
                </a:xfrm>
                <a:custGeom>
                  <a:avLst/>
                  <a:gdLst/>
                  <a:ahLst/>
                  <a:cxnLst/>
                  <a:rect l="l" t="t" r="r" b="b"/>
                  <a:pathLst>
                    <a:path w="2769" h="5838" extrusionOk="0">
                      <a:moveTo>
                        <a:pt x="0" y="0"/>
                      </a:moveTo>
                      <a:lnTo>
                        <a:pt x="0" y="5838"/>
                      </a:lnTo>
                      <a:lnTo>
                        <a:pt x="2769" y="5838"/>
                      </a:lnTo>
                      <a:lnTo>
                        <a:pt x="27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3824720" y="2989267"/>
                  <a:ext cx="549574" cy="1043853"/>
                </a:xfrm>
                <a:custGeom>
                  <a:avLst/>
                  <a:gdLst/>
                  <a:ahLst/>
                  <a:cxnLst/>
                  <a:rect l="l" t="t" r="r" b="b"/>
                  <a:pathLst>
                    <a:path w="29856" h="56708" extrusionOk="0">
                      <a:moveTo>
                        <a:pt x="1" y="0"/>
                      </a:moveTo>
                      <a:lnTo>
                        <a:pt x="1" y="56708"/>
                      </a:lnTo>
                      <a:lnTo>
                        <a:pt x="29855" y="56708"/>
                      </a:lnTo>
                      <a:lnTo>
                        <a:pt x="2985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4116387" y="2989267"/>
                  <a:ext cx="257907" cy="1043853"/>
                </a:xfrm>
                <a:custGeom>
                  <a:avLst/>
                  <a:gdLst/>
                  <a:ahLst/>
                  <a:cxnLst/>
                  <a:rect l="l" t="t" r="r" b="b"/>
                  <a:pathLst>
                    <a:path w="14011" h="56708" extrusionOk="0">
                      <a:moveTo>
                        <a:pt x="0" y="0"/>
                      </a:moveTo>
                      <a:lnTo>
                        <a:pt x="0" y="56708"/>
                      </a:lnTo>
                      <a:lnTo>
                        <a:pt x="14010" y="56708"/>
                      </a:lnTo>
                      <a:lnTo>
                        <a:pt x="140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3939546" y="3087508"/>
                  <a:ext cx="49755" cy="120367"/>
                </a:xfrm>
                <a:custGeom>
                  <a:avLst/>
                  <a:gdLst/>
                  <a:ahLst/>
                  <a:cxnLst/>
                  <a:rect l="l" t="t" r="r" b="b"/>
                  <a:pathLst>
                    <a:path w="2703" h="6539" extrusionOk="0">
                      <a:moveTo>
                        <a:pt x="0" y="1"/>
                      </a:moveTo>
                      <a:lnTo>
                        <a:pt x="0" y="6539"/>
                      </a:lnTo>
                      <a:lnTo>
                        <a:pt x="2702" y="6539"/>
                      </a:lnTo>
                      <a:lnTo>
                        <a:pt x="270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3939546" y="3557856"/>
                  <a:ext cx="49755" cy="120367"/>
                </a:xfrm>
                <a:custGeom>
                  <a:avLst/>
                  <a:gdLst/>
                  <a:ahLst/>
                  <a:cxnLst/>
                  <a:rect l="l" t="t" r="r" b="b"/>
                  <a:pathLst>
                    <a:path w="2703" h="6539" extrusionOk="0">
                      <a:moveTo>
                        <a:pt x="0" y="0"/>
                      </a:moveTo>
                      <a:lnTo>
                        <a:pt x="0" y="6538"/>
                      </a:lnTo>
                      <a:lnTo>
                        <a:pt x="2702" y="6538"/>
                      </a:lnTo>
                      <a:lnTo>
                        <a:pt x="270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3824720" y="3253286"/>
                  <a:ext cx="291685" cy="3718"/>
                </a:xfrm>
                <a:custGeom>
                  <a:avLst/>
                  <a:gdLst/>
                  <a:ahLst/>
                  <a:cxnLst/>
                  <a:rect l="l" t="t" r="r" b="b"/>
                  <a:pathLst>
                    <a:path w="15846" h="202" extrusionOk="0">
                      <a:moveTo>
                        <a:pt x="7940" y="1"/>
                      </a:moveTo>
                      <a:cubicBezTo>
                        <a:pt x="3570" y="1"/>
                        <a:pt x="1" y="34"/>
                        <a:pt x="1" y="101"/>
                      </a:cubicBezTo>
                      <a:cubicBezTo>
                        <a:pt x="1" y="134"/>
                        <a:pt x="3570" y="201"/>
                        <a:pt x="7940" y="201"/>
                      </a:cubicBezTo>
                      <a:cubicBezTo>
                        <a:pt x="12309" y="201"/>
                        <a:pt x="15845" y="134"/>
                        <a:pt x="15845" y="101"/>
                      </a:cubicBezTo>
                      <a:cubicBezTo>
                        <a:pt x="15845" y="34"/>
                        <a:pt x="12309" y="1"/>
                        <a:pt x="794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3939546" y="3324523"/>
                  <a:ext cx="49755" cy="120367"/>
                </a:xfrm>
                <a:custGeom>
                  <a:avLst/>
                  <a:gdLst/>
                  <a:ahLst/>
                  <a:cxnLst/>
                  <a:rect l="l" t="t" r="r" b="b"/>
                  <a:pathLst>
                    <a:path w="2703" h="6539" extrusionOk="0">
                      <a:moveTo>
                        <a:pt x="0" y="0"/>
                      </a:moveTo>
                      <a:lnTo>
                        <a:pt x="0" y="6538"/>
                      </a:lnTo>
                      <a:lnTo>
                        <a:pt x="2702" y="6538"/>
                      </a:lnTo>
                      <a:lnTo>
                        <a:pt x="270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3824720" y="3490301"/>
                  <a:ext cx="291685" cy="3700"/>
                </a:xfrm>
                <a:custGeom>
                  <a:avLst/>
                  <a:gdLst/>
                  <a:ahLst/>
                  <a:cxnLst/>
                  <a:rect l="l" t="t" r="r" b="b"/>
                  <a:pathLst>
                    <a:path w="15846" h="201" extrusionOk="0">
                      <a:moveTo>
                        <a:pt x="7940" y="1"/>
                      </a:moveTo>
                      <a:cubicBezTo>
                        <a:pt x="3570" y="1"/>
                        <a:pt x="1" y="34"/>
                        <a:pt x="1" y="101"/>
                      </a:cubicBezTo>
                      <a:cubicBezTo>
                        <a:pt x="1" y="134"/>
                        <a:pt x="3570" y="201"/>
                        <a:pt x="7940" y="201"/>
                      </a:cubicBezTo>
                      <a:cubicBezTo>
                        <a:pt x="12309" y="201"/>
                        <a:pt x="15845" y="134"/>
                        <a:pt x="15845" y="101"/>
                      </a:cubicBezTo>
                      <a:cubicBezTo>
                        <a:pt x="15845" y="34"/>
                        <a:pt x="12309" y="1"/>
                        <a:pt x="794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4171039" y="3315927"/>
                  <a:ext cx="49737" cy="119759"/>
                </a:xfrm>
                <a:custGeom>
                  <a:avLst/>
                  <a:gdLst/>
                  <a:ahLst/>
                  <a:cxnLst/>
                  <a:rect l="l" t="t" r="r" b="b"/>
                  <a:pathLst>
                    <a:path w="2702" h="6506" extrusionOk="0">
                      <a:moveTo>
                        <a:pt x="0" y="0"/>
                      </a:moveTo>
                      <a:lnTo>
                        <a:pt x="0" y="6505"/>
                      </a:lnTo>
                      <a:lnTo>
                        <a:pt x="2702" y="6505"/>
                      </a:lnTo>
                      <a:lnTo>
                        <a:pt x="2702"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4278483" y="3315927"/>
                  <a:ext cx="49755" cy="119759"/>
                </a:xfrm>
                <a:custGeom>
                  <a:avLst/>
                  <a:gdLst/>
                  <a:ahLst/>
                  <a:cxnLst/>
                  <a:rect l="l" t="t" r="r" b="b"/>
                  <a:pathLst>
                    <a:path w="2703" h="6506" extrusionOk="0">
                      <a:moveTo>
                        <a:pt x="1" y="0"/>
                      </a:moveTo>
                      <a:lnTo>
                        <a:pt x="1" y="6505"/>
                      </a:lnTo>
                      <a:lnTo>
                        <a:pt x="2702" y="6505"/>
                      </a:lnTo>
                      <a:lnTo>
                        <a:pt x="2702"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4171039" y="3543719"/>
                  <a:ext cx="49737" cy="119759"/>
                </a:xfrm>
                <a:custGeom>
                  <a:avLst/>
                  <a:gdLst/>
                  <a:ahLst/>
                  <a:cxnLst/>
                  <a:rect l="l" t="t" r="r" b="b"/>
                  <a:pathLst>
                    <a:path w="2702" h="6506" extrusionOk="0">
                      <a:moveTo>
                        <a:pt x="0" y="1"/>
                      </a:moveTo>
                      <a:lnTo>
                        <a:pt x="0" y="6506"/>
                      </a:lnTo>
                      <a:lnTo>
                        <a:pt x="2702" y="6506"/>
                      </a:lnTo>
                      <a:lnTo>
                        <a:pt x="270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4278483" y="3543719"/>
                  <a:ext cx="49755" cy="119759"/>
                </a:xfrm>
                <a:custGeom>
                  <a:avLst/>
                  <a:gdLst/>
                  <a:ahLst/>
                  <a:cxnLst/>
                  <a:rect l="l" t="t" r="r" b="b"/>
                  <a:pathLst>
                    <a:path w="2703" h="6506" extrusionOk="0">
                      <a:moveTo>
                        <a:pt x="1" y="1"/>
                      </a:moveTo>
                      <a:lnTo>
                        <a:pt x="1" y="6506"/>
                      </a:lnTo>
                      <a:lnTo>
                        <a:pt x="2702" y="6506"/>
                      </a:lnTo>
                      <a:lnTo>
                        <a:pt x="270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3782972" y="2964086"/>
                  <a:ext cx="633071" cy="26433"/>
                </a:xfrm>
                <a:custGeom>
                  <a:avLst/>
                  <a:gdLst/>
                  <a:ahLst/>
                  <a:cxnLst/>
                  <a:rect l="l" t="t" r="r" b="b"/>
                  <a:pathLst>
                    <a:path w="34392" h="1436" extrusionOk="0">
                      <a:moveTo>
                        <a:pt x="0" y="1"/>
                      </a:moveTo>
                      <a:lnTo>
                        <a:pt x="0" y="1435"/>
                      </a:lnTo>
                      <a:lnTo>
                        <a:pt x="34392" y="1435"/>
                      </a:lnTo>
                      <a:lnTo>
                        <a:pt x="34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5317403" y="2870152"/>
                  <a:ext cx="412033" cy="1158678"/>
                </a:xfrm>
                <a:custGeom>
                  <a:avLst/>
                  <a:gdLst/>
                  <a:ahLst/>
                  <a:cxnLst/>
                  <a:rect l="l" t="t" r="r" b="b"/>
                  <a:pathLst>
                    <a:path w="22384" h="62946" extrusionOk="0">
                      <a:moveTo>
                        <a:pt x="1" y="0"/>
                      </a:moveTo>
                      <a:lnTo>
                        <a:pt x="1" y="62945"/>
                      </a:lnTo>
                      <a:lnTo>
                        <a:pt x="22383" y="62945"/>
                      </a:lnTo>
                      <a:lnTo>
                        <a:pt x="22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5034958" y="3026726"/>
                  <a:ext cx="78618" cy="192193"/>
                </a:xfrm>
                <a:custGeom>
                  <a:avLst/>
                  <a:gdLst/>
                  <a:ahLst/>
                  <a:cxnLst/>
                  <a:rect l="l" t="t" r="r" b="b"/>
                  <a:pathLst>
                    <a:path w="4271" h="10441" extrusionOk="0">
                      <a:moveTo>
                        <a:pt x="1" y="0"/>
                      </a:moveTo>
                      <a:lnTo>
                        <a:pt x="1" y="10441"/>
                      </a:lnTo>
                      <a:lnTo>
                        <a:pt x="4270" y="10441"/>
                      </a:lnTo>
                      <a:lnTo>
                        <a:pt x="42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5034958" y="3778286"/>
                  <a:ext cx="78618" cy="191585"/>
                </a:xfrm>
                <a:custGeom>
                  <a:avLst/>
                  <a:gdLst/>
                  <a:ahLst/>
                  <a:cxnLst/>
                  <a:rect l="l" t="t" r="r" b="b"/>
                  <a:pathLst>
                    <a:path w="4271" h="10408" extrusionOk="0">
                      <a:moveTo>
                        <a:pt x="1" y="0"/>
                      </a:moveTo>
                      <a:lnTo>
                        <a:pt x="1" y="10408"/>
                      </a:lnTo>
                      <a:lnTo>
                        <a:pt x="4270" y="10408"/>
                      </a:lnTo>
                      <a:lnTo>
                        <a:pt x="42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4850754" y="3290138"/>
                  <a:ext cx="466667" cy="8007"/>
                </a:xfrm>
                <a:custGeom>
                  <a:avLst/>
                  <a:gdLst/>
                  <a:ahLst/>
                  <a:cxnLst/>
                  <a:rect l="l" t="t" r="r" b="b"/>
                  <a:pathLst>
                    <a:path w="25352" h="435" extrusionOk="0">
                      <a:moveTo>
                        <a:pt x="12676" y="0"/>
                      </a:moveTo>
                      <a:cubicBezTo>
                        <a:pt x="5671" y="0"/>
                        <a:pt x="0" y="100"/>
                        <a:pt x="0" y="201"/>
                      </a:cubicBezTo>
                      <a:cubicBezTo>
                        <a:pt x="0" y="334"/>
                        <a:pt x="5671" y="434"/>
                        <a:pt x="12676" y="434"/>
                      </a:cubicBezTo>
                      <a:cubicBezTo>
                        <a:pt x="19681" y="434"/>
                        <a:pt x="25352" y="334"/>
                        <a:pt x="25352" y="201"/>
                      </a:cubicBezTo>
                      <a:cubicBezTo>
                        <a:pt x="25352" y="100"/>
                        <a:pt x="19681" y="0"/>
                        <a:pt x="12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5034958" y="3404964"/>
                  <a:ext cx="78618" cy="192193"/>
                </a:xfrm>
                <a:custGeom>
                  <a:avLst/>
                  <a:gdLst/>
                  <a:ahLst/>
                  <a:cxnLst/>
                  <a:rect l="l" t="t" r="r" b="b"/>
                  <a:pathLst>
                    <a:path w="4271" h="10441" extrusionOk="0">
                      <a:moveTo>
                        <a:pt x="1" y="0"/>
                      </a:moveTo>
                      <a:lnTo>
                        <a:pt x="1" y="10441"/>
                      </a:lnTo>
                      <a:lnTo>
                        <a:pt x="4270" y="10441"/>
                      </a:lnTo>
                      <a:lnTo>
                        <a:pt x="42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4850754" y="3668982"/>
                  <a:ext cx="466667" cy="7400"/>
                </a:xfrm>
                <a:custGeom>
                  <a:avLst/>
                  <a:gdLst/>
                  <a:ahLst/>
                  <a:cxnLst/>
                  <a:rect l="l" t="t" r="r" b="b"/>
                  <a:pathLst>
                    <a:path w="25352" h="402" extrusionOk="0">
                      <a:moveTo>
                        <a:pt x="12676" y="1"/>
                      </a:moveTo>
                      <a:cubicBezTo>
                        <a:pt x="5671" y="1"/>
                        <a:pt x="0" y="68"/>
                        <a:pt x="0" y="201"/>
                      </a:cubicBezTo>
                      <a:cubicBezTo>
                        <a:pt x="0" y="301"/>
                        <a:pt x="5671" y="401"/>
                        <a:pt x="12676" y="401"/>
                      </a:cubicBezTo>
                      <a:cubicBezTo>
                        <a:pt x="19681" y="401"/>
                        <a:pt x="25352" y="301"/>
                        <a:pt x="25352" y="201"/>
                      </a:cubicBezTo>
                      <a:cubicBezTo>
                        <a:pt x="25352" y="68"/>
                        <a:pt x="19681" y="1"/>
                        <a:pt x="12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5404599" y="3026726"/>
                  <a:ext cx="79226" cy="192193"/>
                </a:xfrm>
                <a:custGeom>
                  <a:avLst/>
                  <a:gdLst/>
                  <a:ahLst/>
                  <a:cxnLst/>
                  <a:rect l="l" t="t" r="r" b="b"/>
                  <a:pathLst>
                    <a:path w="4304" h="10441" extrusionOk="0">
                      <a:moveTo>
                        <a:pt x="1" y="0"/>
                      </a:moveTo>
                      <a:lnTo>
                        <a:pt x="1" y="10441"/>
                      </a:lnTo>
                      <a:lnTo>
                        <a:pt x="4304" y="10441"/>
                      </a:lnTo>
                      <a:lnTo>
                        <a:pt x="430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5575917" y="3026726"/>
                  <a:ext cx="79226" cy="192193"/>
                </a:xfrm>
                <a:custGeom>
                  <a:avLst/>
                  <a:gdLst/>
                  <a:ahLst/>
                  <a:cxnLst/>
                  <a:rect l="l" t="t" r="r" b="b"/>
                  <a:pathLst>
                    <a:path w="4304" h="10441" extrusionOk="0">
                      <a:moveTo>
                        <a:pt x="0" y="0"/>
                      </a:moveTo>
                      <a:lnTo>
                        <a:pt x="0" y="10441"/>
                      </a:lnTo>
                      <a:lnTo>
                        <a:pt x="4303" y="10441"/>
                      </a:lnTo>
                      <a:lnTo>
                        <a:pt x="430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5404599" y="3390827"/>
                  <a:ext cx="79226" cy="192211"/>
                </a:xfrm>
                <a:custGeom>
                  <a:avLst/>
                  <a:gdLst/>
                  <a:ahLst/>
                  <a:cxnLst/>
                  <a:rect l="l" t="t" r="r" b="b"/>
                  <a:pathLst>
                    <a:path w="4304" h="10442" extrusionOk="0">
                      <a:moveTo>
                        <a:pt x="1" y="1"/>
                      </a:moveTo>
                      <a:lnTo>
                        <a:pt x="1" y="10442"/>
                      </a:lnTo>
                      <a:lnTo>
                        <a:pt x="4304" y="10442"/>
                      </a:lnTo>
                      <a:lnTo>
                        <a:pt x="430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5575917" y="3390827"/>
                  <a:ext cx="79226" cy="192211"/>
                </a:xfrm>
                <a:custGeom>
                  <a:avLst/>
                  <a:gdLst/>
                  <a:ahLst/>
                  <a:cxnLst/>
                  <a:rect l="l" t="t" r="r" b="b"/>
                  <a:pathLst>
                    <a:path w="4304" h="10442" extrusionOk="0">
                      <a:moveTo>
                        <a:pt x="0" y="1"/>
                      </a:moveTo>
                      <a:lnTo>
                        <a:pt x="0" y="10442"/>
                      </a:lnTo>
                      <a:lnTo>
                        <a:pt x="4303" y="10442"/>
                      </a:lnTo>
                      <a:lnTo>
                        <a:pt x="430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5404599" y="3755571"/>
                  <a:ext cx="79226" cy="191585"/>
                </a:xfrm>
                <a:custGeom>
                  <a:avLst/>
                  <a:gdLst/>
                  <a:ahLst/>
                  <a:cxnLst/>
                  <a:rect l="l" t="t" r="r" b="b"/>
                  <a:pathLst>
                    <a:path w="4304" h="10408" extrusionOk="0">
                      <a:moveTo>
                        <a:pt x="1" y="0"/>
                      </a:moveTo>
                      <a:lnTo>
                        <a:pt x="1" y="10408"/>
                      </a:lnTo>
                      <a:lnTo>
                        <a:pt x="4304" y="10408"/>
                      </a:lnTo>
                      <a:lnTo>
                        <a:pt x="430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5575917" y="3755571"/>
                  <a:ext cx="79226" cy="191585"/>
                </a:xfrm>
                <a:custGeom>
                  <a:avLst/>
                  <a:gdLst/>
                  <a:ahLst/>
                  <a:cxnLst/>
                  <a:rect l="l" t="t" r="r" b="b"/>
                  <a:pathLst>
                    <a:path w="4304" h="10408" extrusionOk="0">
                      <a:moveTo>
                        <a:pt x="0" y="0"/>
                      </a:moveTo>
                      <a:lnTo>
                        <a:pt x="0" y="10408"/>
                      </a:lnTo>
                      <a:lnTo>
                        <a:pt x="4303" y="10408"/>
                      </a:lnTo>
                      <a:lnTo>
                        <a:pt x="430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4784432" y="2829619"/>
                  <a:ext cx="1010701" cy="41767"/>
                </a:xfrm>
                <a:custGeom>
                  <a:avLst/>
                  <a:gdLst/>
                  <a:ahLst/>
                  <a:cxnLst/>
                  <a:rect l="l" t="t" r="r" b="b"/>
                  <a:pathLst>
                    <a:path w="54907" h="2269" extrusionOk="0">
                      <a:moveTo>
                        <a:pt x="1" y="0"/>
                      </a:moveTo>
                      <a:lnTo>
                        <a:pt x="1" y="2269"/>
                      </a:lnTo>
                      <a:lnTo>
                        <a:pt x="54907" y="2269"/>
                      </a:lnTo>
                      <a:lnTo>
                        <a:pt x="549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4858117" y="2871367"/>
                  <a:ext cx="877467" cy="8007"/>
                </a:xfrm>
                <a:custGeom>
                  <a:avLst/>
                  <a:gdLst/>
                  <a:ahLst/>
                  <a:cxnLst/>
                  <a:rect l="l" t="t" r="r" b="b"/>
                  <a:pathLst>
                    <a:path w="47669" h="435" extrusionOk="0">
                      <a:moveTo>
                        <a:pt x="23818" y="1"/>
                      </a:moveTo>
                      <a:cubicBezTo>
                        <a:pt x="10675" y="1"/>
                        <a:pt x="1" y="101"/>
                        <a:pt x="1" y="201"/>
                      </a:cubicBezTo>
                      <a:cubicBezTo>
                        <a:pt x="1" y="334"/>
                        <a:pt x="10675" y="434"/>
                        <a:pt x="23818" y="434"/>
                      </a:cubicBezTo>
                      <a:cubicBezTo>
                        <a:pt x="36994" y="434"/>
                        <a:pt x="47668" y="334"/>
                        <a:pt x="47668" y="201"/>
                      </a:cubicBezTo>
                      <a:cubicBezTo>
                        <a:pt x="47668" y="101"/>
                        <a:pt x="36994" y="1"/>
                        <a:pt x="23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2939908" y="2631296"/>
                  <a:ext cx="889745" cy="1399982"/>
                </a:xfrm>
                <a:custGeom>
                  <a:avLst/>
                  <a:gdLst/>
                  <a:ahLst/>
                  <a:cxnLst/>
                  <a:rect l="l" t="t" r="r" b="b"/>
                  <a:pathLst>
                    <a:path w="48336" h="76055" extrusionOk="0">
                      <a:moveTo>
                        <a:pt x="1" y="0"/>
                      </a:moveTo>
                      <a:lnTo>
                        <a:pt x="201" y="76055"/>
                      </a:lnTo>
                      <a:lnTo>
                        <a:pt x="48335" y="76055"/>
                      </a:lnTo>
                      <a:lnTo>
                        <a:pt x="481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3382627" y="2631296"/>
                  <a:ext cx="443345" cy="1399982"/>
                </a:xfrm>
                <a:custGeom>
                  <a:avLst/>
                  <a:gdLst/>
                  <a:ahLst/>
                  <a:cxnLst/>
                  <a:rect l="l" t="t" r="r" b="b"/>
                  <a:pathLst>
                    <a:path w="24085" h="76055" extrusionOk="0">
                      <a:moveTo>
                        <a:pt x="0" y="0"/>
                      </a:moveTo>
                      <a:lnTo>
                        <a:pt x="0" y="76055"/>
                      </a:lnTo>
                      <a:lnTo>
                        <a:pt x="24084" y="76055"/>
                      </a:lnTo>
                      <a:lnTo>
                        <a:pt x="24084" y="0"/>
                      </a:ln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3041223" y="2355589"/>
                  <a:ext cx="312559" cy="275726"/>
                </a:xfrm>
                <a:custGeom>
                  <a:avLst/>
                  <a:gdLst/>
                  <a:ahLst/>
                  <a:cxnLst/>
                  <a:rect l="l" t="t" r="r" b="b"/>
                  <a:pathLst>
                    <a:path w="16980" h="14979" extrusionOk="0">
                      <a:moveTo>
                        <a:pt x="1" y="1"/>
                      </a:moveTo>
                      <a:lnTo>
                        <a:pt x="1" y="14978"/>
                      </a:lnTo>
                      <a:lnTo>
                        <a:pt x="16980" y="14978"/>
                      </a:lnTo>
                      <a:lnTo>
                        <a:pt x="1698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3279471" y="2355589"/>
                  <a:ext cx="74311" cy="275726"/>
                </a:xfrm>
                <a:custGeom>
                  <a:avLst/>
                  <a:gdLst/>
                  <a:ahLst/>
                  <a:cxnLst/>
                  <a:rect l="l" t="t" r="r" b="b"/>
                  <a:pathLst>
                    <a:path w="4037" h="14979" extrusionOk="0">
                      <a:moveTo>
                        <a:pt x="0" y="1"/>
                      </a:moveTo>
                      <a:lnTo>
                        <a:pt x="0" y="14978"/>
                      </a:lnTo>
                      <a:lnTo>
                        <a:pt x="4037" y="14978"/>
                      </a:lnTo>
                      <a:lnTo>
                        <a:pt x="4037" y="1"/>
                      </a:ln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2866241" y="2615319"/>
                  <a:ext cx="985519" cy="15996"/>
                </a:xfrm>
                <a:custGeom>
                  <a:avLst/>
                  <a:gdLst/>
                  <a:ahLst/>
                  <a:cxnLst/>
                  <a:rect l="l" t="t" r="r" b="b"/>
                  <a:pathLst>
                    <a:path w="53539" h="869" extrusionOk="0">
                      <a:moveTo>
                        <a:pt x="0" y="1"/>
                      </a:moveTo>
                      <a:lnTo>
                        <a:pt x="0" y="868"/>
                      </a:lnTo>
                      <a:lnTo>
                        <a:pt x="53538" y="868"/>
                      </a:lnTo>
                      <a:lnTo>
                        <a:pt x="53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3114908" y="2751645"/>
                  <a:ext cx="74937" cy="158433"/>
                </a:xfrm>
                <a:custGeom>
                  <a:avLst/>
                  <a:gdLst/>
                  <a:ahLst/>
                  <a:cxnLst/>
                  <a:rect l="l" t="t" r="r" b="b"/>
                  <a:pathLst>
                    <a:path w="4071" h="8607" extrusionOk="0">
                      <a:moveTo>
                        <a:pt x="1" y="0"/>
                      </a:moveTo>
                      <a:lnTo>
                        <a:pt x="1" y="8606"/>
                      </a:lnTo>
                      <a:lnTo>
                        <a:pt x="4070" y="8606"/>
                      </a:lnTo>
                      <a:lnTo>
                        <a:pt x="40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2939908" y="2969000"/>
                  <a:ext cx="442737" cy="6167"/>
                </a:xfrm>
                <a:custGeom>
                  <a:avLst/>
                  <a:gdLst/>
                  <a:ahLst/>
                  <a:cxnLst/>
                  <a:rect l="l" t="t" r="r" b="b"/>
                  <a:pathLst>
                    <a:path w="24052" h="335" extrusionOk="0">
                      <a:moveTo>
                        <a:pt x="12043" y="1"/>
                      </a:moveTo>
                      <a:cubicBezTo>
                        <a:pt x="5405" y="1"/>
                        <a:pt x="1" y="67"/>
                        <a:pt x="1" y="167"/>
                      </a:cubicBezTo>
                      <a:cubicBezTo>
                        <a:pt x="1" y="234"/>
                        <a:pt x="5405" y="334"/>
                        <a:pt x="12043" y="334"/>
                      </a:cubicBezTo>
                      <a:cubicBezTo>
                        <a:pt x="18681" y="334"/>
                        <a:pt x="24051" y="234"/>
                        <a:pt x="24051" y="167"/>
                      </a:cubicBezTo>
                      <a:cubicBezTo>
                        <a:pt x="24051" y="67"/>
                        <a:pt x="18681" y="1"/>
                        <a:pt x="1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3561309" y="2751645"/>
                  <a:ext cx="75544" cy="158433"/>
                </a:xfrm>
                <a:custGeom>
                  <a:avLst/>
                  <a:gdLst/>
                  <a:ahLst/>
                  <a:cxnLst/>
                  <a:rect l="l" t="t" r="r" b="b"/>
                  <a:pathLst>
                    <a:path w="4104" h="8607" extrusionOk="0">
                      <a:moveTo>
                        <a:pt x="0" y="0"/>
                      </a:moveTo>
                      <a:lnTo>
                        <a:pt x="0" y="8606"/>
                      </a:lnTo>
                      <a:lnTo>
                        <a:pt x="4103" y="8606"/>
                      </a:lnTo>
                      <a:lnTo>
                        <a:pt x="410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3386916" y="2969000"/>
                  <a:ext cx="442737" cy="6167"/>
                </a:xfrm>
                <a:custGeom>
                  <a:avLst/>
                  <a:gdLst/>
                  <a:ahLst/>
                  <a:cxnLst/>
                  <a:rect l="l" t="t" r="r" b="b"/>
                  <a:pathLst>
                    <a:path w="24052" h="335" extrusionOk="0">
                      <a:moveTo>
                        <a:pt x="12010" y="1"/>
                      </a:moveTo>
                      <a:cubicBezTo>
                        <a:pt x="5371" y="1"/>
                        <a:pt x="1" y="67"/>
                        <a:pt x="1" y="167"/>
                      </a:cubicBezTo>
                      <a:cubicBezTo>
                        <a:pt x="1" y="234"/>
                        <a:pt x="5371" y="334"/>
                        <a:pt x="12010" y="334"/>
                      </a:cubicBezTo>
                      <a:cubicBezTo>
                        <a:pt x="18648" y="334"/>
                        <a:pt x="24051" y="234"/>
                        <a:pt x="24051" y="167"/>
                      </a:cubicBezTo>
                      <a:cubicBezTo>
                        <a:pt x="24051" y="67"/>
                        <a:pt x="18681" y="1"/>
                        <a:pt x="1201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3561309" y="3065401"/>
                  <a:ext cx="75544" cy="158433"/>
                </a:xfrm>
                <a:custGeom>
                  <a:avLst/>
                  <a:gdLst/>
                  <a:ahLst/>
                  <a:cxnLst/>
                  <a:rect l="l" t="t" r="r" b="b"/>
                  <a:pathLst>
                    <a:path w="4104" h="8607" extrusionOk="0">
                      <a:moveTo>
                        <a:pt x="0" y="1"/>
                      </a:moveTo>
                      <a:lnTo>
                        <a:pt x="0" y="8607"/>
                      </a:lnTo>
                      <a:lnTo>
                        <a:pt x="4103" y="8607"/>
                      </a:lnTo>
                      <a:lnTo>
                        <a:pt x="410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3386916" y="3282775"/>
                  <a:ext cx="442737" cy="6148"/>
                </a:xfrm>
                <a:custGeom>
                  <a:avLst/>
                  <a:gdLst/>
                  <a:ahLst/>
                  <a:cxnLst/>
                  <a:rect l="l" t="t" r="r" b="b"/>
                  <a:pathLst>
                    <a:path w="24052" h="334" extrusionOk="0">
                      <a:moveTo>
                        <a:pt x="12010" y="0"/>
                      </a:moveTo>
                      <a:cubicBezTo>
                        <a:pt x="5371" y="0"/>
                        <a:pt x="1" y="67"/>
                        <a:pt x="1" y="167"/>
                      </a:cubicBezTo>
                      <a:cubicBezTo>
                        <a:pt x="1" y="267"/>
                        <a:pt x="5371" y="334"/>
                        <a:pt x="12010" y="334"/>
                      </a:cubicBezTo>
                      <a:cubicBezTo>
                        <a:pt x="18648" y="334"/>
                        <a:pt x="24051" y="267"/>
                        <a:pt x="24051" y="167"/>
                      </a:cubicBezTo>
                      <a:cubicBezTo>
                        <a:pt x="24051" y="67"/>
                        <a:pt x="18681" y="0"/>
                        <a:pt x="1201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3561309" y="3388986"/>
                  <a:ext cx="75544" cy="158452"/>
                </a:xfrm>
                <a:custGeom>
                  <a:avLst/>
                  <a:gdLst/>
                  <a:ahLst/>
                  <a:cxnLst/>
                  <a:rect l="l" t="t" r="r" b="b"/>
                  <a:pathLst>
                    <a:path w="4104" h="8608" extrusionOk="0">
                      <a:moveTo>
                        <a:pt x="0" y="1"/>
                      </a:moveTo>
                      <a:lnTo>
                        <a:pt x="0" y="8607"/>
                      </a:lnTo>
                      <a:lnTo>
                        <a:pt x="4103" y="8607"/>
                      </a:lnTo>
                      <a:lnTo>
                        <a:pt x="410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3386916" y="3606360"/>
                  <a:ext cx="442737" cy="5541"/>
                </a:xfrm>
                <a:custGeom>
                  <a:avLst/>
                  <a:gdLst/>
                  <a:ahLst/>
                  <a:cxnLst/>
                  <a:rect l="l" t="t" r="r" b="b"/>
                  <a:pathLst>
                    <a:path w="24052" h="301" extrusionOk="0">
                      <a:moveTo>
                        <a:pt x="12010" y="0"/>
                      </a:moveTo>
                      <a:cubicBezTo>
                        <a:pt x="5371" y="0"/>
                        <a:pt x="1" y="67"/>
                        <a:pt x="1" y="167"/>
                      </a:cubicBezTo>
                      <a:cubicBezTo>
                        <a:pt x="1" y="234"/>
                        <a:pt x="5371" y="301"/>
                        <a:pt x="12010" y="301"/>
                      </a:cubicBezTo>
                      <a:cubicBezTo>
                        <a:pt x="18648" y="301"/>
                        <a:pt x="24051" y="234"/>
                        <a:pt x="24051" y="167"/>
                      </a:cubicBezTo>
                      <a:cubicBezTo>
                        <a:pt x="24051" y="67"/>
                        <a:pt x="18681" y="0"/>
                        <a:pt x="1201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3561309" y="3711964"/>
                  <a:ext cx="75544" cy="158433"/>
                </a:xfrm>
                <a:custGeom>
                  <a:avLst/>
                  <a:gdLst/>
                  <a:ahLst/>
                  <a:cxnLst/>
                  <a:rect l="l" t="t" r="r" b="b"/>
                  <a:pathLst>
                    <a:path w="4104" h="8607" extrusionOk="0">
                      <a:moveTo>
                        <a:pt x="0" y="1"/>
                      </a:moveTo>
                      <a:lnTo>
                        <a:pt x="0" y="8607"/>
                      </a:lnTo>
                      <a:lnTo>
                        <a:pt x="4103" y="8607"/>
                      </a:lnTo>
                      <a:lnTo>
                        <a:pt x="410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3386916" y="3929946"/>
                  <a:ext cx="442737" cy="5541"/>
                </a:xfrm>
                <a:custGeom>
                  <a:avLst/>
                  <a:gdLst/>
                  <a:ahLst/>
                  <a:cxnLst/>
                  <a:rect l="l" t="t" r="r" b="b"/>
                  <a:pathLst>
                    <a:path w="24052" h="301" extrusionOk="0">
                      <a:moveTo>
                        <a:pt x="12010" y="1"/>
                      </a:moveTo>
                      <a:cubicBezTo>
                        <a:pt x="5371" y="1"/>
                        <a:pt x="1" y="67"/>
                        <a:pt x="1" y="167"/>
                      </a:cubicBezTo>
                      <a:cubicBezTo>
                        <a:pt x="1" y="234"/>
                        <a:pt x="5371" y="301"/>
                        <a:pt x="12010" y="301"/>
                      </a:cubicBezTo>
                      <a:cubicBezTo>
                        <a:pt x="18648" y="301"/>
                        <a:pt x="24051" y="234"/>
                        <a:pt x="24051" y="167"/>
                      </a:cubicBezTo>
                      <a:cubicBezTo>
                        <a:pt x="24051" y="34"/>
                        <a:pt x="18681" y="1"/>
                        <a:pt x="1201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3114908" y="3070315"/>
                  <a:ext cx="74937" cy="158433"/>
                </a:xfrm>
                <a:custGeom>
                  <a:avLst/>
                  <a:gdLst/>
                  <a:ahLst/>
                  <a:cxnLst/>
                  <a:rect l="l" t="t" r="r" b="b"/>
                  <a:pathLst>
                    <a:path w="4071" h="8607" extrusionOk="0">
                      <a:moveTo>
                        <a:pt x="1" y="1"/>
                      </a:moveTo>
                      <a:lnTo>
                        <a:pt x="1" y="8607"/>
                      </a:lnTo>
                      <a:lnTo>
                        <a:pt x="4070" y="8607"/>
                      </a:lnTo>
                      <a:lnTo>
                        <a:pt x="40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2939908" y="3287671"/>
                  <a:ext cx="442737" cy="6167"/>
                </a:xfrm>
                <a:custGeom>
                  <a:avLst/>
                  <a:gdLst/>
                  <a:ahLst/>
                  <a:cxnLst/>
                  <a:rect l="l" t="t" r="r" b="b"/>
                  <a:pathLst>
                    <a:path w="24052" h="335" extrusionOk="0">
                      <a:moveTo>
                        <a:pt x="12043" y="1"/>
                      </a:moveTo>
                      <a:cubicBezTo>
                        <a:pt x="5405" y="1"/>
                        <a:pt x="1" y="68"/>
                        <a:pt x="1" y="168"/>
                      </a:cubicBezTo>
                      <a:cubicBezTo>
                        <a:pt x="1" y="234"/>
                        <a:pt x="5405" y="335"/>
                        <a:pt x="12043" y="335"/>
                      </a:cubicBezTo>
                      <a:cubicBezTo>
                        <a:pt x="18681" y="335"/>
                        <a:pt x="24051" y="234"/>
                        <a:pt x="24051" y="168"/>
                      </a:cubicBezTo>
                      <a:cubicBezTo>
                        <a:pt x="24051" y="68"/>
                        <a:pt x="18681" y="1"/>
                        <a:pt x="1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114908" y="3388986"/>
                  <a:ext cx="74937" cy="158452"/>
                </a:xfrm>
                <a:custGeom>
                  <a:avLst/>
                  <a:gdLst/>
                  <a:ahLst/>
                  <a:cxnLst/>
                  <a:rect l="l" t="t" r="r" b="b"/>
                  <a:pathLst>
                    <a:path w="4071" h="8608" extrusionOk="0">
                      <a:moveTo>
                        <a:pt x="1" y="1"/>
                      </a:moveTo>
                      <a:lnTo>
                        <a:pt x="1" y="8607"/>
                      </a:lnTo>
                      <a:lnTo>
                        <a:pt x="4070" y="8607"/>
                      </a:lnTo>
                      <a:lnTo>
                        <a:pt x="40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2939908" y="3606360"/>
                  <a:ext cx="442737" cy="6148"/>
                </a:xfrm>
                <a:custGeom>
                  <a:avLst/>
                  <a:gdLst/>
                  <a:ahLst/>
                  <a:cxnLst/>
                  <a:rect l="l" t="t" r="r" b="b"/>
                  <a:pathLst>
                    <a:path w="24052" h="334" extrusionOk="0">
                      <a:moveTo>
                        <a:pt x="12043" y="0"/>
                      </a:moveTo>
                      <a:cubicBezTo>
                        <a:pt x="5405" y="0"/>
                        <a:pt x="1" y="67"/>
                        <a:pt x="1" y="167"/>
                      </a:cubicBezTo>
                      <a:cubicBezTo>
                        <a:pt x="1" y="234"/>
                        <a:pt x="5405" y="334"/>
                        <a:pt x="12043" y="334"/>
                      </a:cubicBezTo>
                      <a:cubicBezTo>
                        <a:pt x="18681" y="334"/>
                        <a:pt x="24051" y="234"/>
                        <a:pt x="24051" y="167"/>
                      </a:cubicBezTo>
                      <a:cubicBezTo>
                        <a:pt x="24051" y="67"/>
                        <a:pt x="18681" y="0"/>
                        <a:pt x="12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3114908" y="3707675"/>
                  <a:ext cx="74937" cy="158433"/>
                </a:xfrm>
                <a:custGeom>
                  <a:avLst/>
                  <a:gdLst/>
                  <a:ahLst/>
                  <a:cxnLst/>
                  <a:rect l="l" t="t" r="r" b="b"/>
                  <a:pathLst>
                    <a:path w="4071" h="8607" extrusionOk="0">
                      <a:moveTo>
                        <a:pt x="1" y="0"/>
                      </a:moveTo>
                      <a:lnTo>
                        <a:pt x="1" y="8606"/>
                      </a:lnTo>
                      <a:lnTo>
                        <a:pt x="4070" y="8606"/>
                      </a:lnTo>
                      <a:lnTo>
                        <a:pt x="40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2939908" y="3925031"/>
                  <a:ext cx="442737" cy="6167"/>
                </a:xfrm>
                <a:custGeom>
                  <a:avLst/>
                  <a:gdLst/>
                  <a:ahLst/>
                  <a:cxnLst/>
                  <a:rect l="l" t="t" r="r" b="b"/>
                  <a:pathLst>
                    <a:path w="24052" h="335" extrusionOk="0">
                      <a:moveTo>
                        <a:pt x="12043" y="1"/>
                      </a:moveTo>
                      <a:cubicBezTo>
                        <a:pt x="5405" y="1"/>
                        <a:pt x="1" y="67"/>
                        <a:pt x="1" y="168"/>
                      </a:cubicBezTo>
                      <a:cubicBezTo>
                        <a:pt x="1" y="234"/>
                        <a:pt x="5405" y="334"/>
                        <a:pt x="12043" y="334"/>
                      </a:cubicBezTo>
                      <a:cubicBezTo>
                        <a:pt x="18681" y="334"/>
                        <a:pt x="24051" y="234"/>
                        <a:pt x="24051" y="168"/>
                      </a:cubicBezTo>
                      <a:cubicBezTo>
                        <a:pt x="24051" y="67"/>
                        <a:pt x="18681" y="1"/>
                        <a:pt x="1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a:off x="2828782" y="4029420"/>
                  <a:ext cx="3515299" cy="4307"/>
                </a:xfrm>
                <a:custGeom>
                  <a:avLst/>
                  <a:gdLst/>
                  <a:ahLst/>
                  <a:cxnLst/>
                  <a:rect l="l" t="t" r="r" b="b"/>
                  <a:pathLst>
                    <a:path w="190971" h="234" extrusionOk="0">
                      <a:moveTo>
                        <a:pt x="95468" y="0"/>
                      </a:moveTo>
                      <a:cubicBezTo>
                        <a:pt x="42731" y="0"/>
                        <a:pt x="0" y="34"/>
                        <a:pt x="0" y="101"/>
                      </a:cubicBezTo>
                      <a:cubicBezTo>
                        <a:pt x="0" y="167"/>
                        <a:pt x="42731" y="234"/>
                        <a:pt x="95468" y="234"/>
                      </a:cubicBezTo>
                      <a:cubicBezTo>
                        <a:pt x="148206" y="234"/>
                        <a:pt x="190970" y="167"/>
                        <a:pt x="190970" y="101"/>
                      </a:cubicBezTo>
                      <a:cubicBezTo>
                        <a:pt x="190970" y="67"/>
                        <a:pt x="148206" y="0"/>
                        <a:pt x="9546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a:off x="4878991" y="1264135"/>
                  <a:ext cx="470367" cy="115802"/>
                </a:xfrm>
                <a:custGeom>
                  <a:avLst/>
                  <a:gdLst/>
                  <a:ahLst/>
                  <a:cxnLst/>
                  <a:rect l="l" t="t" r="r" b="b"/>
                  <a:pathLst>
                    <a:path w="25553" h="6291" extrusionOk="0">
                      <a:moveTo>
                        <a:pt x="15525" y="1"/>
                      </a:moveTo>
                      <a:cubicBezTo>
                        <a:pt x="14738" y="1"/>
                        <a:pt x="13925" y="302"/>
                        <a:pt x="13177" y="653"/>
                      </a:cubicBezTo>
                      <a:cubicBezTo>
                        <a:pt x="12143" y="1186"/>
                        <a:pt x="11142" y="1820"/>
                        <a:pt x="10008" y="1920"/>
                      </a:cubicBezTo>
                      <a:cubicBezTo>
                        <a:pt x="9920" y="1926"/>
                        <a:pt x="9830" y="1929"/>
                        <a:pt x="9741" y="1929"/>
                      </a:cubicBezTo>
                      <a:cubicBezTo>
                        <a:pt x="9225" y="1929"/>
                        <a:pt x="8691" y="1846"/>
                        <a:pt x="8183" y="1846"/>
                      </a:cubicBezTo>
                      <a:cubicBezTo>
                        <a:pt x="7778" y="1846"/>
                        <a:pt x="7390" y="1898"/>
                        <a:pt x="7039" y="2087"/>
                      </a:cubicBezTo>
                      <a:cubicBezTo>
                        <a:pt x="6372" y="2454"/>
                        <a:pt x="6038" y="3221"/>
                        <a:pt x="5438" y="3655"/>
                      </a:cubicBezTo>
                      <a:cubicBezTo>
                        <a:pt x="4804" y="4022"/>
                        <a:pt x="4104" y="4222"/>
                        <a:pt x="3337" y="4222"/>
                      </a:cubicBezTo>
                      <a:cubicBezTo>
                        <a:pt x="3265" y="4219"/>
                        <a:pt x="3193" y="4217"/>
                        <a:pt x="3121" y="4217"/>
                      </a:cubicBezTo>
                      <a:cubicBezTo>
                        <a:pt x="2487" y="4217"/>
                        <a:pt x="1831" y="4346"/>
                        <a:pt x="1202" y="4556"/>
                      </a:cubicBezTo>
                      <a:cubicBezTo>
                        <a:pt x="535" y="4856"/>
                        <a:pt x="1" y="5590"/>
                        <a:pt x="134" y="6290"/>
                      </a:cubicBezTo>
                      <a:lnTo>
                        <a:pt x="25386" y="6023"/>
                      </a:lnTo>
                      <a:cubicBezTo>
                        <a:pt x="25552" y="4622"/>
                        <a:pt x="23584" y="3488"/>
                        <a:pt x="22117" y="3355"/>
                      </a:cubicBezTo>
                      <a:cubicBezTo>
                        <a:pt x="21919" y="3337"/>
                        <a:pt x="21721" y="3333"/>
                        <a:pt x="21524" y="3333"/>
                      </a:cubicBezTo>
                      <a:cubicBezTo>
                        <a:pt x="21403" y="3333"/>
                        <a:pt x="21282" y="3335"/>
                        <a:pt x="21162" y="3335"/>
                      </a:cubicBezTo>
                      <a:cubicBezTo>
                        <a:pt x="20755" y="3335"/>
                        <a:pt x="20358" y="3320"/>
                        <a:pt x="19982" y="3188"/>
                      </a:cubicBezTo>
                      <a:cubicBezTo>
                        <a:pt x="18514" y="2654"/>
                        <a:pt x="17947" y="786"/>
                        <a:pt x="16513" y="186"/>
                      </a:cubicBezTo>
                      <a:cubicBezTo>
                        <a:pt x="16193" y="56"/>
                        <a:pt x="15861" y="1"/>
                        <a:pt x="155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2912904" y="1262662"/>
                  <a:ext cx="480178" cy="117882"/>
                </a:xfrm>
                <a:custGeom>
                  <a:avLst/>
                  <a:gdLst/>
                  <a:ahLst/>
                  <a:cxnLst/>
                  <a:rect l="l" t="t" r="r" b="b"/>
                  <a:pathLst>
                    <a:path w="26086" h="6404" extrusionOk="0">
                      <a:moveTo>
                        <a:pt x="15846" y="0"/>
                      </a:moveTo>
                      <a:cubicBezTo>
                        <a:pt x="15041" y="0"/>
                        <a:pt x="14201" y="325"/>
                        <a:pt x="13477" y="699"/>
                      </a:cubicBezTo>
                      <a:cubicBezTo>
                        <a:pt x="12409" y="1200"/>
                        <a:pt x="11375" y="1867"/>
                        <a:pt x="10208" y="1934"/>
                      </a:cubicBezTo>
                      <a:cubicBezTo>
                        <a:pt x="10119" y="1940"/>
                        <a:pt x="10029" y="1942"/>
                        <a:pt x="9938" y="1942"/>
                      </a:cubicBezTo>
                      <a:cubicBezTo>
                        <a:pt x="9439" y="1942"/>
                        <a:pt x="8916" y="1866"/>
                        <a:pt x="8416" y="1866"/>
                      </a:cubicBezTo>
                      <a:cubicBezTo>
                        <a:pt x="7985" y="1866"/>
                        <a:pt x="7571" y="1923"/>
                        <a:pt x="7205" y="2134"/>
                      </a:cubicBezTo>
                      <a:cubicBezTo>
                        <a:pt x="6538" y="2501"/>
                        <a:pt x="6171" y="3268"/>
                        <a:pt x="5571" y="3702"/>
                      </a:cubicBezTo>
                      <a:cubicBezTo>
                        <a:pt x="4937" y="4102"/>
                        <a:pt x="4170" y="4302"/>
                        <a:pt x="3436" y="4302"/>
                      </a:cubicBezTo>
                      <a:cubicBezTo>
                        <a:pt x="3361" y="4299"/>
                        <a:pt x="3286" y="4297"/>
                        <a:pt x="3210" y="4297"/>
                      </a:cubicBezTo>
                      <a:cubicBezTo>
                        <a:pt x="2546" y="4297"/>
                        <a:pt x="1863" y="4426"/>
                        <a:pt x="1234" y="4636"/>
                      </a:cubicBezTo>
                      <a:cubicBezTo>
                        <a:pt x="567" y="4969"/>
                        <a:pt x="0" y="5670"/>
                        <a:pt x="134" y="6403"/>
                      </a:cubicBezTo>
                      <a:lnTo>
                        <a:pt x="25885" y="6170"/>
                      </a:lnTo>
                      <a:cubicBezTo>
                        <a:pt x="26086" y="4736"/>
                        <a:pt x="24051" y="3568"/>
                        <a:pt x="22550" y="3435"/>
                      </a:cubicBezTo>
                      <a:cubicBezTo>
                        <a:pt x="22414" y="3429"/>
                        <a:pt x="22279" y="3427"/>
                        <a:pt x="22143" y="3427"/>
                      </a:cubicBezTo>
                      <a:cubicBezTo>
                        <a:pt x="21995" y="3427"/>
                        <a:pt x="21847" y="3429"/>
                        <a:pt x="21700" y="3429"/>
                      </a:cubicBezTo>
                      <a:cubicBezTo>
                        <a:pt x="21253" y="3429"/>
                        <a:pt x="20811" y="3411"/>
                        <a:pt x="20381" y="3268"/>
                      </a:cubicBezTo>
                      <a:cubicBezTo>
                        <a:pt x="18914" y="2734"/>
                        <a:pt x="18313" y="833"/>
                        <a:pt x="16846" y="199"/>
                      </a:cubicBezTo>
                      <a:cubicBezTo>
                        <a:pt x="16526" y="59"/>
                        <a:pt x="16189" y="0"/>
                        <a:pt x="1584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p:cNvSpPr/>
                <p:nvPr/>
              </p:nvSpPr>
              <p:spPr>
                <a:xfrm>
                  <a:off x="5547662" y="1424593"/>
                  <a:ext cx="661934" cy="162870"/>
                </a:xfrm>
                <a:custGeom>
                  <a:avLst/>
                  <a:gdLst/>
                  <a:ahLst/>
                  <a:cxnLst/>
                  <a:rect l="l" t="t" r="r" b="b"/>
                  <a:pathLst>
                    <a:path w="35960" h="8848" extrusionOk="0">
                      <a:moveTo>
                        <a:pt x="21834" y="1"/>
                      </a:moveTo>
                      <a:cubicBezTo>
                        <a:pt x="20724" y="1"/>
                        <a:pt x="19580" y="431"/>
                        <a:pt x="18581" y="942"/>
                      </a:cubicBezTo>
                      <a:cubicBezTo>
                        <a:pt x="17146" y="1676"/>
                        <a:pt x="15712" y="2577"/>
                        <a:pt x="14077" y="2677"/>
                      </a:cubicBezTo>
                      <a:cubicBezTo>
                        <a:pt x="13941" y="2687"/>
                        <a:pt x="13804" y="2691"/>
                        <a:pt x="13665" y="2691"/>
                      </a:cubicBezTo>
                      <a:cubicBezTo>
                        <a:pt x="12976" y="2691"/>
                        <a:pt x="12264" y="2590"/>
                        <a:pt x="11581" y="2590"/>
                      </a:cubicBezTo>
                      <a:cubicBezTo>
                        <a:pt x="10992" y="2590"/>
                        <a:pt x="10424" y="2665"/>
                        <a:pt x="9908" y="2944"/>
                      </a:cubicBezTo>
                      <a:cubicBezTo>
                        <a:pt x="9007" y="3444"/>
                        <a:pt x="8507" y="4511"/>
                        <a:pt x="7673" y="5145"/>
                      </a:cubicBezTo>
                      <a:cubicBezTo>
                        <a:pt x="6806" y="5779"/>
                        <a:pt x="5772" y="5879"/>
                        <a:pt x="4737" y="5946"/>
                      </a:cubicBezTo>
                      <a:cubicBezTo>
                        <a:pt x="3737" y="5979"/>
                        <a:pt x="2669" y="6012"/>
                        <a:pt x="1702" y="6446"/>
                      </a:cubicBezTo>
                      <a:cubicBezTo>
                        <a:pt x="768" y="6846"/>
                        <a:pt x="1" y="7847"/>
                        <a:pt x="201" y="8848"/>
                      </a:cubicBezTo>
                      <a:lnTo>
                        <a:pt x="35693" y="8481"/>
                      </a:lnTo>
                      <a:cubicBezTo>
                        <a:pt x="35960" y="6513"/>
                        <a:pt x="33191" y="4912"/>
                        <a:pt x="31090" y="4745"/>
                      </a:cubicBezTo>
                      <a:cubicBezTo>
                        <a:pt x="30089" y="4645"/>
                        <a:pt x="29055" y="4812"/>
                        <a:pt x="28121" y="4478"/>
                      </a:cubicBezTo>
                      <a:cubicBezTo>
                        <a:pt x="26053" y="3778"/>
                        <a:pt x="25252" y="1109"/>
                        <a:pt x="23251" y="275"/>
                      </a:cubicBezTo>
                      <a:cubicBezTo>
                        <a:pt x="22795" y="83"/>
                        <a:pt x="22318" y="1"/>
                        <a:pt x="2183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p:cNvSpPr/>
                <p:nvPr/>
              </p:nvSpPr>
              <p:spPr>
                <a:xfrm>
                  <a:off x="3627005" y="3021186"/>
                  <a:ext cx="300889" cy="4326"/>
                </a:xfrm>
                <a:custGeom>
                  <a:avLst/>
                  <a:gdLst/>
                  <a:ahLst/>
                  <a:cxnLst/>
                  <a:rect l="l" t="t" r="r" b="b"/>
                  <a:pathLst>
                    <a:path w="16346" h="235" extrusionOk="0">
                      <a:moveTo>
                        <a:pt x="8173" y="1"/>
                      </a:moveTo>
                      <a:cubicBezTo>
                        <a:pt x="3670" y="1"/>
                        <a:pt x="1" y="68"/>
                        <a:pt x="1" y="134"/>
                      </a:cubicBezTo>
                      <a:cubicBezTo>
                        <a:pt x="1" y="168"/>
                        <a:pt x="3670" y="234"/>
                        <a:pt x="8173" y="234"/>
                      </a:cubicBezTo>
                      <a:cubicBezTo>
                        <a:pt x="12676" y="234"/>
                        <a:pt x="16346" y="168"/>
                        <a:pt x="16346" y="134"/>
                      </a:cubicBezTo>
                      <a:cubicBezTo>
                        <a:pt x="16346" y="68"/>
                        <a:pt x="12710" y="1"/>
                        <a:pt x="81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1" name="Google Shape;1691;p43"/>
              <p:cNvCxnSpPr/>
              <p:nvPr/>
            </p:nvCxnSpPr>
            <p:spPr>
              <a:xfrm>
                <a:off x="2612250" y="4029002"/>
                <a:ext cx="3919500" cy="0"/>
              </a:xfrm>
              <a:prstGeom prst="straightConnector1">
                <a:avLst/>
              </a:prstGeom>
              <a:noFill/>
              <a:ln w="9525" cap="rnd" cmpd="sng">
                <a:solidFill>
                  <a:srgbClr val="D0D0D0"/>
                </a:solidFill>
                <a:prstDash val="solid"/>
                <a:round/>
                <a:headEnd type="none" w="med" len="med"/>
                <a:tailEnd type="none" w="med" len="med"/>
              </a:ln>
            </p:spPr>
          </p:cxnSp>
        </p:grpSp>
        <p:grpSp>
          <p:nvGrpSpPr>
            <p:cNvPr id="1692" name="Google Shape;1692;p43"/>
            <p:cNvGrpSpPr/>
            <p:nvPr/>
          </p:nvGrpSpPr>
          <p:grpSpPr>
            <a:xfrm>
              <a:off x="3168953" y="4241617"/>
              <a:ext cx="263430" cy="352172"/>
              <a:chOff x="3116142" y="4241617"/>
              <a:chExt cx="263430" cy="352172"/>
            </a:xfrm>
          </p:grpSpPr>
          <p:sp>
            <p:nvSpPr>
              <p:cNvPr id="1693" name="Google Shape;1693;p43"/>
              <p:cNvSpPr/>
              <p:nvPr/>
            </p:nvSpPr>
            <p:spPr>
              <a:xfrm>
                <a:off x="3202841" y="4241617"/>
                <a:ext cx="87693" cy="188235"/>
              </a:xfrm>
              <a:custGeom>
                <a:avLst/>
                <a:gdLst/>
                <a:ahLst/>
                <a:cxnLst/>
                <a:rect l="l" t="t" r="r" b="b"/>
                <a:pathLst>
                  <a:path w="4764" h="10226" extrusionOk="0">
                    <a:moveTo>
                      <a:pt x="2305" y="1"/>
                    </a:moveTo>
                    <a:cubicBezTo>
                      <a:pt x="794" y="1"/>
                      <a:pt x="0" y="3397"/>
                      <a:pt x="161" y="5255"/>
                    </a:cubicBezTo>
                    <a:cubicBezTo>
                      <a:pt x="261" y="6490"/>
                      <a:pt x="628" y="8858"/>
                      <a:pt x="2195" y="10226"/>
                    </a:cubicBezTo>
                    <a:cubicBezTo>
                      <a:pt x="3363" y="8758"/>
                      <a:pt x="4397" y="6856"/>
                      <a:pt x="4630" y="4988"/>
                    </a:cubicBezTo>
                    <a:cubicBezTo>
                      <a:pt x="4764" y="4021"/>
                      <a:pt x="4664" y="3054"/>
                      <a:pt x="4364" y="2120"/>
                    </a:cubicBezTo>
                    <a:cubicBezTo>
                      <a:pt x="4063" y="1186"/>
                      <a:pt x="3396" y="419"/>
                      <a:pt x="2496" y="18"/>
                    </a:cubicBezTo>
                    <a:cubicBezTo>
                      <a:pt x="2431" y="6"/>
                      <a:pt x="2367" y="1"/>
                      <a:pt x="2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3272716" y="4415218"/>
                <a:ext cx="106856" cy="74495"/>
              </a:xfrm>
              <a:custGeom>
                <a:avLst/>
                <a:gdLst/>
                <a:ahLst/>
                <a:cxnLst/>
                <a:rect l="l" t="t" r="r" b="b"/>
                <a:pathLst>
                  <a:path w="5805" h="4047" extrusionOk="0">
                    <a:moveTo>
                      <a:pt x="3799" y="0"/>
                    </a:moveTo>
                    <a:cubicBezTo>
                      <a:pt x="2874" y="0"/>
                      <a:pt x="1955" y="356"/>
                      <a:pt x="1235" y="961"/>
                    </a:cubicBezTo>
                    <a:cubicBezTo>
                      <a:pt x="401" y="1662"/>
                      <a:pt x="1" y="2796"/>
                      <a:pt x="234" y="3863"/>
                    </a:cubicBezTo>
                    <a:lnTo>
                      <a:pt x="201" y="3897"/>
                    </a:lnTo>
                    <a:cubicBezTo>
                      <a:pt x="565" y="4000"/>
                      <a:pt x="927" y="4046"/>
                      <a:pt x="1286" y="4046"/>
                    </a:cubicBezTo>
                    <a:cubicBezTo>
                      <a:pt x="2438" y="4046"/>
                      <a:pt x="3553" y="3565"/>
                      <a:pt x="4570" y="2929"/>
                    </a:cubicBezTo>
                    <a:cubicBezTo>
                      <a:pt x="5004" y="2696"/>
                      <a:pt x="5338" y="2362"/>
                      <a:pt x="5571" y="1929"/>
                    </a:cubicBezTo>
                    <a:cubicBezTo>
                      <a:pt x="5805" y="1528"/>
                      <a:pt x="5805" y="1028"/>
                      <a:pt x="5571" y="594"/>
                    </a:cubicBezTo>
                    <a:cubicBezTo>
                      <a:pt x="5259" y="251"/>
                      <a:pt x="4800" y="24"/>
                      <a:pt x="4332" y="24"/>
                    </a:cubicBezTo>
                    <a:cubicBezTo>
                      <a:pt x="4300" y="24"/>
                      <a:pt x="4269" y="25"/>
                      <a:pt x="4237" y="27"/>
                    </a:cubicBezTo>
                    <a:cubicBezTo>
                      <a:pt x="4091" y="9"/>
                      <a:pt x="3945" y="0"/>
                      <a:pt x="3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3240171" y="4449474"/>
                <a:ext cx="92130" cy="142474"/>
              </a:xfrm>
              <a:custGeom>
                <a:avLst/>
                <a:gdLst/>
                <a:ahLst/>
                <a:cxnLst/>
                <a:rect l="l" t="t" r="r" b="b"/>
                <a:pathLst>
                  <a:path w="5005" h="7740" extrusionOk="0">
                    <a:moveTo>
                      <a:pt x="4904" y="1"/>
                    </a:moveTo>
                    <a:cubicBezTo>
                      <a:pt x="4871" y="1"/>
                      <a:pt x="4771" y="34"/>
                      <a:pt x="4637" y="68"/>
                    </a:cubicBezTo>
                    <a:cubicBezTo>
                      <a:pt x="4304" y="168"/>
                      <a:pt x="3970" y="301"/>
                      <a:pt x="3670" y="468"/>
                    </a:cubicBezTo>
                    <a:cubicBezTo>
                      <a:pt x="2669" y="1102"/>
                      <a:pt x="1869" y="1969"/>
                      <a:pt x="1302" y="3003"/>
                    </a:cubicBezTo>
                    <a:cubicBezTo>
                      <a:pt x="768" y="4037"/>
                      <a:pt x="401" y="5171"/>
                      <a:pt x="234" y="6305"/>
                    </a:cubicBezTo>
                    <a:cubicBezTo>
                      <a:pt x="167" y="6739"/>
                      <a:pt x="101" y="7073"/>
                      <a:pt x="34" y="7340"/>
                    </a:cubicBezTo>
                    <a:cubicBezTo>
                      <a:pt x="1" y="7473"/>
                      <a:pt x="1" y="7606"/>
                      <a:pt x="1" y="7740"/>
                    </a:cubicBezTo>
                    <a:cubicBezTo>
                      <a:pt x="34" y="7606"/>
                      <a:pt x="67" y="7473"/>
                      <a:pt x="101" y="7340"/>
                    </a:cubicBezTo>
                    <a:cubicBezTo>
                      <a:pt x="167" y="7106"/>
                      <a:pt x="234" y="6739"/>
                      <a:pt x="334" y="6305"/>
                    </a:cubicBezTo>
                    <a:cubicBezTo>
                      <a:pt x="534" y="5171"/>
                      <a:pt x="901" y="4071"/>
                      <a:pt x="1435" y="3070"/>
                    </a:cubicBezTo>
                    <a:cubicBezTo>
                      <a:pt x="1969" y="2036"/>
                      <a:pt x="2769" y="1168"/>
                      <a:pt x="3737" y="568"/>
                    </a:cubicBezTo>
                    <a:cubicBezTo>
                      <a:pt x="4137" y="335"/>
                      <a:pt x="4571" y="134"/>
                      <a:pt x="5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3239564" y="4292900"/>
                <a:ext cx="4933" cy="300889"/>
              </a:xfrm>
              <a:custGeom>
                <a:avLst/>
                <a:gdLst/>
                <a:ahLst/>
                <a:cxnLst/>
                <a:rect l="l" t="t" r="r" b="b"/>
                <a:pathLst>
                  <a:path w="268" h="16346" extrusionOk="0">
                    <a:moveTo>
                      <a:pt x="67" y="1"/>
                    </a:moveTo>
                    <a:cubicBezTo>
                      <a:pt x="67" y="68"/>
                      <a:pt x="67" y="134"/>
                      <a:pt x="67" y="168"/>
                    </a:cubicBezTo>
                    <a:cubicBezTo>
                      <a:pt x="100" y="134"/>
                      <a:pt x="100" y="68"/>
                      <a:pt x="67" y="1"/>
                    </a:cubicBezTo>
                    <a:close/>
                    <a:moveTo>
                      <a:pt x="67" y="168"/>
                    </a:moveTo>
                    <a:lnTo>
                      <a:pt x="67" y="668"/>
                    </a:lnTo>
                    <a:cubicBezTo>
                      <a:pt x="100" y="1102"/>
                      <a:pt x="100" y="1702"/>
                      <a:pt x="100" y="2436"/>
                    </a:cubicBezTo>
                    <a:cubicBezTo>
                      <a:pt x="134" y="3904"/>
                      <a:pt x="134" y="5972"/>
                      <a:pt x="134" y="8273"/>
                    </a:cubicBezTo>
                    <a:cubicBezTo>
                      <a:pt x="134" y="10542"/>
                      <a:pt x="100" y="12610"/>
                      <a:pt x="67" y="14111"/>
                    </a:cubicBezTo>
                    <a:cubicBezTo>
                      <a:pt x="34" y="14845"/>
                      <a:pt x="0" y="15445"/>
                      <a:pt x="0" y="15879"/>
                    </a:cubicBezTo>
                    <a:lnTo>
                      <a:pt x="0" y="16346"/>
                    </a:lnTo>
                    <a:cubicBezTo>
                      <a:pt x="34" y="16212"/>
                      <a:pt x="34" y="16079"/>
                      <a:pt x="34" y="15879"/>
                    </a:cubicBezTo>
                    <a:cubicBezTo>
                      <a:pt x="67" y="15445"/>
                      <a:pt x="100" y="14845"/>
                      <a:pt x="134" y="14111"/>
                    </a:cubicBezTo>
                    <a:cubicBezTo>
                      <a:pt x="200" y="12610"/>
                      <a:pt x="234" y="10542"/>
                      <a:pt x="267" y="8273"/>
                    </a:cubicBezTo>
                    <a:cubicBezTo>
                      <a:pt x="267" y="6005"/>
                      <a:pt x="234" y="3937"/>
                      <a:pt x="167" y="2436"/>
                    </a:cubicBezTo>
                    <a:cubicBezTo>
                      <a:pt x="167" y="1669"/>
                      <a:pt x="134" y="1068"/>
                      <a:pt x="100" y="668"/>
                    </a:cubicBezTo>
                    <a:cubicBezTo>
                      <a:pt x="67" y="468"/>
                      <a:pt x="67" y="301"/>
                      <a:pt x="67" y="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3116142" y="4405628"/>
                <a:ext cx="110537" cy="104665"/>
              </a:xfrm>
              <a:custGeom>
                <a:avLst/>
                <a:gdLst/>
                <a:ahLst/>
                <a:cxnLst/>
                <a:rect l="l" t="t" r="r" b="b"/>
                <a:pathLst>
                  <a:path w="6005" h="5686" extrusionOk="0">
                    <a:moveTo>
                      <a:pt x="1092" y="0"/>
                    </a:moveTo>
                    <a:cubicBezTo>
                      <a:pt x="847" y="0"/>
                      <a:pt x="617" y="60"/>
                      <a:pt x="434" y="215"/>
                    </a:cubicBezTo>
                    <a:cubicBezTo>
                      <a:pt x="0" y="615"/>
                      <a:pt x="101" y="1316"/>
                      <a:pt x="334" y="1849"/>
                    </a:cubicBezTo>
                    <a:cubicBezTo>
                      <a:pt x="1268" y="4151"/>
                      <a:pt x="3503" y="5652"/>
                      <a:pt x="5971" y="5685"/>
                    </a:cubicBezTo>
                    <a:lnTo>
                      <a:pt x="6005" y="5519"/>
                    </a:lnTo>
                    <a:cubicBezTo>
                      <a:pt x="5638" y="3250"/>
                      <a:pt x="4170" y="1282"/>
                      <a:pt x="2102" y="248"/>
                    </a:cubicBezTo>
                    <a:cubicBezTo>
                      <a:pt x="1793" y="113"/>
                      <a:pt x="1429"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3159123" y="4442737"/>
                <a:ext cx="82907" cy="137559"/>
              </a:xfrm>
              <a:custGeom>
                <a:avLst/>
                <a:gdLst/>
                <a:ahLst/>
                <a:cxnLst/>
                <a:rect l="l" t="t" r="r" b="b"/>
                <a:pathLst>
                  <a:path w="4504" h="7473" extrusionOk="0">
                    <a:moveTo>
                      <a:pt x="0" y="0"/>
                    </a:moveTo>
                    <a:cubicBezTo>
                      <a:pt x="0" y="33"/>
                      <a:pt x="467" y="234"/>
                      <a:pt x="1168" y="734"/>
                    </a:cubicBezTo>
                    <a:cubicBezTo>
                      <a:pt x="1335" y="867"/>
                      <a:pt x="1502" y="1001"/>
                      <a:pt x="1702" y="1134"/>
                    </a:cubicBezTo>
                    <a:cubicBezTo>
                      <a:pt x="1902" y="1301"/>
                      <a:pt x="2069" y="1501"/>
                      <a:pt x="2269" y="1668"/>
                    </a:cubicBezTo>
                    <a:cubicBezTo>
                      <a:pt x="2669" y="2102"/>
                      <a:pt x="3036" y="2569"/>
                      <a:pt x="3336" y="3069"/>
                    </a:cubicBezTo>
                    <a:cubicBezTo>
                      <a:pt x="3636" y="3603"/>
                      <a:pt x="3870" y="4136"/>
                      <a:pt x="4070" y="4703"/>
                    </a:cubicBezTo>
                    <a:cubicBezTo>
                      <a:pt x="4137" y="4937"/>
                      <a:pt x="4203" y="5204"/>
                      <a:pt x="4237" y="5437"/>
                    </a:cubicBezTo>
                    <a:cubicBezTo>
                      <a:pt x="4304" y="5671"/>
                      <a:pt x="4337" y="5904"/>
                      <a:pt x="4370" y="6104"/>
                    </a:cubicBezTo>
                    <a:cubicBezTo>
                      <a:pt x="4470" y="6938"/>
                      <a:pt x="4404" y="7472"/>
                      <a:pt x="4437" y="7472"/>
                    </a:cubicBezTo>
                    <a:cubicBezTo>
                      <a:pt x="4470" y="7339"/>
                      <a:pt x="4470" y="7239"/>
                      <a:pt x="4470" y="7105"/>
                    </a:cubicBezTo>
                    <a:cubicBezTo>
                      <a:pt x="4470" y="7005"/>
                      <a:pt x="4504" y="6838"/>
                      <a:pt x="4470" y="6671"/>
                    </a:cubicBezTo>
                    <a:cubicBezTo>
                      <a:pt x="4437" y="6538"/>
                      <a:pt x="4470" y="6338"/>
                      <a:pt x="4437" y="6104"/>
                    </a:cubicBezTo>
                    <a:cubicBezTo>
                      <a:pt x="4437" y="5904"/>
                      <a:pt x="4404" y="5671"/>
                      <a:pt x="4370" y="5437"/>
                    </a:cubicBezTo>
                    <a:cubicBezTo>
                      <a:pt x="4304" y="5204"/>
                      <a:pt x="4237" y="4937"/>
                      <a:pt x="4170" y="4670"/>
                    </a:cubicBezTo>
                    <a:cubicBezTo>
                      <a:pt x="4003" y="4103"/>
                      <a:pt x="3736" y="3536"/>
                      <a:pt x="3436" y="3002"/>
                    </a:cubicBezTo>
                    <a:cubicBezTo>
                      <a:pt x="3103" y="2502"/>
                      <a:pt x="2736" y="2035"/>
                      <a:pt x="2335" y="1601"/>
                    </a:cubicBezTo>
                    <a:cubicBezTo>
                      <a:pt x="2135" y="1401"/>
                      <a:pt x="1935" y="1234"/>
                      <a:pt x="1735" y="1067"/>
                    </a:cubicBezTo>
                    <a:cubicBezTo>
                      <a:pt x="1568" y="901"/>
                      <a:pt x="1368" y="767"/>
                      <a:pt x="1201" y="634"/>
                    </a:cubicBezTo>
                    <a:cubicBezTo>
                      <a:pt x="1035" y="534"/>
                      <a:pt x="868" y="434"/>
                      <a:pt x="701" y="334"/>
                    </a:cubicBezTo>
                    <a:cubicBezTo>
                      <a:pt x="601" y="267"/>
                      <a:pt x="467" y="200"/>
                      <a:pt x="334" y="133"/>
                    </a:cubicBezTo>
                    <a:cubicBezTo>
                      <a:pt x="234" y="100"/>
                      <a:pt x="134" y="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43"/>
            <p:cNvGrpSpPr/>
            <p:nvPr/>
          </p:nvGrpSpPr>
          <p:grpSpPr>
            <a:xfrm>
              <a:off x="5655125" y="4251760"/>
              <a:ext cx="319922" cy="348178"/>
              <a:chOff x="5602314" y="4251760"/>
              <a:chExt cx="319922" cy="348178"/>
            </a:xfrm>
          </p:grpSpPr>
          <p:sp>
            <p:nvSpPr>
              <p:cNvPr id="1700" name="Google Shape;1700;p43"/>
              <p:cNvSpPr/>
              <p:nvPr/>
            </p:nvSpPr>
            <p:spPr>
              <a:xfrm>
                <a:off x="5602314" y="4300282"/>
                <a:ext cx="130196" cy="299656"/>
              </a:xfrm>
              <a:custGeom>
                <a:avLst/>
                <a:gdLst/>
                <a:ahLst/>
                <a:cxnLst/>
                <a:rect l="l" t="t" r="r" b="b"/>
                <a:pathLst>
                  <a:path w="7073" h="16279" extrusionOk="0">
                    <a:moveTo>
                      <a:pt x="1" y="0"/>
                    </a:moveTo>
                    <a:cubicBezTo>
                      <a:pt x="134" y="200"/>
                      <a:pt x="267" y="400"/>
                      <a:pt x="434" y="567"/>
                    </a:cubicBezTo>
                    <a:cubicBezTo>
                      <a:pt x="601" y="767"/>
                      <a:pt x="768" y="968"/>
                      <a:pt x="968" y="1234"/>
                    </a:cubicBezTo>
                    <a:cubicBezTo>
                      <a:pt x="1168" y="1468"/>
                      <a:pt x="1402" y="1768"/>
                      <a:pt x="1635" y="2102"/>
                    </a:cubicBezTo>
                    <a:cubicBezTo>
                      <a:pt x="2202" y="2869"/>
                      <a:pt x="2702" y="3669"/>
                      <a:pt x="3203" y="4503"/>
                    </a:cubicBezTo>
                    <a:cubicBezTo>
                      <a:pt x="4370" y="6505"/>
                      <a:pt x="5304" y="8640"/>
                      <a:pt x="5971" y="10875"/>
                    </a:cubicBezTo>
                    <a:cubicBezTo>
                      <a:pt x="6272" y="11909"/>
                      <a:pt x="6505" y="12876"/>
                      <a:pt x="6639" y="13677"/>
                    </a:cubicBezTo>
                    <a:cubicBezTo>
                      <a:pt x="6739" y="14077"/>
                      <a:pt x="6772" y="14410"/>
                      <a:pt x="6839" y="14744"/>
                    </a:cubicBezTo>
                    <a:cubicBezTo>
                      <a:pt x="6872" y="15078"/>
                      <a:pt x="6905" y="15344"/>
                      <a:pt x="6939" y="15578"/>
                    </a:cubicBezTo>
                    <a:cubicBezTo>
                      <a:pt x="6972" y="15811"/>
                      <a:pt x="7006" y="16045"/>
                      <a:pt x="7039" y="16278"/>
                    </a:cubicBezTo>
                    <a:cubicBezTo>
                      <a:pt x="7072" y="16045"/>
                      <a:pt x="7039" y="15811"/>
                      <a:pt x="7039" y="15578"/>
                    </a:cubicBezTo>
                    <a:cubicBezTo>
                      <a:pt x="7006" y="15344"/>
                      <a:pt x="7006" y="15044"/>
                      <a:pt x="6939" y="14744"/>
                    </a:cubicBezTo>
                    <a:cubicBezTo>
                      <a:pt x="6905" y="14410"/>
                      <a:pt x="6872" y="14077"/>
                      <a:pt x="6772" y="13643"/>
                    </a:cubicBezTo>
                    <a:cubicBezTo>
                      <a:pt x="6639" y="12709"/>
                      <a:pt x="6438" y="11775"/>
                      <a:pt x="6172" y="10841"/>
                    </a:cubicBezTo>
                    <a:cubicBezTo>
                      <a:pt x="5838" y="9707"/>
                      <a:pt x="5438" y="8606"/>
                      <a:pt x="4971" y="7506"/>
                    </a:cubicBezTo>
                    <a:cubicBezTo>
                      <a:pt x="4504" y="6438"/>
                      <a:pt x="3970" y="5371"/>
                      <a:pt x="3370" y="4370"/>
                    </a:cubicBezTo>
                    <a:cubicBezTo>
                      <a:pt x="2869" y="3569"/>
                      <a:pt x="2336" y="2769"/>
                      <a:pt x="1735" y="2002"/>
                    </a:cubicBezTo>
                    <a:cubicBezTo>
                      <a:pt x="1502" y="1668"/>
                      <a:pt x="1268" y="1401"/>
                      <a:pt x="1068" y="1134"/>
                    </a:cubicBezTo>
                    <a:cubicBezTo>
                      <a:pt x="868" y="901"/>
                      <a:pt x="668" y="667"/>
                      <a:pt x="501" y="501"/>
                    </a:cubicBezTo>
                    <a:cubicBezTo>
                      <a:pt x="367" y="334"/>
                      <a:pt x="201" y="1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5751525" y="4251760"/>
                <a:ext cx="111770" cy="342030"/>
              </a:xfrm>
              <a:custGeom>
                <a:avLst/>
                <a:gdLst/>
                <a:ahLst/>
                <a:cxnLst/>
                <a:rect l="l" t="t" r="r" b="b"/>
                <a:pathLst>
                  <a:path w="6072" h="18581" extrusionOk="0">
                    <a:moveTo>
                      <a:pt x="6071" y="1"/>
                    </a:moveTo>
                    <a:cubicBezTo>
                      <a:pt x="6005" y="1"/>
                      <a:pt x="5938" y="34"/>
                      <a:pt x="5871" y="68"/>
                    </a:cubicBezTo>
                    <a:cubicBezTo>
                      <a:pt x="5771" y="168"/>
                      <a:pt x="5571" y="234"/>
                      <a:pt x="5371" y="401"/>
                    </a:cubicBezTo>
                    <a:cubicBezTo>
                      <a:pt x="4770" y="835"/>
                      <a:pt x="4203" y="1335"/>
                      <a:pt x="3736" y="1869"/>
                    </a:cubicBezTo>
                    <a:cubicBezTo>
                      <a:pt x="2135" y="3704"/>
                      <a:pt x="1034" y="5939"/>
                      <a:pt x="601" y="8340"/>
                    </a:cubicBezTo>
                    <a:cubicBezTo>
                      <a:pt x="134" y="10742"/>
                      <a:pt x="0" y="13177"/>
                      <a:pt x="200" y="15579"/>
                    </a:cubicBezTo>
                    <a:cubicBezTo>
                      <a:pt x="234" y="16513"/>
                      <a:pt x="301" y="17247"/>
                      <a:pt x="334" y="17780"/>
                    </a:cubicBezTo>
                    <a:cubicBezTo>
                      <a:pt x="367" y="18014"/>
                      <a:pt x="401" y="18214"/>
                      <a:pt x="401" y="18381"/>
                    </a:cubicBezTo>
                    <a:cubicBezTo>
                      <a:pt x="401" y="18447"/>
                      <a:pt x="434" y="18514"/>
                      <a:pt x="434" y="18581"/>
                    </a:cubicBezTo>
                    <a:cubicBezTo>
                      <a:pt x="434" y="18514"/>
                      <a:pt x="434" y="18447"/>
                      <a:pt x="434" y="18381"/>
                    </a:cubicBezTo>
                    <a:lnTo>
                      <a:pt x="434" y="17780"/>
                    </a:lnTo>
                    <a:cubicBezTo>
                      <a:pt x="401" y="17213"/>
                      <a:pt x="401" y="16479"/>
                      <a:pt x="334" y="15579"/>
                    </a:cubicBezTo>
                    <a:cubicBezTo>
                      <a:pt x="234" y="13177"/>
                      <a:pt x="367" y="10775"/>
                      <a:pt x="801" y="8407"/>
                    </a:cubicBezTo>
                    <a:cubicBezTo>
                      <a:pt x="1268" y="6039"/>
                      <a:pt x="2302" y="3837"/>
                      <a:pt x="3836" y="1969"/>
                    </a:cubicBezTo>
                    <a:cubicBezTo>
                      <a:pt x="4337" y="1402"/>
                      <a:pt x="4870" y="902"/>
                      <a:pt x="5438" y="468"/>
                    </a:cubicBezTo>
                    <a:cubicBezTo>
                      <a:pt x="5671" y="335"/>
                      <a:pt x="5871" y="168"/>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5785284" y="4384404"/>
                <a:ext cx="136952" cy="211852"/>
              </a:xfrm>
              <a:custGeom>
                <a:avLst/>
                <a:gdLst/>
                <a:ahLst/>
                <a:cxnLst/>
                <a:rect l="l" t="t" r="r" b="b"/>
                <a:pathLst>
                  <a:path w="7440" h="11509" extrusionOk="0">
                    <a:moveTo>
                      <a:pt x="7440" y="0"/>
                    </a:moveTo>
                    <a:lnTo>
                      <a:pt x="7440" y="0"/>
                    </a:lnTo>
                    <a:cubicBezTo>
                      <a:pt x="7239" y="33"/>
                      <a:pt x="7073" y="100"/>
                      <a:pt x="6873" y="167"/>
                    </a:cubicBezTo>
                    <a:cubicBezTo>
                      <a:pt x="6406" y="367"/>
                      <a:pt x="5905" y="601"/>
                      <a:pt x="5472" y="867"/>
                    </a:cubicBezTo>
                    <a:cubicBezTo>
                      <a:pt x="2336" y="2635"/>
                      <a:pt x="335" y="5804"/>
                      <a:pt x="34" y="9373"/>
                    </a:cubicBezTo>
                    <a:cubicBezTo>
                      <a:pt x="1" y="9907"/>
                      <a:pt x="1" y="10408"/>
                      <a:pt x="34" y="10941"/>
                    </a:cubicBezTo>
                    <a:cubicBezTo>
                      <a:pt x="68" y="11141"/>
                      <a:pt x="68" y="11342"/>
                      <a:pt x="134" y="11508"/>
                    </a:cubicBezTo>
                    <a:cubicBezTo>
                      <a:pt x="168" y="11508"/>
                      <a:pt x="68" y="10708"/>
                      <a:pt x="201" y="9373"/>
                    </a:cubicBezTo>
                    <a:cubicBezTo>
                      <a:pt x="568" y="5904"/>
                      <a:pt x="2536" y="2802"/>
                      <a:pt x="5505" y="1001"/>
                    </a:cubicBezTo>
                    <a:cubicBezTo>
                      <a:pt x="6639" y="300"/>
                      <a:pt x="7440" y="67"/>
                      <a:pt x="7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3" name="Google Shape;1703;p43"/>
          <p:cNvSpPr txBox="1">
            <a:spLocks noGrp="1"/>
          </p:cNvSpPr>
          <p:nvPr>
            <p:ph type="title"/>
          </p:nvPr>
        </p:nvSpPr>
        <p:spPr>
          <a:xfrm>
            <a:off x="555150" y="313425"/>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ME benefit you after graduation? </a:t>
            </a:r>
            <a:endParaRPr/>
          </a:p>
        </p:txBody>
      </p:sp>
      <p:sp>
        <p:nvSpPr>
          <p:cNvPr id="1704" name="Google Shape;1704;p43"/>
          <p:cNvSpPr/>
          <p:nvPr/>
        </p:nvSpPr>
        <p:spPr>
          <a:xfrm>
            <a:off x="6429907" y="2125567"/>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txBox="1"/>
          <p:nvPr/>
        </p:nvSpPr>
        <p:spPr>
          <a:xfrm>
            <a:off x="6848425" y="2043075"/>
            <a:ext cx="2391900"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Leadership Skills </a:t>
            </a:r>
            <a:endParaRPr sz="1800" b="1">
              <a:solidFill>
                <a:schemeClr val="dk1"/>
              </a:solidFill>
              <a:latin typeface="Poppins"/>
              <a:ea typeface="Poppins"/>
              <a:cs typeface="Poppins"/>
              <a:sym typeface="Poppins"/>
            </a:endParaRPr>
          </a:p>
        </p:txBody>
      </p:sp>
      <p:sp>
        <p:nvSpPr>
          <p:cNvPr id="1706" name="Google Shape;1706;p43"/>
          <p:cNvSpPr txBox="1"/>
          <p:nvPr/>
        </p:nvSpPr>
        <p:spPr>
          <a:xfrm>
            <a:off x="6740998" y="2308425"/>
            <a:ext cx="22107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latin typeface="Poppins"/>
                <a:ea typeface="Poppins"/>
                <a:cs typeface="Poppins"/>
                <a:sym typeface="Poppins"/>
              </a:rPr>
              <a:t>Use your new leadership skills in your future career </a:t>
            </a:r>
            <a:endParaRPr>
              <a:solidFill>
                <a:schemeClr val="dk1"/>
              </a:solidFill>
              <a:latin typeface="Poppins"/>
              <a:ea typeface="Poppins"/>
              <a:cs typeface="Poppins"/>
              <a:sym typeface="Poppins"/>
            </a:endParaRPr>
          </a:p>
        </p:txBody>
      </p:sp>
      <p:sp>
        <p:nvSpPr>
          <p:cNvPr id="1707" name="Google Shape;1707;p43"/>
          <p:cNvSpPr/>
          <p:nvPr/>
        </p:nvSpPr>
        <p:spPr>
          <a:xfrm>
            <a:off x="6481544" y="3403724"/>
            <a:ext cx="206400" cy="20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txBox="1"/>
          <p:nvPr/>
        </p:nvSpPr>
        <p:spPr>
          <a:xfrm>
            <a:off x="6741001" y="3321225"/>
            <a:ext cx="2136600"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Responsibility</a:t>
            </a:r>
            <a:endParaRPr sz="1800" b="1">
              <a:solidFill>
                <a:schemeClr val="dk1"/>
              </a:solidFill>
              <a:latin typeface="Poppins"/>
              <a:ea typeface="Poppins"/>
              <a:cs typeface="Poppins"/>
              <a:sym typeface="Poppins"/>
            </a:endParaRPr>
          </a:p>
        </p:txBody>
      </p:sp>
      <p:sp>
        <p:nvSpPr>
          <p:cNvPr id="1709" name="Google Shape;1709;p43"/>
          <p:cNvSpPr txBox="1"/>
          <p:nvPr/>
        </p:nvSpPr>
        <p:spPr>
          <a:xfrm>
            <a:off x="6740999" y="3687675"/>
            <a:ext cx="19635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latin typeface="Poppins"/>
                <a:ea typeface="Poppins"/>
                <a:cs typeface="Poppins"/>
                <a:sym typeface="Poppins"/>
              </a:rPr>
              <a:t>Shown initiative and feel confident when collaborating with others </a:t>
            </a:r>
            <a:endParaRPr>
              <a:solidFill>
                <a:schemeClr val="dk1"/>
              </a:solidFill>
              <a:latin typeface="Poppins"/>
              <a:ea typeface="Poppins"/>
              <a:cs typeface="Poppins"/>
              <a:sym typeface="Poppins"/>
            </a:endParaRPr>
          </a:p>
        </p:txBody>
      </p:sp>
      <p:sp>
        <p:nvSpPr>
          <p:cNvPr id="1710" name="Google Shape;1710;p43"/>
          <p:cNvSpPr/>
          <p:nvPr/>
        </p:nvSpPr>
        <p:spPr>
          <a:xfrm flipH="1">
            <a:off x="2507707" y="2125567"/>
            <a:ext cx="206400" cy="206400"/>
          </a:xfrm>
          <a:prstGeom prst="ellipse">
            <a:avLst/>
          </a:prstGeom>
          <a:solidFill>
            <a:schemeClr val="dk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711" name="Google Shape;1711;p43"/>
          <p:cNvSpPr txBox="1"/>
          <p:nvPr/>
        </p:nvSpPr>
        <p:spPr>
          <a:xfrm flipH="1">
            <a:off x="720019" y="2043067"/>
            <a:ext cx="1683000" cy="37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dk1"/>
                </a:solidFill>
                <a:latin typeface="Poppins"/>
                <a:ea typeface="Poppins"/>
                <a:cs typeface="Poppins"/>
                <a:sym typeface="Poppins"/>
              </a:rPr>
              <a:t>Resume </a:t>
            </a:r>
            <a:endParaRPr sz="1800" b="1">
              <a:solidFill>
                <a:schemeClr val="dk1"/>
              </a:solidFill>
              <a:latin typeface="Poppins"/>
              <a:ea typeface="Poppins"/>
              <a:cs typeface="Poppins"/>
              <a:sym typeface="Poppins"/>
            </a:endParaRPr>
          </a:p>
        </p:txBody>
      </p:sp>
      <p:sp>
        <p:nvSpPr>
          <p:cNvPr id="1712" name="Google Shape;1712;p43"/>
          <p:cNvSpPr txBox="1"/>
          <p:nvPr/>
        </p:nvSpPr>
        <p:spPr>
          <a:xfrm flipH="1">
            <a:off x="305098" y="2308425"/>
            <a:ext cx="2097900" cy="61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a:solidFill>
                  <a:schemeClr val="dk1"/>
                </a:solidFill>
                <a:latin typeface="Poppins"/>
                <a:ea typeface="Poppins"/>
                <a:cs typeface="Poppins"/>
                <a:sym typeface="Poppins"/>
              </a:rPr>
              <a:t>Use the mentor experiences to build your resume </a:t>
            </a:r>
            <a:endParaRPr>
              <a:solidFill>
                <a:schemeClr val="dk1"/>
              </a:solidFill>
              <a:latin typeface="Poppins"/>
              <a:ea typeface="Poppins"/>
              <a:cs typeface="Poppins"/>
              <a:sym typeface="Poppins"/>
            </a:endParaRPr>
          </a:p>
        </p:txBody>
      </p:sp>
      <p:sp>
        <p:nvSpPr>
          <p:cNvPr id="1713" name="Google Shape;1713;p43"/>
          <p:cNvSpPr/>
          <p:nvPr/>
        </p:nvSpPr>
        <p:spPr>
          <a:xfrm flipH="1">
            <a:off x="2456069" y="3486224"/>
            <a:ext cx="206400" cy="2064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714" name="Google Shape;1714;p43"/>
          <p:cNvSpPr txBox="1"/>
          <p:nvPr/>
        </p:nvSpPr>
        <p:spPr>
          <a:xfrm flipH="1">
            <a:off x="719994" y="3403724"/>
            <a:ext cx="1683000" cy="37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dk1"/>
                </a:solidFill>
                <a:latin typeface="Poppins"/>
                <a:ea typeface="Poppins"/>
                <a:cs typeface="Poppins"/>
                <a:sym typeface="Poppins"/>
              </a:rPr>
              <a:t>Interview </a:t>
            </a:r>
            <a:endParaRPr sz="1800" b="1">
              <a:solidFill>
                <a:schemeClr val="dk1"/>
              </a:solidFill>
              <a:latin typeface="Poppins"/>
              <a:ea typeface="Poppins"/>
              <a:cs typeface="Poppins"/>
              <a:sym typeface="Poppins"/>
            </a:endParaRPr>
          </a:p>
        </p:txBody>
      </p:sp>
      <p:sp>
        <p:nvSpPr>
          <p:cNvPr id="1715" name="Google Shape;1715;p43"/>
          <p:cNvSpPr txBox="1"/>
          <p:nvPr/>
        </p:nvSpPr>
        <p:spPr>
          <a:xfrm flipH="1">
            <a:off x="519300" y="3765525"/>
            <a:ext cx="23373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latin typeface="Poppins"/>
                <a:ea typeface="Poppins"/>
                <a:cs typeface="Poppins"/>
                <a:sym typeface="Poppins"/>
              </a:rPr>
              <a:t>During interview discuss your customized leadership experiences </a:t>
            </a:r>
            <a:endParaRPr>
              <a:solidFill>
                <a:schemeClr val="dk1"/>
              </a:solidFill>
              <a:latin typeface="Poppins"/>
              <a:ea typeface="Poppins"/>
              <a:cs typeface="Poppins"/>
              <a:sym typeface="Poppins"/>
            </a:endParaRPr>
          </a:p>
        </p:txBody>
      </p:sp>
      <p:grpSp>
        <p:nvGrpSpPr>
          <p:cNvPr id="1716" name="Google Shape;1716;p43"/>
          <p:cNvGrpSpPr/>
          <p:nvPr/>
        </p:nvGrpSpPr>
        <p:grpSpPr>
          <a:xfrm>
            <a:off x="3820431" y="1503984"/>
            <a:ext cx="480785" cy="438006"/>
            <a:chOff x="3820431" y="1503984"/>
            <a:chExt cx="480785" cy="438006"/>
          </a:xfrm>
        </p:grpSpPr>
        <p:sp>
          <p:nvSpPr>
            <p:cNvPr id="1717" name="Google Shape;1717;p43"/>
            <p:cNvSpPr/>
            <p:nvPr/>
          </p:nvSpPr>
          <p:spPr>
            <a:xfrm>
              <a:off x="3820431" y="1505475"/>
              <a:ext cx="480785" cy="435024"/>
            </a:xfrm>
            <a:custGeom>
              <a:avLst/>
              <a:gdLst/>
              <a:ahLst/>
              <a:cxnLst/>
              <a:rect l="l" t="t" r="r" b="b"/>
              <a:pathLst>
                <a:path w="26119" h="23633" extrusionOk="0">
                  <a:moveTo>
                    <a:pt x="12886" y="0"/>
                  </a:moveTo>
                  <a:cubicBezTo>
                    <a:pt x="9633" y="0"/>
                    <a:pt x="6403" y="1340"/>
                    <a:pt x="4070" y="3920"/>
                  </a:cubicBezTo>
                  <a:cubicBezTo>
                    <a:pt x="0" y="8490"/>
                    <a:pt x="33" y="15395"/>
                    <a:pt x="4203" y="19865"/>
                  </a:cubicBezTo>
                  <a:cubicBezTo>
                    <a:pt x="6525" y="22353"/>
                    <a:pt x="9684" y="23632"/>
                    <a:pt x="12863" y="23632"/>
                  </a:cubicBezTo>
                  <a:cubicBezTo>
                    <a:pt x="15394" y="23632"/>
                    <a:pt x="17937" y="22822"/>
                    <a:pt x="20081" y="21166"/>
                  </a:cubicBezTo>
                  <a:lnTo>
                    <a:pt x="25418" y="22433"/>
                  </a:lnTo>
                  <a:lnTo>
                    <a:pt x="22916" y="18030"/>
                  </a:lnTo>
                  <a:cubicBezTo>
                    <a:pt x="26119" y="12793"/>
                    <a:pt x="24818" y="6022"/>
                    <a:pt x="19948" y="2352"/>
                  </a:cubicBezTo>
                  <a:cubicBezTo>
                    <a:pt x="17833" y="770"/>
                    <a:pt x="15353" y="0"/>
                    <a:pt x="128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3835783" y="1503984"/>
              <a:ext cx="452548" cy="438006"/>
            </a:xfrm>
            <a:custGeom>
              <a:avLst/>
              <a:gdLst/>
              <a:ahLst/>
              <a:cxnLst/>
              <a:rect l="l" t="t" r="r" b="b"/>
              <a:pathLst>
                <a:path w="24585" h="23795" extrusionOk="0">
                  <a:moveTo>
                    <a:pt x="24584" y="22514"/>
                  </a:moveTo>
                  <a:lnTo>
                    <a:pt x="24584" y="22514"/>
                  </a:lnTo>
                  <a:cubicBezTo>
                    <a:pt x="24584" y="22514"/>
                    <a:pt x="24584" y="22514"/>
                    <a:pt x="24584" y="22514"/>
                  </a:cubicBezTo>
                  <a:close/>
                  <a:moveTo>
                    <a:pt x="12055" y="1"/>
                  </a:moveTo>
                  <a:cubicBezTo>
                    <a:pt x="10516" y="1"/>
                    <a:pt x="9008" y="302"/>
                    <a:pt x="7572" y="866"/>
                  </a:cubicBezTo>
                  <a:cubicBezTo>
                    <a:pt x="5838" y="1566"/>
                    <a:pt x="4270" y="2667"/>
                    <a:pt x="3036" y="4101"/>
                  </a:cubicBezTo>
                  <a:cubicBezTo>
                    <a:pt x="1801" y="5502"/>
                    <a:pt x="934" y="7170"/>
                    <a:pt x="467" y="8971"/>
                  </a:cubicBezTo>
                  <a:cubicBezTo>
                    <a:pt x="33" y="10706"/>
                    <a:pt x="0" y="12507"/>
                    <a:pt x="334" y="14242"/>
                  </a:cubicBezTo>
                  <a:cubicBezTo>
                    <a:pt x="667" y="15910"/>
                    <a:pt x="1368" y="17477"/>
                    <a:pt x="2335" y="18845"/>
                  </a:cubicBezTo>
                  <a:cubicBezTo>
                    <a:pt x="4103" y="21314"/>
                    <a:pt x="6772" y="23015"/>
                    <a:pt x="9740" y="23582"/>
                  </a:cubicBezTo>
                  <a:lnTo>
                    <a:pt x="10741" y="23749"/>
                  </a:lnTo>
                  <a:cubicBezTo>
                    <a:pt x="11075" y="23782"/>
                    <a:pt x="11408" y="23782"/>
                    <a:pt x="11742" y="23782"/>
                  </a:cubicBezTo>
                  <a:cubicBezTo>
                    <a:pt x="11892" y="23790"/>
                    <a:pt x="12044" y="23794"/>
                    <a:pt x="12198" y="23794"/>
                  </a:cubicBezTo>
                  <a:cubicBezTo>
                    <a:pt x="12659" y="23794"/>
                    <a:pt x="13134" y="23757"/>
                    <a:pt x="13610" y="23682"/>
                  </a:cubicBezTo>
                  <a:cubicBezTo>
                    <a:pt x="15660" y="23417"/>
                    <a:pt x="17613" y="22595"/>
                    <a:pt x="19239" y="21313"/>
                  </a:cubicBezTo>
                  <a:lnTo>
                    <a:pt x="19239" y="21313"/>
                  </a:lnTo>
                  <a:cubicBezTo>
                    <a:pt x="19242" y="21313"/>
                    <a:pt x="19244" y="21314"/>
                    <a:pt x="19247" y="21314"/>
                  </a:cubicBezTo>
                  <a:lnTo>
                    <a:pt x="24584" y="22514"/>
                  </a:lnTo>
                  <a:lnTo>
                    <a:pt x="24584" y="22514"/>
                  </a:lnTo>
                  <a:lnTo>
                    <a:pt x="19247" y="21147"/>
                  </a:lnTo>
                  <a:lnTo>
                    <a:pt x="19247" y="21147"/>
                  </a:lnTo>
                  <a:lnTo>
                    <a:pt x="19250" y="21156"/>
                  </a:lnTo>
                  <a:lnTo>
                    <a:pt x="19250" y="21156"/>
                  </a:lnTo>
                  <a:cubicBezTo>
                    <a:pt x="19239" y="21159"/>
                    <a:pt x="19227" y="21167"/>
                    <a:pt x="19214" y="21180"/>
                  </a:cubicBezTo>
                  <a:cubicBezTo>
                    <a:pt x="17579" y="22414"/>
                    <a:pt x="15645" y="23248"/>
                    <a:pt x="13576" y="23515"/>
                  </a:cubicBezTo>
                  <a:cubicBezTo>
                    <a:pt x="13137" y="23564"/>
                    <a:pt x="12679" y="23595"/>
                    <a:pt x="12230" y="23595"/>
                  </a:cubicBezTo>
                  <a:cubicBezTo>
                    <a:pt x="12066" y="23595"/>
                    <a:pt x="11903" y="23591"/>
                    <a:pt x="11742" y="23582"/>
                  </a:cubicBezTo>
                  <a:cubicBezTo>
                    <a:pt x="11408" y="23582"/>
                    <a:pt x="11108" y="23548"/>
                    <a:pt x="10774" y="23548"/>
                  </a:cubicBezTo>
                  <a:lnTo>
                    <a:pt x="9774" y="23382"/>
                  </a:lnTo>
                  <a:cubicBezTo>
                    <a:pt x="6838" y="22781"/>
                    <a:pt x="4236" y="21113"/>
                    <a:pt x="2502" y="18678"/>
                  </a:cubicBezTo>
                  <a:cubicBezTo>
                    <a:pt x="1534" y="17344"/>
                    <a:pt x="867" y="15810"/>
                    <a:pt x="567" y="14175"/>
                  </a:cubicBezTo>
                  <a:cubicBezTo>
                    <a:pt x="200" y="12474"/>
                    <a:pt x="267" y="10706"/>
                    <a:pt x="701" y="9005"/>
                  </a:cubicBezTo>
                  <a:cubicBezTo>
                    <a:pt x="1134" y="7237"/>
                    <a:pt x="2001" y="5602"/>
                    <a:pt x="3202" y="4235"/>
                  </a:cubicBezTo>
                  <a:cubicBezTo>
                    <a:pt x="4403" y="2834"/>
                    <a:pt x="5938" y="1733"/>
                    <a:pt x="7672" y="1032"/>
                  </a:cubicBezTo>
                  <a:cubicBezTo>
                    <a:pt x="9062" y="476"/>
                    <a:pt x="10521" y="198"/>
                    <a:pt x="11992" y="198"/>
                  </a:cubicBezTo>
                  <a:cubicBezTo>
                    <a:pt x="12287" y="198"/>
                    <a:pt x="12581" y="210"/>
                    <a:pt x="12876" y="232"/>
                  </a:cubicBezTo>
                  <a:cubicBezTo>
                    <a:pt x="14577" y="332"/>
                    <a:pt x="16212" y="832"/>
                    <a:pt x="17679" y="1633"/>
                  </a:cubicBezTo>
                  <a:cubicBezTo>
                    <a:pt x="20348" y="3100"/>
                    <a:pt x="22316" y="5536"/>
                    <a:pt x="23217" y="8438"/>
                  </a:cubicBezTo>
                  <a:cubicBezTo>
                    <a:pt x="23584" y="9672"/>
                    <a:pt x="23784" y="10939"/>
                    <a:pt x="23750" y="12207"/>
                  </a:cubicBezTo>
                  <a:cubicBezTo>
                    <a:pt x="23717" y="14275"/>
                    <a:pt x="23117" y="16310"/>
                    <a:pt x="22049" y="18045"/>
                  </a:cubicBezTo>
                  <a:cubicBezTo>
                    <a:pt x="22049" y="18078"/>
                    <a:pt x="22049" y="18078"/>
                    <a:pt x="22049" y="18111"/>
                  </a:cubicBezTo>
                  <a:lnTo>
                    <a:pt x="24584" y="22514"/>
                  </a:lnTo>
                  <a:lnTo>
                    <a:pt x="24584" y="22514"/>
                  </a:lnTo>
                  <a:cubicBezTo>
                    <a:pt x="24418" y="22182"/>
                    <a:pt x="23690" y="20858"/>
                    <a:pt x="22168" y="18079"/>
                  </a:cubicBezTo>
                  <a:lnTo>
                    <a:pt x="22168" y="18079"/>
                  </a:lnTo>
                  <a:cubicBezTo>
                    <a:pt x="23224" y="16319"/>
                    <a:pt x="23851" y="14329"/>
                    <a:pt x="23917" y="12274"/>
                  </a:cubicBezTo>
                  <a:cubicBezTo>
                    <a:pt x="23917" y="10973"/>
                    <a:pt x="23750" y="9672"/>
                    <a:pt x="23383" y="8404"/>
                  </a:cubicBezTo>
                  <a:cubicBezTo>
                    <a:pt x="22483" y="5469"/>
                    <a:pt x="20448" y="2967"/>
                    <a:pt x="17779" y="1499"/>
                  </a:cubicBezTo>
                  <a:cubicBezTo>
                    <a:pt x="16278" y="632"/>
                    <a:pt x="14610" y="165"/>
                    <a:pt x="12909" y="32"/>
                  </a:cubicBezTo>
                  <a:cubicBezTo>
                    <a:pt x="12624" y="11"/>
                    <a:pt x="12339" y="1"/>
                    <a:pt x="12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3941994" y="1591254"/>
              <a:ext cx="219859" cy="216656"/>
            </a:xfrm>
            <a:custGeom>
              <a:avLst/>
              <a:gdLst/>
              <a:ahLst/>
              <a:cxnLst/>
              <a:rect l="l" t="t" r="r" b="b"/>
              <a:pathLst>
                <a:path w="11944" h="11770" extrusionOk="0">
                  <a:moveTo>
                    <a:pt x="6412" y="1"/>
                  </a:moveTo>
                  <a:cubicBezTo>
                    <a:pt x="5495" y="1"/>
                    <a:pt x="4555" y="239"/>
                    <a:pt x="3670" y="761"/>
                  </a:cubicBezTo>
                  <a:cubicBezTo>
                    <a:pt x="1" y="2963"/>
                    <a:pt x="168" y="8333"/>
                    <a:pt x="4004" y="10268"/>
                  </a:cubicBezTo>
                  <a:cubicBezTo>
                    <a:pt x="3970" y="10935"/>
                    <a:pt x="3970" y="11636"/>
                    <a:pt x="3970" y="11636"/>
                  </a:cubicBezTo>
                  <a:lnTo>
                    <a:pt x="8707" y="11769"/>
                  </a:lnTo>
                  <a:cubicBezTo>
                    <a:pt x="8707" y="11769"/>
                    <a:pt x="8740" y="11035"/>
                    <a:pt x="8774" y="10335"/>
                  </a:cubicBezTo>
                  <a:cubicBezTo>
                    <a:pt x="10608" y="9467"/>
                    <a:pt x="11809" y="7633"/>
                    <a:pt x="11843" y="5598"/>
                  </a:cubicBezTo>
                  <a:cubicBezTo>
                    <a:pt x="11944" y="2357"/>
                    <a:pt x="9298" y="1"/>
                    <a:pt x="6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4014446" y="1810340"/>
              <a:ext cx="86607" cy="13622"/>
            </a:xfrm>
            <a:custGeom>
              <a:avLst/>
              <a:gdLst/>
              <a:ahLst/>
              <a:cxnLst/>
              <a:rect l="l" t="t" r="r" b="b"/>
              <a:pathLst>
                <a:path w="4705" h="740" extrusionOk="0">
                  <a:moveTo>
                    <a:pt x="301" y="1"/>
                  </a:moveTo>
                  <a:cubicBezTo>
                    <a:pt x="134" y="1"/>
                    <a:pt x="1" y="134"/>
                    <a:pt x="1" y="301"/>
                  </a:cubicBezTo>
                  <a:cubicBezTo>
                    <a:pt x="1" y="468"/>
                    <a:pt x="134" y="634"/>
                    <a:pt x="301" y="634"/>
                  </a:cubicBezTo>
                  <a:lnTo>
                    <a:pt x="4371" y="734"/>
                  </a:lnTo>
                  <a:cubicBezTo>
                    <a:pt x="4388" y="738"/>
                    <a:pt x="4405" y="740"/>
                    <a:pt x="4422" y="740"/>
                  </a:cubicBezTo>
                  <a:cubicBezTo>
                    <a:pt x="4564" y="740"/>
                    <a:pt x="4671" y="617"/>
                    <a:pt x="4671" y="468"/>
                  </a:cubicBezTo>
                  <a:cubicBezTo>
                    <a:pt x="4704" y="267"/>
                    <a:pt x="4571" y="134"/>
                    <a:pt x="4371" y="134"/>
                  </a:cubicBezTo>
                  <a:lnTo>
                    <a:pt x="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4013839" y="1826926"/>
              <a:ext cx="86589" cy="36852"/>
            </a:xfrm>
            <a:custGeom>
              <a:avLst/>
              <a:gdLst/>
              <a:ahLst/>
              <a:cxnLst/>
              <a:rect l="l" t="t" r="r" b="b"/>
              <a:pathLst>
                <a:path w="4704" h="2002" extrusionOk="0">
                  <a:moveTo>
                    <a:pt x="334" y="0"/>
                  </a:moveTo>
                  <a:cubicBezTo>
                    <a:pt x="167" y="0"/>
                    <a:pt x="1" y="134"/>
                    <a:pt x="1" y="300"/>
                  </a:cubicBezTo>
                  <a:cubicBezTo>
                    <a:pt x="1" y="467"/>
                    <a:pt x="134" y="601"/>
                    <a:pt x="301" y="601"/>
                  </a:cubicBezTo>
                  <a:lnTo>
                    <a:pt x="768" y="601"/>
                  </a:lnTo>
                  <a:lnTo>
                    <a:pt x="1302" y="1735"/>
                  </a:lnTo>
                  <a:cubicBezTo>
                    <a:pt x="1368" y="1868"/>
                    <a:pt x="1502" y="1968"/>
                    <a:pt x="1668" y="1968"/>
                  </a:cubicBezTo>
                  <a:lnTo>
                    <a:pt x="3103" y="2002"/>
                  </a:lnTo>
                  <a:cubicBezTo>
                    <a:pt x="3270" y="2002"/>
                    <a:pt x="3403" y="1935"/>
                    <a:pt x="3470" y="1801"/>
                  </a:cubicBezTo>
                  <a:lnTo>
                    <a:pt x="4070" y="701"/>
                  </a:lnTo>
                  <a:lnTo>
                    <a:pt x="4370" y="701"/>
                  </a:lnTo>
                  <a:cubicBezTo>
                    <a:pt x="4537" y="701"/>
                    <a:pt x="4704" y="567"/>
                    <a:pt x="4704" y="400"/>
                  </a:cubicBezTo>
                  <a:cubicBezTo>
                    <a:pt x="4671" y="234"/>
                    <a:pt x="4571" y="134"/>
                    <a:pt x="4404" y="100"/>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4049457" y="1646771"/>
              <a:ext cx="68789" cy="113850"/>
            </a:xfrm>
            <a:custGeom>
              <a:avLst/>
              <a:gdLst/>
              <a:ahLst/>
              <a:cxnLst/>
              <a:rect l="l" t="t" r="r" b="b"/>
              <a:pathLst>
                <a:path w="3737" h="6185" extrusionOk="0">
                  <a:moveTo>
                    <a:pt x="3069" y="0"/>
                  </a:moveTo>
                  <a:cubicBezTo>
                    <a:pt x="2949" y="0"/>
                    <a:pt x="2833" y="31"/>
                    <a:pt x="2736" y="80"/>
                  </a:cubicBezTo>
                  <a:cubicBezTo>
                    <a:pt x="1635" y="647"/>
                    <a:pt x="801" y="1615"/>
                    <a:pt x="401" y="2782"/>
                  </a:cubicBezTo>
                  <a:cubicBezTo>
                    <a:pt x="0" y="3883"/>
                    <a:pt x="34" y="5117"/>
                    <a:pt x="534" y="6185"/>
                  </a:cubicBezTo>
                  <a:cubicBezTo>
                    <a:pt x="667" y="5784"/>
                    <a:pt x="901" y="5084"/>
                    <a:pt x="1168" y="4283"/>
                  </a:cubicBezTo>
                  <a:cubicBezTo>
                    <a:pt x="1627" y="3036"/>
                    <a:pt x="2119" y="2047"/>
                    <a:pt x="2230" y="2047"/>
                  </a:cubicBezTo>
                  <a:cubicBezTo>
                    <a:pt x="2232" y="2047"/>
                    <a:pt x="2234" y="2048"/>
                    <a:pt x="2235" y="2048"/>
                  </a:cubicBezTo>
                  <a:cubicBezTo>
                    <a:pt x="2335" y="2115"/>
                    <a:pt x="2035" y="3149"/>
                    <a:pt x="1568" y="4450"/>
                  </a:cubicBezTo>
                  <a:cubicBezTo>
                    <a:pt x="1368" y="5017"/>
                    <a:pt x="1134" y="5551"/>
                    <a:pt x="868" y="6118"/>
                  </a:cubicBezTo>
                  <a:cubicBezTo>
                    <a:pt x="1868" y="5651"/>
                    <a:pt x="2736" y="5017"/>
                    <a:pt x="3169" y="4016"/>
                  </a:cubicBezTo>
                  <a:cubicBezTo>
                    <a:pt x="3636" y="2882"/>
                    <a:pt x="3736" y="1648"/>
                    <a:pt x="3469" y="447"/>
                  </a:cubicBezTo>
                  <a:cubicBezTo>
                    <a:pt x="3436" y="280"/>
                    <a:pt x="3336" y="114"/>
                    <a:pt x="3203" y="14"/>
                  </a:cubicBezTo>
                  <a:cubicBezTo>
                    <a:pt x="3158" y="5"/>
                    <a:pt x="3113" y="0"/>
                    <a:pt x="3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4001561" y="1677862"/>
              <a:ext cx="54044" cy="72323"/>
            </a:xfrm>
            <a:custGeom>
              <a:avLst/>
              <a:gdLst/>
              <a:ahLst/>
              <a:cxnLst/>
              <a:rect l="l" t="t" r="r" b="b"/>
              <a:pathLst>
                <a:path w="2936" h="3929" extrusionOk="0">
                  <a:moveTo>
                    <a:pt x="455" y="1"/>
                  </a:moveTo>
                  <a:cubicBezTo>
                    <a:pt x="401" y="1"/>
                    <a:pt x="351" y="9"/>
                    <a:pt x="301" y="26"/>
                  </a:cubicBezTo>
                  <a:cubicBezTo>
                    <a:pt x="201" y="92"/>
                    <a:pt x="134" y="226"/>
                    <a:pt x="134" y="326"/>
                  </a:cubicBezTo>
                  <a:cubicBezTo>
                    <a:pt x="0" y="1160"/>
                    <a:pt x="201" y="1994"/>
                    <a:pt x="701" y="2661"/>
                  </a:cubicBezTo>
                  <a:cubicBezTo>
                    <a:pt x="1168" y="3328"/>
                    <a:pt x="1868" y="3795"/>
                    <a:pt x="2669" y="3929"/>
                  </a:cubicBezTo>
                  <a:cubicBezTo>
                    <a:pt x="2469" y="3695"/>
                    <a:pt x="2202" y="3261"/>
                    <a:pt x="1868" y="2828"/>
                  </a:cubicBezTo>
                  <a:cubicBezTo>
                    <a:pt x="1335" y="2094"/>
                    <a:pt x="1001" y="1427"/>
                    <a:pt x="1068" y="1360"/>
                  </a:cubicBezTo>
                  <a:cubicBezTo>
                    <a:pt x="1070" y="1359"/>
                    <a:pt x="1072" y="1359"/>
                    <a:pt x="1074" y="1359"/>
                  </a:cubicBezTo>
                  <a:cubicBezTo>
                    <a:pt x="1158" y="1359"/>
                    <a:pt x="1582" y="1947"/>
                    <a:pt x="2102" y="2661"/>
                  </a:cubicBezTo>
                  <a:cubicBezTo>
                    <a:pt x="2335" y="2995"/>
                    <a:pt x="2569" y="3361"/>
                    <a:pt x="2736" y="3728"/>
                  </a:cubicBezTo>
                  <a:cubicBezTo>
                    <a:pt x="2936" y="3028"/>
                    <a:pt x="2836" y="2261"/>
                    <a:pt x="2502" y="1627"/>
                  </a:cubicBezTo>
                  <a:cubicBezTo>
                    <a:pt x="2069" y="893"/>
                    <a:pt x="1401" y="359"/>
                    <a:pt x="634" y="26"/>
                  </a:cubicBezTo>
                  <a:cubicBezTo>
                    <a:pt x="568" y="9"/>
                    <a:pt x="50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24" name="Google Shape;1724;p43"/>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1725" name="Google Shape;1725;p43"/>
          <p:cNvGrpSpPr/>
          <p:nvPr/>
        </p:nvGrpSpPr>
        <p:grpSpPr>
          <a:xfrm>
            <a:off x="4045776" y="1520330"/>
            <a:ext cx="1159893" cy="3071549"/>
            <a:chOff x="4045776" y="1520330"/>
            <a:chExt cx="1159893" cy="3071549"/>
          </a:xfrm>
        </p:grpSpPr>
        <p:sp>
          <p:nvSpPr>
            <p:cNvPr id="1726" name="Google Shape;1726;p43"/>
            <p:cNvSpPr/>
            <p:nvPr/>
          </p:nvSpPr>
          <p:spPr>
            <a:xfrm>
              <a:off x="4171039" y="3087508"/>
              <a:ext cx="49737" cy="120367"/>
            </a:xfrm>
            <a:custGeom>
              <a:avLst/>
              <a:gdLst/>
              <a:ahLst/>
              <a:cxnLst/>
              <a:rect l="l" t="t" r="r" b="b"/>
              <a:pathLst>
                <a:path w="2702" h="6539" extrusionOk="0">
                  <a:moveTo>
                    <a:pt x="0" y="1"/>
                  </a:moveTo>
                  <a:lnTo>
                    <a:pt x="0" y="6539"/>
                  </a:lnTo>
                  <a:lnTo>
                    <a:pt x="2702" y="6539"/>
                  </a:lnTo>
                  <a:lnTo>
                    <a:pt x="270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4278483" y="3087508"/>
              <a:ext cx="49755" cy="120367"/>
            </a:xfrm>
            <a:custGeom>
              <a:avLst/>
              <a:gdLst/>
              <a:ahLst/>
              <a:cxnLst/>
              <a:rect l="l" t="t" r="r" b="b"/>
              <a:pathLst>
                <a:path w="2703" h="6539" extrusionOk="0">
                  <a:moveTo>
                    <a:pt x="1" y="1"/>
                  </a:moveTo>
                  <a:lnTo>
                    <a:pt x="1" y="6539"/>
                  </a:lnTo>
                  <a:lnTo>
                    <a:pt x="2702" y="6539"/>
                  </a:lnTo>
                  <a:lnTo>
                    <a:pt x="270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4184531" y="4070561"/>
              <a:ext cx="326678" cy="264663"/>
            </a:xfrm>
            <a:custGeom>
              <a:avLst/>
              <a:gdLst/>
              <a:ahLst/>
              <a:cxnLst/>
              <a:rect l="l" t="t" r="r" b="b"/>
              <a:pathLst>
                <a:path w="17747" h="14378" extrusionOk="0">
                  <a:moveTo>
                    <a:pt x="17714" y="0"/>
                  </a:moveTo>
                  <a:lnTo>
                    <a:pt x="8841" y="67"/>
                  </a:lnTo>
                  <a:lnTo>
                    <a:pt x="9241" y="9207"/>
                  </a:lnTo>
                  <a:cubicBezTo>
                    <a:pt x="9241" y="9207"/>
                    <a:pt x="101" y="12710"/>
                    <a:pt x="1" y="14377"/>
                  </a:cubicBezTo>
                  <a:lnTo>
                    <a:pt x="17747" y="14244"/>
                  </a:lnTo>
                  <a:lnTo>
                    <a:pt x="17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4676987" y="4070561"/>
              <a:ext cx="326678" cy="264663"/>
            </a:xfrm>
            <a:custGeom>
              <a:avLst/>
              <a:gdLst/>
              <a:ahLst/>
              <a:cxnLst/>
              <a:rect l="l" t="t" r="r" b="b"/>
              <a:pathLst>
                <a:path w="17747" h="14378" extrusionOk="0">
                  <a:moveTo>
                    <a:pt x="34" y="0"/>
                  </a:moveTo>
                  <a:lnTo>
                    <a:pt x="0" y="14244"/>
                  </a:lnTo>
                  <a:lnTo>
                    <a:pt x="17746" y="14377"/>
                  </a:lnTo>
                  <a:cubicBezTo>
                    <a:pt x="17680" y="12710"/>
                    <a:pt x="8506" y="9207"/>
                    <a:pt x="8506" y="9207"/>
                  </a:cubicBezTo>
                  <a:lnTo>
                    <a:pt x="8907" y="67"/>
                  </a:ln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4801624" y="4194406"/>
              <a:ext cx="35508" cy="7915"/>
            </a:xfrm>
            <a:custGeom>
              <a:avLst/>
              <a:gdLst/>
              <a:ahLst/>
              <a:cxnLst/>
              <a:rect l="l" t="t" r="r" b="b"/>
              <a:pathLst>
                <a:path w="1929" h="430" extrusionOk="0">
                  <a:moveTo>
                    <a:pt x="1107" y="1"/>
                  </a:moveTo>
                  <a:cubicBezTo>
                    <a:pt x="1052" y="1"/>
                    <a:pt x="994" y="4"/>
                    <a:pt x="935" y="11"/>
                  </a:cubicBezTo>
                  <a:cubicBezTo>
                    <a:pt x="368" y="44"/>
                    <a:pt x="1" y="344"/>
                    <a:pt x="34" y="411"/>
                  </a:cubicBezTo>
                  <a:cubicBezTo>
                    <a:pt x="47" y="424"/>
                    <a:pt x="72" y="429"/>
                    <a:pt x="106" y="429"/>
                  </a:cubicBezTo>
                  <a:cubicBezTo>
                    <a:pt x="249" y="429"/>
                    <a:pt x="566" y="338"/>
                    <a:pt x="968" y="311"/>
                  </a:cubicBezTo>
                  <a:cubicBezTo>
                    <a:pt x="1043" y="306"/>
                    <a:pt x="1116" y="304"/>
                    <a:pt x="1184" y="304"/>
                  </a:cubicBezTo>
                  <a:cubicBezTo>
                    <a:pt x="1452" y="304"/>
                    <a:pt x="1664" y="334"/>
                    <a:pt x="1778" y="334"/>
                  </a:cubicBezTo>
                  <a:cubicBezTo>
                    <a:pt x="1829" y="334"/>
                    <a:pt x="1860" y="328"/>
                    <a:pt x="1869" y="311"/>
                  </a:cubicBezTo>
                  <a:cubicBezTo>
                    <a:pt x="1929" y="251"/>
                    <a:pt x="1610" y="1"/>
                    <a:pt x="11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4277876" y="2735667"/>
              <a:ext cx="567374" cy="1471219"/>
            </a:xfrm>
            <a:custGeom>
              <a:avLst/>
              <a:gdLst/>
              <a:ahLst/>
              <a:cxnLst/>
              <a:rect l="l" t="t" r="r" b="b"/>
              <a:pathLst>
                <a:path w="30823" h="79925" extrusionOk="0">
                  <a:moveTo>
                    <a:pt x="24484" y="1"/>
                  </a:moveTo>
                  <a:lnTo>
                    <a:pt x="0" y="3703"/>
                  </a:lnTo>
                  <a:cubicBezTo>
                    <a:pt x="0" y="4271"/>
                    <a:pt x="3603" y="79491"/>
                    <a:pt x="3603" y="79491"/>
                  </a:cubicBezTo>
                  <a:lnTo>
                    <a:pt x="12909" y="79558"/>
                  </a:lnTo>
                  <a:lnTo>
                    <a:pt x="15945" y="15579"/>
                  </a:lnTo>
                  <a:cubicBezTo>
                    <a:pt x="15945" y="15579"/>
                    <a:pt x="19848" y="49203"/>
                    <a:pt x="19848" y="49937"/>
                  </a:cubicBezTo>
                  <a:cubicBezTo>
                    <a:pt x="19848" y="50704"/>
                    <a:pt x="20948" y="79925"/>
                    <a:pt x="20948" y="79925"/>
                  </a:cubicBezTo>
                  <a:lnTo>
                    <a:pt x="30822" y="79925"/>
                  </a:lnTo>
                  <a:lnTo>
                    <a:pt x="30822" y="10208"/>
                  </a:lnTo>
                  <a:lnTo>
                    <a:pt x="24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4703384" y="2995397"/>
              <a:ext cx="50989" cy="1211490"/>
            </a:xfrm>
            <a:custGeom>
              <a:avLst/>
              <a:gdLst/>
              <a:ahLst/>
              <a:cxnLst/>
              <a:rect l="l" t="t" r="r" b="b"/>
              <a:pathLst>
                <a:path w="2770" h="65815" extrusionOk="0">
                  <a:moveTo>
                    <a:pt x="1" y="1"/>
                  </a:moveTo>
                  <a:cubicBezTo>
                    <a:pt x="1" y="68"/>
                    <a:pt x="1" y="134"/>
                    <a:pt x="1" y="168"/>
                  </a:cubicBezTo>
                  <a:lnTo>
                    <a:pt x="1" y="668"/>
                  </a:lnTo>
                  <a:cubicBezTo>
                    <a:pt x="34" y="1135"/>
                    <a:pt x="67" y="1769"/>
                    <a:pt x="101" y="2603"/>
                  </a:cubicBezTo>
                  <a:cubicBezTo>
                    <a:pt x="167" y="4271"/>
                    <a:pt x="301" y="6672"/>
                    <a:pt x="434" y="9641"/>
                  </a:cubicBezTo>
                  <a:cubicBezTo>
                    <a:pt x="735" y="15612"/>
                    <a:pt x="1135" y="23818"/>
                    <a:pt x="1568" y="32891"/>
                  </a:cubicBezTo>
                  <a:cubicBezTo>
                    <a:pt x="2002" y="41998"/>
                    <a:pt x="2336" y="50204"/>
                    <a:pt x="2502" y="56174"/>
                  </a:cubicBezTo>
                  <a:cubicBezTo>
                    <a:pt x="2603" y="59143"/>
                    <a:pt x="2636" y="61578"/>
                    <a:pt x="2669" y="63246"/>
                  </a:cubicBezTo>
                  <a:lnTo>
                    <a:pt x="2669" y="65148"/>
                  </a:lnTo>
                  <a:lnTo>
                    <a:pt x="2669" y="65648"/>
                  </a:lnTo>
                  <a:lnTo>
                    <a:pt x="2669" y="65815"/>
                  </a:lnTo>
                  <a:cubicBezTo>
                    <a:pt x="2703" y="65781"/>
                    <a:pt x="2736" y="65715"/>
                    <a:pt x="2769" y="65648"/>
                  </a:cubicBezTo>
                  <a:lnTo>
                    <a:pt x="2769" y="65148"/>
                  </a:lnTo>
                  <a:lnTo>
                    <a:pt x="2769" y="63213"/>
                  </a:lnTo>
                  <a:cubicBezTo>
                    <a:pt x="2769" y="61545"/>
                    <a:pt x="2736" y="59143"/>
                    <a:pt x="2669" y="56174"/>
                  </a:cubicBezTo>
                  <a:cubicBezTo>
                    <a:pt x="2536" y="50204"/>
                    <a:pt x="2236" y="41964"/>
                    <a:pt x="1802" y="32891"/>
                  </a:cubicBezTo>
                  <a:cubicBezTo>
                    <a:pt x="1368" y="23818"/>
                    <a:pt x="935" y="15579"/>
                    <a:pt x="601" y="9641"/>
                  </a:cubicBezTo>
                  <a:cubicBezTo>
                    <a:pt x="434" y="6672"/>
                    <a:pt x="301" y="4271"/>
                    <a:pt x="201" y="2603"/>
                  </a:cubicBezTo>
                  <a:cubicBezTo>
                    <a:pt x="134" y="1769"/>
                    <a:pt x="101" y="1135"/>
                    <a:pt x="67" y="668"/>
                  </a:cubicBezTo>
                  <a:cubicBezTo>
                    <a:pt x="67" y="468"/>
                    <a:pt x="34" y="301"/>
                    <a:pt x="34" y="168"/>
                  </a:cubicBezTo>
                  <a:cubicBezTo>
                    <a:pt x="34" y="134"/>
                    <a:pt x="34" y="6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4430768" y="2995397"/>
              <a:ext cx="6148" cy="1204127"/>
            </a:xfrm>
            <a:custGeom>
              <a:avLst/>
              <a:gdLst/>
              <a:ahLst/>
              <a:cxnLst/>
              <a:rect l="l" t="t" r="r" b="b"/>
              <a:pathLst>
                <a:path w="334" h="65415" extrusionOk="0">
                  <a:moveTo>
                    <a:pt x="267" y="1"/>
                  </a:moveTo>
                  <a:cubicBezTo>
                    <a:pt x="234" y="1"/>
                    <a:pt x="100" y="14645"/>
                    <a:pt x="67" y="32724"/>
                  </a:cubicBezTo>
                  <a:cubicBezTo>
                    <a:pt x="0" y="50771"/>
                    <a:pt x="0" y="65414"/>
                    <a:pt x="67" y="65414"/>
                  </a:cubicBezTo>
                  <a:cubicBezTo>
                    <a:pt x="100" y="65414"/>
                    <a:pt x="234" y="50771"/>
                    <a:pt x="267" y="32724"/>
                  </a:cubicBezTo>
                  <a:cubicBezTo>
                    <a:pt x="334" y="14645"/>
                    <a:pt x="3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4545576" y="2804437"/>
              <a:ext cx="39944" cy="164581"/>
            </a:xfrm>
            <a:custGeom>
              <a:avLst/>
              <a:gdLst/>
              <a:ahLst/>
              <a:cxnLst/>
              <a:rect l="l" t="t" r="r" b="b"/>
              <a:pathLst>
                <a:path w="2170" h="8941" extrusionOk="0">
                  <a:moveTo>
                    <a:pt x="34" y="1"/>
                  </a:moveTo>
                  <a:cubicBezTo>
                    <a:pt x="1" y="134"/>
                    <a:pt x="1" y="301"/>
                    <a:pt x="1" y="434"/>
                  </a:cubicBezTo>
                  <a:lnTo>
                    <a:pt x="1" y="1569"/>
                  </a:lnTo>
                  <a:cubicBezTo>
                    <a:pt x="34" y="2536"/>
                    <a:pt x="101" y="3870"/>
                    <a:pt x="168" y="5338"/>
                  </a:cubicBezTo>
                  <a:cubicBezTo>
                    <a:pt x="234" y="6672"/>
                    <a:pt x="301" y="7907"/>
                    <a:pt x="368" y="8841"/>
                  </a:cubicBezTo>
                  <a:lnTo>
                    <a:pt x="368" y="8941"/>
                  </a:lnTo>
                  <a:lnTo>
                    <a:pt x="468" y="8907"/>
                  </a:lnTo>
                  <a:cubicBezTo>
                    <a:pt x="1002" y="8740"/>
                    <a:pt x="1435" y="8574"/>
                    <a:pt x="1702" y="8474"/>
                  </a:cubicBezTo>
                  <a:cubicBezTo>
                    <a:pt x="1869" y="8407"/>
                    <a:pt x="2002" y="8340"/>
                    <a:pt x="2169" y="8273"/>
                  </a:cubicBezTo>
                  <a:cubicBezTo>
                    <a:pt x="2002" y="8273"/>
                    <a:pt x="1836" y="8307"/>
                    <a:pt x="1669" y="8374"/>
                  </a:cubicBezTo>
                  <a:cubicBezTo>
                    <a:pt x="1418" y="8467"/>
                    <a:pt x="1021" y="8591"/>
                    <a:pt x="531" y="8744"/>
                  </a:cubicBezTo>
                  <a:lnTo>
                    <a:pt x="531" y="8744"/>
                  </a:lnTo>
                  <a:cubicBezTo>
                    <a:pt x="499" y="7822"/>
                    <a:pt x="466" y="6627"/>
                    <a:pt x="401" y="5338"/>
                  </a:cubicBezTo>
                  <a:cubicBezTo>
                    <a:pt x="334" y="3870"/>
                    <a:pt x="268" y="2536"/>
                    <a:pt x="201" y="1569"/>
                  </a:cubicBezTo>
                  <a:cubicBezTo>
                    <a:pt x="168" y="1102"/>
                    <a:pt x="134" y="701"/>
                    <a:pt x="101" y="434"/>
                  </a:cubicBezTo>
                  <a:cubicBezTo>
                    <a:pt x="101" y="301"/>
                    <a:pt x="68" y="134"/>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4558480" y="2805671"/>
              <a:ext cx="30023" cy="27133"/>
            </a:xfrm>
            <a:custGeom>
              <a:avLst/>
              <a:gdLst/>
              <a:ahLst/>
              <a:cxnLst/>
              <a:rect l="l" t="t" r="r" b="b"/>
              <a:pathLst>
                <a:path w="1631" h="1474" extrusionOk="0">
                  <a:moveTo>
                    <a:pt x="768" y="1"/>
                  </a:moveTo>
                  <a:lnTo>
                    <a:pt x="768" y="1"/>
                  </a:lnTo>
                  <a:cubicBezTo>
                    <a:pt x="768" y="1"/>
                    <a:pt x="701" y="1"/>
                    <a:pt x="567" y="34"/>
                  </a:cubicBezTo>
                  <a:cubicBezTo>
                    <a:pt x="167" y="201"/>
                    <a:pt x="0" y="668"/>
                    <a:pt x="201" y="1068"/>
                  </a:cubicBezTo>
                  <a:cubicBezTo>
                    <a:pt x="351" y="1338"/>
                    <a:pt x="636" y="1473"/>
                    <a:pt x="935" y="1473"/>
                  </a:cubicBezTo>
                  <a:cubicBezTo>
                    <a:pt x="968" y="1473"/>
                    <a:pt x="1001" y="1472"/>
                    <a:pt x="1034" y="1468"/>
                  </a:cubicBezTo>
                  <a:cubicBezTo>
                    <a:pt x="1335" y="1368"/>
                    <a:pt x="1568" y="1101"/>
                    <a:pt x="1602" y="768"/>
                  </a:cubicBezTo>
                  <a:cubicBezTo>
                    <a:pt x="1631" y="387"/>
                    <a:pt x="1299" y="83"/>
                    <a:pt x="924" y="83"/>
                  </a:cubicBezTo>
                  <a:cubicBezTo>
                    <a:pt x="873" y="83"/>
                    <a:pt x="820" y="89"/>
                    <a:pt x="768" y="101"/>
                  </a:cubicBezTo>
                  <a:cubicBezTo>
                    <a:pt x="668" y="134"/>
                    <a:pt x="634" y="201"/>
                    <a:pt x="634" y="201"/>
                  </a:cubicBezTo>
                  <a:cubicBezTo>
                    <a:pt x="676" y="192"/>
                    <a:pt x="718" y="188"/>
                    <a:pt x="759" y="188"/>
                  </a:cubicBezTo>
                  <a:cubicBezTo>
                    <a:pt x="884" y="188"/>
                    <a:pt x="1009" y="226"/>
                    <a:pt x="1135" y="301"/>
                  </a:cubicBezTo>
                  <a:cubicBezTo>
                    <a:pt x="1301" y="401"/>
                    <a:pt x="1401" y="568"/>
                    <a:pt x="1368" y="768"/>
                  </a:cubicBezTo>
                  <a:cubicBezTo>
                    <a:pt x="1335" y="1001"/>
                    <a:pt x="1201" y="1201"/>
                    <a:pt x="968" y="1268"/>
                  </a:cubicBezTo>
                  <a:cubicBezTo>
                    <a:pt x="944" y="1272"/>
                    <a:pt x="920" y="1273"/>
                    <a:pt x="896" y="1273"/>
                  </a:cubicBezTo>
                  <a:cubicBezTo>
                    <a:pt x="687" y="1273"/>
                    <a:pt x="487" y="1147"/>
                    <a:pt x="367" y="968"/>
                  </a:cubicBezTo>
                  <a:cubicBezTo>
                    <a:pt x="267" y="801"/>
                    <a:pt x="267" y="601"/>
                    <a:pt x="334" y="434"/>
                  </a:cubicBezTo>
                  <a:cubicBezTo>
                    <a:pt x="501" y="1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4658561" y="2795841"/>
              <a:ext cx="5541" cy="28274"/>
            </a:xfrm>
            <a:custGeom>
              <a:avLst/>
              <a:gdLst/>
              <a:ahLst/>
              <a:cxnLst/>
              <a:rect l="l" t="t" r="r" b="b"/>
              <a:pathLst>
                <a:path w="301" h="1536" extrusionOk="0">
                  <a:moveTo>
                    <a:pt x="67" y="1"/>
                  </a:moveTo>
                  <a:cubicBezTo>
                    <a:pt x="1" y="34"/>
                    <a:pt x="1" y="368"/>
                    <a:pt x="34" y="768"/>
                  </a:cubicBezTo>
                  <a:cubicBezTo>
                    <a:pt x="67" y="1202"/>
                    <a:pt x="167" y="1535"/>
                    <a:pt x="234" y="1535"/>
                  </a:cubicBezTo>
                  <a:cubicBezTo>
                    <a:pt x="267" y="1535"/>
                    <a:pt x="301" y="1168"/>
                    <a:pt x="234" y="768"/>
                  </a:cubicBezTo>
                  <a:cubicBezTo>
                    <a:pt x="201" y="334"/>
                    <a:pt x="134"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4674521" y="2793393"/>
              <a:ext cx="4326" cy="28881"/>
            </a:xfrm>
            <a:custGeom>
              <a:avLst/>
              <a:gdLst/>
              <a:ahLst/>
              <a:cxnLst/>
              <a:rect l="l" t="t" r="r" b="b"/>
              <a:pathLst>
                <a:path w="235" h="1569" extrusionOk="0">
                  <a:moveTo>
                    <a:pt x="101" y="0"/>
                  </a:moveTo>
                  <a:cubicBezTo>
                    <a:pt x="34" y="0"/>
                    <a:pt x="1" y="334"/>
                    <a:pt x="1" y="801"/>
                  </a:cubicBezTo>
                  <a:cubicBezTo>
                    <a:pt x="1" y="1235"/>
                    <a:pt x="68" y="1568"/>
                    <a:pt x="101" y="1568"/>
                  </a:cubicBezTo>
                  <a:cubicBezTo>
                    <a:pt x="168" y="1568"/>
                    <a:pt x="234" y="1235"/>
                    <a:pt x="234" y="801"/>
                  </a:cubicBezTo>
                  <a:cubicBezTo>
                    <a:pt x="234" y="334"/>
                    <a:pt x="168"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4428302" y="2798915"/>
              <a:ext cx="6167" cy="33170"/>
            </a:xfrm>
            <a:custGeom>
              <a:avLst/>
              <a:gdLst/>
              <a:ahLst/>
              <a:cxnLst/>
              <a:rect l="l" t="t" r="r" b="b"/>
              <a:pathLst>
                <a:path w="335" h="1802" extrusionOk="0">
                  <a:moveTo>
                    <a:pt x="67" y="1"/>
                  </a:moveTo>
                  <a:cubicBezTo>
                    <a:pt x="1" y="301"/>
                    <a:pt x="1" y="601"/>
                    <a:pt x="67" y="935"/>
                  </a:cubicBezTo>
                  <a:cubicBezTo>
                    <a:pt x="101" y="1435"/>
                    <a:pt x="201" y="1802"/>
                    <a:pt x="268" y="1802"/>
                  </a:cubicBezTo>
                  <a:cubicBezTo>
                    <a:pt x="334" y="1502"/>
                    <a:pt x="334" y="1201"/>
                    <a:pt x="268" y="901"/>
                  </a:cubicBezTo>
                  <a:cubicBezTo>
                    <a:pt x="268" y="601"/>
                    <a:pt x="201" y="267"/>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4444261" y="2798915"/>
              <a:ext cx="6167" cy="35011"/>
            </a:xfrm>
            <a:custGeom>
              <a:avLst/>
              <a:gdLst/>
              <a:ahLst/>
              <a:cxnLst/>
              <a:rect l="l" t="t" r="r" b="b"/>
              <a:pathLst>
                <a:path w="335" h="1902" extrusionOk="0">
                  <a:moveTo>
                    <a:pt x="268" y="1"/>
                  </a:moveTo>
                  <a:cubicBezTo>
                    <a:pt x="68" y="267"/>
                    <a:pt x="1" y="634"/>
                    <a:pt x="68" y="968"/>
                  </a:cubicBezTo>
                  <a:cubicBezTo>
                    <a:pt x="34" y="1268"/>
                    <a:pt x="134" y="1602"/>
                    <a:pt x="335" y="1902"/>
                  </a:cubicBezTo>
                  <a:cubicBezTo>
                    <a:pt x="335" y="1568"/>
                    <a:pt x="335" y="1268"/>
                    <a:pt x="268" y="935"/>
                  </a:cubicBezTo>
                  <a:cubicBezTo>
                    <a:pt x="301" y="634"/>
                    <a:pt x="301" y="30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4457772" y="1524159"/>
              <a:ext cx="163974" cy="94633"/>
            </a:xfrm>
            <a:custGeom>
              <a:avLst/>
              <a:gdLst/>
              <a:ahLst/>
              <a:cxnLst/>
              <a:rect l="l" t="t" r="r" b="b"/>
              <a:pathLst>
                <a:path w="8908" h="5141" extrusionOk="0">
                  <a:moveTo>
                    <a:pt x="4275" y="0"/>
                  </a:moveTo>
                  <a:cubicBezTo>
                    <a:pt x="3623" y="0"/>
                    <a:pt x="2971" y="144"/>
                    <a:pt x="2369" y="437"/>
                  </a:cubicBezTo>
                  <a:cubicBezTo>
                    <a:pt x="1135" y="1070"/>
                    <a:pt x="168" y="1871"/>
                    <a:pt x="1" y="3272"/>
                  </a:cubicBezTo>
                  <a:lnTo>
                    <a:pt x="1435" y="5140"/>
                  </a:lnTo>
                  <a:lnTo>
                    <a:pt x="8907" y="1971"/>
                  </a:lnTo>
                  <a:cubicBezTo>
                    <a:pt x="7973" y="1804"/>
                    <a:pt x="7273" y="1037"/>
                    <a:pt x="6472" y="570"/>
                  </a:cubicBezTo>
                  <a:cubicBezTo>
                    <a:pt x="5791" y="194"/>
                    <a:pt x="5033" y="0"/>
                    <a:pt x="42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4416024" y="1559778"/>
              <a:ext cx="270811" cy="542672"/>
            </a:xfrm>
            <a:custGeom>
              <a:avLst/>
              <a:gdLst/>
              <a:ahLst/>
              <a:cxnLst/>
              <a:rect l="l" t="t" r="r" b="b"/>
              <a:pathLst>
                <a:path w="14712" h="29481" extrusionOk="0">
                  <a:moveTo>
                    <a:pt x="6665" y="0"/>
                  </a:moveTo>
                  <a:cubicBezTo>
                    <a:pt x="6601" y="0"/>
                    <a:pt x="6536" y="1"/>
                    <a:pt x="6472" y="3"/>
                  </a:cubicBezTo>
                  <a:lnTo>
                    <a:pt x="6072" y="3"/>
                  </a:lnTo>
                  <a:cubicBezTo>
                    <a:pt x="2002" y="336"/>
                    <a:pt x="1" y="3972"/>
                    <a:pt x="468" y="8042"/>
                  </a:cubicBezTo>
                  <a:lnTo>
                    <a:pt x="1768" y="23520"/>
                  </a:lnTo>
                  <a:cubicBezTo>
                    <a:pt x="1986" y="25978"/>
                    <a:pt x="2755" y="29480"/>
                    <a:pt x="6214" y="29480"/>
                  </a:cubicBezTo>
                  <a:cubicBezTo>
                    <a:pt x="6464" y="29480"/>
                    <a:pt x="6727" y="29462"/>
                    <a:pt x="7006" y="29424"/>
                  </a:cubicBezTo>
                  <a:cubicBezTo>
                    <a:pt x="10541" y="28690"/>
                    <a:pt x="11175" y="25187"/>
                    <a:pt x="10975" y="22719"/>
                  </a:cubicBezTo>
                  <a:cubicBezTo>
                    <a:pt x="10875" y="21585"/>
                    <a:pt x="10775" y="20584"/>
                    <a:pt x="10775" y="20484"/>
                  </a:cubicBezTo>
                  <a:cubicBezTo>
                    <a:pt x="10775" y="20484"/>
                    <a:pt x="14711" y="19784"/>
                    <a:pt x="14644" y="15847"/>
                  </a:cubicBezTo>
                  <a:cubicBezTo>
                    <a:pt x="14644" y="13946"/>
                    <a:pt x="14244" y="10043"/>
                    <a:pt x="13877" y="6541"/>
                  </a:cubicBezTo>
                  <a:cubicBezTo>
                    <a:pt x="13484" y="2803"/>
                    <a:pt x="10351" y="0"/>
                    <a:pt x="6665" y="0"/>
                  </a:cubicBezTo>
                  <a:close/>
                </a:path>
              </a:pathLst>
            </a:custGeom>
            <a:solidFill>
              <a:srgbClr val="FF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4519787" y="1911048"/>
              <a:ext cx="95204" cy="44454"/>
            </a:xfrm>
            <a:custGeom>
              <a:avLst/>
              <a:gdLst/>
              <a:ahLst/>
              <a:cxnLst/>
              <a:rect l="l" t="t" r="r" b="b"/>
              <a:pathLst>
                <a:path w="5172" h="2415" extrusionOk="0">
                  <a:moveTo>
                    <a:pt x="1" y="0"/>
                  </a:moveTo>
                  <a:cubicBezTo>
                    <a:pt x="1" y="0"/>
                    <a:pt x="1093" y="2414"/>
                    <a:pt x="4371" y="2414"/>
                  </a:cubicBezTo>
                  <a:cubicBezTo>
                    <a:pt x="4624" y="2414"/>
                    <a:pt x="4891" y="2400"/>
                    <a:pt x="5171" y="2368"/>
                  </a:cubicBezTo>
                  <a:lnTo>
                    <a:pt x="5138" y="1334"/>
                  </a:lnTo>
                  <a:cubicBezTo>
                    <a:pt x="5018" y="1339"/>
                    <a:pt x="4898" y="1341"/>
                    <a:pt x="4779" y="1341"/>
                  </a:cubicBezTo>
                  <a:cubicBezTo>
                    <a:pt x="3102" y="1341"/>
                    <a:pt x="1464" y="903"/>
                    <a:pt x="1" y="0"/>
                  </a:cubicBezTo>
                  <a:close/>
                </a:path>
              </a:pathLst>
            </a:custGeom>
            <a:solidFill>
              <a:srgbClr val="FDB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4612506" y="1712081"/>
              <a:ext cx="49755" cy="17874"/>
            </a:xfrm>
            <a:custGeom>
              <a:avLst/>
              <a:gdLst/>
              <a:ahLst/>
              <a:cxnLst/>
              <a:rect l="l" t="t" r="r" b="b"/>
              <a:pathLst>
                <a:path w="2703" h="971" extrusionOk="0">
                  <a:moveTo>
                    <a:pt x="1981" y="0"/>
                  </a:moveTo>
                  <a:cubicBezTo>
                    <a:pt x="1746" y="0"/>
                    <a:pt x="1517" y="37"/>
                    <a:pt x="1302" y="101"/>
                  </a:cubicBezTo>
                  <a:cubicBezTo>
                    <a:pt x="935" y="202"/>
                    <a:pt x="601" y="402"/>
                    <a:pt x="301" y="635"/>
                  </a:cubicBezTo>
                  <a:cubicBezTo>
                    <a:pt x="101" y="802"/>
                    <a:pt x="1" y="935"/>
                    <a:pt x="101" y="969"/>
                  </a:cubicBezTo>
                  <a:cubicBezTo>
                    <a:pt x="105" y="970"/>
                    <a:pt x="109" y="971"/>
                    <a:pt x="115" y="971"/>
                  </a:cubicBezTo>
                  <a:cubicBezTo>
                    <a:pt x="238" y="971"/>
                    <a:pt x="696" y="594"/>
                    <a:pt x="1368" y="402"/>
                  </a:cubicBezTo>
                  <a:cubicBezTo>
                    <a:pt x="2069" y="202"/>
                    <a:pt x="2603" y="302"/>
                    <a:pt x="2669" y="235"/>
                  </a:cubicBezTo>
                  <a:cubicBezTo>
                    <a:pt x="2703" y="202"/>
                    <a:pt x="2603" y="101"/>
                    <a:pt x="2369" y="35"/>
                  </a:cubicBezTo>
                  <a:cubicBezTo>
                    <a:pt x="2239" y="11"/>
                    <a:pt x="2109" y="0"/>
                    <a:pt x="1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501987" y="1717383"/>
              <a:ext cx="49755" cy="13806"/>
            </a:xfrm>
            <a:custGeom>
              <a:avLst/>
              <a:gdLst/>
              <a:ahLst/>
              <a:cxnLst/>
              <a:rect l="l" t="t" r="r" b="b"/>
              <a:pathLst>
                <a:path w="2703" h="750" extrusionOk="0">
                  <a:moveTo>
                    <a:pt x="973" y="0"/>
                  </a:moveTo>
                  <a:cubicBezTo>
                    <a:pt x="771" y="0"/>
                    <a:pt x="569" y="25"/>
                    <a:pt x="367" y="80"/>
                  </a:cubicBezTo>
                  <a:cubicBezTo>
                    <a:pt x="134" y="147"/>
                    <a:pt x="1" y="214"/>
                    <a:pt x="67" y="280"/>
                  </a:cubicBezTo>
                  <a:cubicBezTo>
                    <a:pt x="79" y="292"/>
                    <a:pt x="107" y="297"/>
                    <a:pt x="150" y="297"/>
                  </a:cubicBezTo>
                  <a:cubicBezTo>
                    <a:pt x="271" y="297"/>
                    <a:pt x="507" y="260"/>
                    <a:pt x="809" y="260"/>
                  </a:cubicBezTo>
                  <a:cubicBezTo>
                    <a:pt x="987" y="260"/>
                    <a:pt x="1188" y="273"/>
                    <a:pt x="1402" y="314"/>
                  </a:cubicBezTo>
                  <a:cubicBezTo>
                    <a:pt x="2069" y="441"/>
                    <a:pt x="2524" y="750"/>
                    <a:pt x="2653" y="750"/>
                  </a:cubicBezTo>
                  <a:cubicBezTo>
                    <a:pt x="2659" y="750"/>
                    <a:pt x="2664" y="749"/>
                    <a:pt x="2669" y="747"/>
                  </a:cubicBezTo>
                  <a:cubicBezTo>
                    <a:pt x="2702" y="714"/>
                    <a:pt x="2636" y="581"/>
                    <a:pt x="2469" y="447"/>
                  </a:cubicBezTo>
                  <a:cubicBezTo>
                    <a:pt x="2169" y="247"/>
                    <a:pt x="1835" y="80"/>
                    <a:pt x="1468" y="47"/>
                  </a:cubicBezTo>
                  <a:cubicBezTo>
                    <a:pt x="1303" y="17"/>
                    <a:pt x="1138"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515498" y="1728004"/>
              <a:ext cx="16604" cy="15499"/>
            </a:xfrm>
            <a:custGeom>
              <a:avLst/>
              <a:gdLst/>
              <a:ahLst/>
              <a:cxnLst/>
              <a:rect l="l" t="t" r="r" b="b"/>
              <a:pathLst>
                <a:path w="902" h="842" extrusionOk="0">
                  <a:moveTo>
                    <a:pt x="485" y="0"/>
                  </a:moveTo>
                  <a:cubicBezTo>
                    <a:pt x="468" y="0"/>
                    <a:pt x="451" y="1"/>
                    <a:pt x="434" y="4"/>
                  </a:cubicBezTo>
                  <a:cubicBezTo>
                    <a:pt x="201" y="4"/>
                    <a:pt x="0" y="204"/>
                    <a:pt x="0" y="471"/>
                  </a:cubicBezTo>
                  <a:cubicBezTo>
                    <a:pt x="31" y="656"/>
                    <a:pt x="205" y="841"/>
                    <a:pt x="416" y="841"/>
                  </a:cubicBezTo>
                  <a:cubicBezTo>
                    <a:pt x="433" y="841"/>
                    <a:pt x="450" y="840"/>
                    <a:pt x="467" y="838"/>
                  </a:cubicBezTo>
                  <a:cubicBezTo>
                    <a:pt x="701" y="838"/>
                    <a:pt x="901" y="637"/>
                    <a:pt x="901" y="404"/>
                  </a:cubicBezTo>
                  <a:cubicBezTo>
                    <a:pt x="870" y="188"/>
                    <a:pt x="69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4629698" y="1728004"/>
              <a:ext cx="16604" cy="15499"/>
            </a:xfrm>
            <a:custGeom>
              <a:avLst/>
              <a:gdLst/>
              <a:ahLst/>
              <a:cxnLst/>
              <a:rect l="l" t="t" r="r" b="b"/>
              <a:pathLst>
                <a:path w="902" h="842" extrusionOk="0">
                  <a:moveTo>
                    <a:pt x="486" y="0"/>
                  </a:moveTo>
                  <a:cubicBezTo>
                    <a:pt x="469" y="0"/>
                    <a:pt x="452" y="1"/>
                    <a:pt x="434" y="4"/>
                  </a:cubicBezTo>
                  <a:cubicBezTo>
                    <a:pt x="201" y="4"/>
                    <a:pt x="1" y="204"/>
                    <a:pt x="34" y="471"/>
                  </a:cubicBezTo>
                  <a:cubicBezTo>
                    <a:pt x="34" y="656"/>
                    <a:pt x="206" y="841"/>
                    <a:pt x="416" y="841"/>
                  </a:cubicBezTo>
                  <a:cubicBezTo>
                    <a:pt x="433" y="841"/>
                    <a:pt x="451" y="840"/>
                    <a:pt x="468" y="838"/>
                  </a:cubicBezTo>
                  <a:cubicBezTo>
                    <a:pt x="735" y="838"/>
                    <a:pt x="901" y="637"/>
                    <a:pt x="901" y="404"/>
                  </a:cubicBezTo>
                  <a:cubicBezTo>
                    <a:pt x="871" y="188"/>
                    <a:pt x="69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4581802" y="1709633"/>
              <a:ext cx="36870" cy="92535"/>
            </a:xfrm>
            <a:custGeom>
              <a:avLst/>
              <a:gdLst/>
              <a:ahLst/>
              <a:cxnLst/>
              <a:rect l="l" t="t" r="r" b="b"/>
              <a:pathLst>
                <a:path w="2003" h="5027" extrusionOk="0">
                  <a:moveTo>
                    <a:pt x="70" y="0"/>
                  </a:moveTo>
                  <a:cubicBezTo>
                    <a:pt x="69" y="0"/>
                    <a:pt x="69" y="1"/>
                    <a:pt x="68" y="1"/>
                  </a:cubicBezTo>
                  <a:cubicBezTo>
                    <a:pt x="1" y="34"/>
                    <a:pt x="501" y="1369"/>
                    <a:pt x="1168" y="3036"/>
                  </a:cubicBezTo>
                  <a:cubicBezTo>
                    <a:pt x="1335" y="3437"/>
                    <a:pt x="1502" y="3837"/>
                    <a:pt x="1635" y="4204"/>
                  </a:cubicBezTo>
                  <a:cubicBezTo>
                    <a:pt x="1736" y="4337"/>
                    <a:pt x="1769" y="4471"/>
                    <a:pt x="1769" y="4638"/>
                  </a:cubicBezTo>
                  <a:cubicBezTo>
                    <a:pt x="1736" y="4738"/>
                    <a:pt x="1602" y="4804"/>
                    <a:pt x="1435" y="4804"/>
                  </a:cubicBezTo>
                  <a:cubicBezTo>
                    <a:pt x="1102" y="4838"/>
                    <a:pt x="768" y="4904"/>
                    <a:pt x="468" y="5005"/>
                  </a:cubicBezTo>
                  <a:cubicBezTo>
                    <a:pt x="606" y="5018"/>
                    <a:pt x="744" y="5026"/>
                    <a:pt x="882" y="5026"/>
                  </a:cubicBezTo>
                  <a:cubicBezTo>
                    <a:pt x="1078" y="5026"/>
                    <a:pt x="1273" y="5010"/>
                    <a:pt x="1469" y="4971"/>
                  </a:cubicBezTo>
                  <a:cubicBezTo>
                    <a:pt x="1535" y="4971"/>
                    <a:pt x="1635" y="4971"/>
                    <a:pt x="1702" y="4938"/>
                  </a:cubicBezTo>
                  <a:cubicBezTo>
                    <a:pt x="1836" y="4904"/>
                    <a:pt x="1902" y="4804"/>
                    <a:pt x="1969" y="4704"/>
                  </a:cubicBezTo>
                  <a:cubicBezTo>
                    <a:pt x="2002" y="4504"/>
                    <a:pt x="1969" y="4271"/>
                    <a:pt x="1869" y="4104"/>
                  </a:cubicBezTo>
                  <a:cubicBezTo>
                    <a:pt x="1702" y="3737"/>
                    <a:pt x="1569" y="3370"/>
                    <a:pt x="1402" y="2936"/>
                  </a:cubicBezTo>
                  <a:cubicBezTo>
                    <a:pt x="743" y="1289"/>
                    <a:pt x="149"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2504" y="1759278"/>
              <a:ext cx="53805" cy="75452"/>
            </a:xfrm>
            <a:custGeom>
              <a:avLst/>
              <a:gdLst/>
              <a:ahLst/>
              <a:cxnLst/>
              <a:rect l="l" t="t" r="r" b="b"/>
              <a:pathLst>
                <a:path w="2923" h="4099" extrusionOk="0">
                  <a:moveTo>
                    <a:pt x="1866" y="0"/>
                  </a:moveTo>
                  <a:cubicBezTo>
                    <a:pt x="1079" y="0"/>
                    <a:pt x="0" y="321"/>
                    <a:pt x="87" y="2074"/>
                  </a:cubicBezTo>
                  <a:cubicBezTo>
                    <a:pt x="192" y="3754"/>
                    <a:pt x="1288" y="4099"/>
                    <a:pt x="2086" y="4099"/>
                  </a:cubicBezTo>
                  <a:cubicBezTo>
                    <a:pt x="2556" y="4099"/>
                    <a:pt x="2922" y="3979"/>
                    <a:pt x="2922" y="3942"/>
                  </a:cubicBezTo>
                  <a:cubicBezTo>
                    <a:pt x="2922" y="3875"/>
                    <a:pt x="2655" y="106"/>
                    <a:pt x="2655" y="106"/>
                  </a:cubicBezTo>
                  <a:cubicBezTo>
                    <a:pt x="2632" y="94"/>
                    <a:pt x="2292" y="0"/>
                    <a:pt x="1866" y="0"/>
                  </a:cubicBezTo>
                  <a:close/>
                </a:path>
              </a:pathLst>
            </a:custGeom>
            <a:solidFill>
              <a:srgbClr val="FF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396383" y="1775716"/>
              <a:ext cx="23967" cy="42871"/>
            </a:xfrm>
            <a:custGeom>
              <a:avLst/>
              <a:gdLst/>
              <a:ahLst/>
              <a:cxnLst/>
              <a:rect l="l" t="t" r="r" b="b"/>
              <a:pathLst>
                <a:path w="1302" h="2329" extrusionOk="0">
                  <a:moveTo>
                    <a:pt x="680" y="0"/>
                  </a:moveTo>
                  <a:cubicBezTo>
                    <a:pt x="654" y="0"/>
                    <a:pt x="627" y="5"/>
                    <a:pt x="601" y="14"/>
                  </a:cubicBezTo>
                  <a:cubicBezTo>
                    <a:pt x="367" y="80"/>
                    <a:pt x="200" y="247"/>
                    <a:pt x="134" y="447"/>
                  </a:cubicBezTo>
                  <a:cubicBezTo>
                    <a:pt x="33" y="681"/>
                    <a:pt x="0" y="948"/>
                    <a:pt x="0" y="1214"/>
                  </a:cubicBezTo>
                  <a:cubicBezTo>
                    <a:pt x="0" y="1715"/>
                    <a:pt x="300" y="2148"/>
                    <a:pt x="767" y="2315"/>
                  </a:cubicBezTo>
                  <a:cubicBezTo>
                    <a:pt x="803" y="2324"/>
                    <a:pt x="841" y="2328"/>
                    <a:pt x="880" y="2328"/>
                  </a:cubicBezTo>
                  <a:cubicBezTo>
                    <a:pt x="985" y="2328"/>
                    <a:pt x="1094" y="2297"/>
                    <a:pt x="1168" y="2248"/>
                  </a:cubicBezTo>
                  <a:cubicBezTo>
                    <a:pt x="1268" y="2148"/>
                    <a:pt x="1301" y="2115"/>
                    <a:pt x="1268" y="2115"/>
                  </a:cubicBezTo>
                  <a:cubicBezTo>
                    <a:pt x="1268" y="2115"/>
                    <a:pt x="1234" y="2148"/>
                    <a:pt x="1134" y="2182"/>
                  </a:cubicBezTo>
                  <a:cubicBezTo>
                    <a:pt x="1063" y="2205"/>
                    <a:pt x="976" y="2229"/>
                    <a:pt x="896" y="2229"/>
                  </a:cubicBezTo>
                  <a:cubicBezTo>
                    <a:pt x="862" y="2229"/>
                    <a:pt x="830" y="2225"/>
                    <a:pt x="801" y="2215"/>
                  </a:cubicBezTo>
                  <a:cubicBezTo>
                    <a:pt x="434" y="1982"/>
                    <a:pt x="200" y="1615"/>
                    <a:pt x="200" y="1181"/>
                  </a:cubicBezTo>
                  <a:cubicBezTo>
                    <a:pt x="200" y="981"/>
                    <a:pt x="200" y="747"/>
                    <a:pt x="300" y="514"/>
                  </a:cubicBezTo>
                  <a:cubicBezTo>
                    <a:pt x="334" y="347"/>
                    <a:pt x="467" y="214"/>
                    <a:pt x="634" y="147"/>
                  </a:cubicBezTo>
                  <a:cubicBezTo>
                    <a:pt x="659" y="139"/>
                    <a:pt x="686" y="134"/>
                    <a:pt x="713" y="134"/>
                  </a:cubicBezTo>
                  <a:cubicBezTo>
                    <a:pt x="794" y="134"/>
                    <a:pt x="876" y="172"/>
                    <a:pt x="901" y="247"/>
                  </a:cubicBezTo>
                  <a:cubicBezTo>
                    <a:pt x="934" y="314"/>
                    <a:pt x="934" y="380"/>
                    <a:pt x="934" y="380"/>
                  </a:cubicBezTo>
                  <a:cubicBezTo>
                    <a:pt x="967" y="380"/>
                    <a:pt x="1001" y="347"/>
                    <a:pt x="967" y="214"/>
                  </a:cubicBezTo>
                  <a:cubicBezTo>
                    <a:pt x="967" y="147"/>
                    <a:pt x="934" y="114"/>
                    <a:pt x="867" y="80"/>
                  </a:cubicBezTo>
                  <a:cubicBezTo>
                    <a:pt x="819" y="31"/>
                    <a:pt x="752" y="0"/>
                    <a:pt x="680" y="0"/>
                  </a:cubicBezTo>
                  <a:close/>
                </a:path>
              </a:pathLst>
            </a:custGeom>
            <a:solidFill>
              <a:srgbClr val="FDB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4413576" y="1546929"/>
              <a:ext cx="273259" cy="226026"/>
            </a:xfrm>
            <a:custGeom>
              <a:avLst/>
              <a:gdLst/>
              <a:ahLst/>
              <a:cxnLst/>
              <a:rect l="l" t="t" r="r" b="b"/>
              <a:pathLst>
                <a:path w="14845" h="12279" extrusionOk="0">
                  <a:moveTo>
                    <a:pt x="7172" y="0"/>
                  </a:moveTo>
                  <a:cubicBezTo>
                    <a:pt x="5337" y="0"/>
                    <a:pt x="3569" y="734"/>
                    <a:pt x="2235" y="2035"/>
                  </a:cubicBezTo>
                  <a:cubicBezTo>
                    <a:pt x="1201" y="3069"/>
                    <a:pt x="534" y="4437"/>
                    <a:pt x="267" y="5871"/>
                  </a:cubicBezTo>
                  <a:cubicBezTo>
                    <a:pt x="0" y="7306"/>
                    <a:pt x="33" y="8807"/>
                    <a:pt x="334" y="10241"/>
                  </a:cubicBezTo>
                  <a:cubicBezTo>
                    <a:pt x="434" y="10875"/>
                    <a:pt x="701" y="11475"/>
                    <a:pt x="1101" y="11942"/>
                  </a:cubicBezTo>
                  <a:cubicBezTo>
                    <a:pt x="1275" y="12160"/>
                    <a:pt x="1535" y="12278"/>
                    <a:pt x="1787" y="12278"/>
                  </a:cubicBezTo>
                  <a:cubicBezTo>
                    <a:pt x="1921" y="12278"/>
                    <a:pt x="2053" y="12245"/>
                    <a:pt x="2168" y="12176"/>
                  </a:cubicBezTo>
                  <a:cubicBezTo>
                    <a:pt x="2335" y="12009"/>
                    <a:pt x="2469" y="11775"/>
                    <a:pt x="2469" y="11542"/>
                  </a:cubicBezTo>
                  <a:cubicBezTo>
                    <a:pt x="2936" y="9440"/>
                    <a:pt x="3403" y="7205"/>
                    <a:pt x="2602" y="5237"/>
                  </a:cubicBezTo>
                  <a:cubicBezTo>
                    <a:pt x="3069" y="4537"/>
                    <a:pt x="3703" y="3936"/>
                    <a:pt x="4403" y="3503"/>
                  </a:cubicBezTo>
                  <a:cubicBezTo>
                    <a:pt x="4917" y="3176"/>
                    <a:pt x="5496" y="3012"/>
                    <a:pt x="6083" y="3012"/>
                  </a:cubicBezTo>
                  <a:cubicBezTo>
                    <a:pt x="6335" y="3012"/>
                    <a:pt x="6588" y="3042"/>
                    <a:pt x="6838" y="3102"/>
                  </a:cubicBezTo>
                  <a:cubicBezTo>
                    <a:pt x="8039" y="3436"/>
                    <a:pt x="8806" y="4604"/>
                    <a:pt x="9774" y="5371"/>
                  </a:cubicBezTo>
                  <a:cubicBezTo>
                    <a:pt x="10802" y="6184"/>
                    <a:pt x="12053" y="6602"/>
                    <a:pt x="13330" y="6602"/>
                  </a:cubicBezTo>
                  <a:cubicBezTo>
                    <a:pt x="13835" y="6602"/>
                    <a:pt x="14343" y="6537"/>
                    <a:pt x="14844" y="6405"/>
                  </a:cubicBezTo>
                  <a:lnTo>
                    <a:pt x="13977" y="3536"/>
                  </a:lnTo>
                  <a:cubicBezTo>
                    <a:pt x="13576" y="2769"/>
                    <a:pt x="13009" y="2135"/>
                    <a:pt x="12276" y="1668"/>
                  </a:cubicBezTo>
                  <a:cubicBezTo>
                    <a:pt x="10808" y="601"/>
                    <a:pt x="9007" y="0"/>
                    <a:pt x="71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43"/>
            <p:cNvGrpSpPr/>
            <p:nvPr/>
          </p:nvGrpSpPr>
          <p:grpSpPr>
            <a:xfrm>
              <a:off x="4312868" y="1520330"/>
              <a:ext cx="442111" cy="253913"/>
              <a:chOff x="4312868" y="1520330"/>
              <a:chExt cx="442111" cy="253913"/>
            </a:xfrm>
          </p:grpSpPr>
          <p:sp>
            <p:nvSpPr>
              <p:cNvPr id="1752" name="Google Shape;1752;p43"/>
              <p:cNvSpPr/>
              <p:nvPr/>
            </p:nvSpPr>
            <p:spPr>
              <a:xfrm>
                <a:off x="4312868" y="1520330"/>
                <a:ext cx="442111" cy="253913"/>
              </a:xfrm>
              <a:custGeom>
                <a:avLst/>
                <a:gdLst/>
                <a:ahLst/>
                <a:cxnLst/>
                <a:rect l="l" t="t" r="r" b="b"/>
                <a:pathLst>
                  <a:path w="24018" h="13794" extrusionOk="0">
                    <a:moveTo>
                      <a:pt x="12735" y="1"/>
                    </a:moveTo>
                    <a:cubicBezTo>
                      <a:pt x="11859" y="1"/>
                      <a:pt x="10985" y="126"/>
                      <a:pt x="10141" y="378"/>
                    </a:cubicBezTo>
                    <a:cubicBezTo>
                      <a:pt x="8807" y="845"/>
                      <a:pt x="7706" y="2079"/>
                      <a:pt x="7639" y="3480"/>
                    </a:cubicBezTo>
                    <a:cubicBezTo>
                      <a:pt x="7248" y="3214"/>
                      <a:pt x="6784" y="3095"/>
                      <a:pt x="6308" y="3095"/>
                    </a:cubicBezTo>
                    <a:cubicBezTo>
                      <a:pt x="5769" y="3095"/>
                      <a:pt x="5216" y="3248"/>
                      <a:pt x="4737" y="3513"/>
                    </a:cubicBezTo>
                    <a:cubicBezTo>
                      <a:pt x="3870" y="4047"/>
                      <a:pt x="3103" y="4714"/>
                      <a:pt x="2436" y="5515"/>
                    </a:cubicBezTo>
                    <a:cubicBezTo>
                      <a:pt x="1802" y="6282"/>
                      <a:pt x="968" y="6883"/>
                      <a:pt x="1" y="7283"/>
                    </a:cubicBezTo>
                    <a:lnTo>
                      <a:pt x="1235" y="7316"/>
                    </a:lnTo>
                    <a:lnTo>
                      <a:pt x="267" y="8117"/>
                    </a:lnTo>
                    <a:cubicBezTo>
                      <a:pt x="548" y="8498"/>
                      <a:pt x="986" y="8710"/>
                      <a:pt x="1428" y="8710"/>
                    </a:cubicBezTo>
                    <a:cubicBezTo>
                      <a:pt x="1721" y="8710"/>
                      <a:pt x="2016" y="8617"/>
                      <a:pt x="2269" y="8417"/>
                    </a:cubicBezTo>
                    <a:lnTo>
                      <a:pt x="2269" y="8417"/>
                    </a:lnTo>
                    <a:cubicBezTo>
                      <a:pt x="2169" y="8817"/>
                      <a:pt x="1969" y="9184"/>
                      <a:pt x="1668" y="9484"/>
                    </a:cubicBezTo>
                    <a:cubicBezTo>
                      <a:pt x="1888" y="9842"/>
                      <a:pt x="2223" y="9996"/>
                      <a:pt x="2557" y="9996"/>
                    </a:cubicBezTo>
                    <a:cubicBezTo>
                      <a:pt x="3142" y="9996"/>
                      <a:pt x="3721" y="9523"/>
                      <a:pt x="3662" y="8845"/>
                    </a:cubicBezTo>
                    <a:lnTo>
                      <a:pt x="3662" y="8845"/>
                    </a:lnTo>
                    <a:cubicBezTo>
                      <a:pt x="3905" y="10323"/>
                      <a:pt x="4395" y="11768"/>
                      <a:pt x="5071" y="13120"/>
                    </a:cubicBezTo>
                    <a:cubicBezTo>
                      <a:pt x="5162" y="13052"/>
                      <a:pt x="5272" y="13023"/>
                      <a:pt x="5388" y="13023"/>
                    </a:cubicBezTo>
                    <a:cubicBezTo>
                      <a:pt x="5614" y="13023"/>
                      <a:pt x="5862" y="13133"/>
                      <a:pt x="6038" y="13287"/>
                    </a:cubicBezTo>
                    <a:cubicBezTo>
                      <a:pt x="6338" y="13512"/>
                      <a:pt x="6620" y="13794"/>
                      <a:pt x="6995" y="13794"/>
                    </a:cubicBezTo>
                    <a:cubicBezTo>
                      <a:pt x="7120" y="13794"/>
                      <a:pt x="7256" y="13762"/>
                      <a:pt x="7406" y="13687"/>
                    </a:cubicBezTo>
                    <a:cubicBezTo>
                      <a:pt x="7673" y="13554"/>
                      <a:pt x="7873" y="13254"/>
                      <a:pt x="7973" y="12954"/>
                    </a:cubicBezTo>
                    <a:cubicBezTo>
                      <a:pt x="8440" y="10785"/>
                      <a:pt x="8440" y="8584"/>
                      <a:pt x="7973" y="6449"/>
                    </a:cubicBezTo>
                    <a:cubicBezTo>
                      <a:pt x="8373" y="5948"/>
                      <a:pt x="8840" y="5515"/>
                      <a:pt x="9374" y="5181"/>
                    </a:cubicBezTo>
                    <a:lnTo>
                      <a:pt x="9374" y="5181"/>
                    </a:lnTo>
                    <a:lnTo>
                      <a:pt x="9341" y="5248"/>
                    </a:lnTo>
                    <a:cubicBezTo>
                      <a:pt x="10122" y="4882"/>
                      <a:pt x="10975" y="4516"/>
                      <a:pt x="11794" y="4516"/>
                    </a:cubicBezTo>
                    <a:cubicBezTo>
                      <a:pt x="12094" y="4516"/>
                      <a:pt x="12390" y="4565"/>
                      <a:pt x="12676" y="4681"/>
                    </a:cubicBezTo>
                    <a:cubicBezTo>
                      <a:pt x="13510" y="4981"/>
                      <a:pt x="14077" y="5782"/>
                      <a:pt x="14744" y="6382"/>
                    </a:cubicBezTo>
                    <a:cubicBezTo>
                      <a:pt x="15920" y="7407"/>
                      <a:pt x="17396" y="7969"/>
                      <a:pt x="18950" y="7969"/>
                    </a:cubicBezTo>
                    <a:cubicBezTo>
                      <a:pt x="19115" y="7969"/>
                      <a:pt x="19281" y="7963"/>
                      <a:pt x="19448" y="7950"/>
                    </a:cubicBezTo>
                    <a:cubicBezTo>
                      <a:pt x="19615" y="9051"/>
                      <a:pt x="19615" y="10418"/>
                      <a:pt x="19781" y="11486"/>
                    </a:cubicBezTo>
                    <a:lnTo>
                      <a:pt x="20582" y="9418"/>
                    </a:lnTo>
                    <a:cubicBezTo>
                      <a:pt x="21043" y="10368"/>
                      <a:pt x="22102" y="10456"/>
                      <a:pt x="22480" y="10456"/>
                    </a:cubicBezTo>
                    <a:cubicBezTo>
                      <a:pt x="22566" y="10456"/>
                      <a:pt x="22617" y="10452"/>
                      <a:pt x="22617" y="10452"/>
                    </a:cubicBezTo>
                    <a:lnTo>
                      <a:pt x="22984" y="9051"/>
                    </a:lnTo>
                    <a:cubicBezTo>
                      <a:pt x="22016" y="9017"/>
                      <a:pt x="21082" y="7917"/>
                      <a:pt x="21082" y="7917"/>
                    </a:cubicBezTo>
                    <a:lnTo>
                      <a:pt x="21082" y="7917"/>
                    </a:lnTo>
                    <a:cubicBezTo>
                      <a:pt x="21082" y="7917"/>
                      <a:pt x="21916" y="8333"/>
                      <a:pt x="22739" y="8333"/>
                    </a:cubicBezTo>
                    <a:cubicBezTo>
                      <a:pt x="23103" y="8333"/>
                      <a:pt x="23464" y="8252"/>
                      <a:pt x="23751" y="8017"/>
                    </a:cubicBezTo>
                    <a:lnTo>
                      <a:pt x="24018" y="6382"/>
                    </a:lnTo>
                    <a:lnTo>
                      <a:pt x="24018" y="6382"/>
                    </a:lnTo>
                    <a:cubicBezTo>
                      <a:pt x="23881" y="6407"/>
                      <a:pt x="23745" y="6419"/>
                      <a:pt x="23610" y="6419"/>
                    </a:cubicBezTo>
                    <a:cubicBezTo>
                      <a:pt x="22132" y="6419"/>
                      <a:pt x="20785" y="5003"/>
                      <a:pt x="20082" y="4147"/>
                    </a:cubicBezTo>
                    <a:cubicBezTo>
                      <a:pt x="19548" y="3513"/>
                      <a:pt x="18981" y="2946"/>
                      <a:pt x="18380" y="2413"/>
                    </a:cubicBezTo>
                    <a:cubicBezTo>
                      <a:pt x="17079" y="1312"/>
                      <a:pt x="16012" y="578"/>
                      <a:pt x="14978" y="278"/>
                    </a:cubicBezTo>
                    <a:cubicBezTo>
                      <a:pt x="14239" y="93"/>
                      <a:pt x="13486" y="1"/>
                      <a:pt x="12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4461454" y="1602152"/>
                <a:ext cx="268363" cy="111034"/>
              </a:xfrm>
              <a:custGeom>
                <a:avLst/>
                <a:gdLst/>
                <a:ahLst/>
                <a:cxnLst/>
                <a:rect l="l" t="t" r="r" b="b"/>
                <a:pathLst>
                  <a:path w="14579" h="6032" extrusionOk="0">
                    <a:moveTo>
                      <a:pt x="153" y="2024"/>
                    </a:moveTo>
                    <a:cubicBezTo>
                      <a:pt x="113" y="2079"/>
                      <a:pt x="81" y="2124"/>
                      <a:pt x="56" y="2158"/>
                    </a:cubicBezTo>
                    <a:lnTo>
                      <a:pt x="56" y="2158"/>
                    </a:lnTo>
                    <a:cubicBezTo>
                      <a:pt x="68" y="2150"/>
                      <a:pt x="83" y="2143"/>
                      <a:pt x="101" y="2137"/>
                    </a:cubicBezTo>
                    <a:cubicBezTo>
                      <a:pt x="117" y="2098"/>
                      <a:pt x="134" y="2061"/>
                      <a:pt x="153" y="2024"/>
                    </a:cubicBezTo>
                    <a:close/>
                    <a:moveTo>
                      <a:pt x="56" y="2158"/>
                    </a:moveTo>
                    <a:cubicBezTo>
                      <a:pt x="1" y="2192"/>
                      <a:pt x="1" y="2237"/>
                      <a:pt x="1" y="2237"/>
                    </a:cubicBezTo>
                    <a:cubicBezTo>
                      <a:pt x="1" y="2237"/>
                      <a:pt x="19" y="2210"/>
                      <a:pt x="56" y="2158"/>
                    </a:cubicBezTo>
                    <a:close/>
                    <a:moveTo>
                      <a:pt x="3725" y="1"/>
                    </a:moveTo>
                    <a:cubicBezTo>
                      <a:pt x="3507" y="1"/>
                      <a:pt x="3288" y="25"/>
                      <a:pt x="3070" y="69"/>
                    </a:cubicBezTo>
                    <a:cubicBezTo>
                      <a:pt x="2636" y="169"/>
                      <a:pt x="2203" y="303"/>
                      <a:pt x="1802" y="503"/>
                    </a:cubicBezTo>
                    <a:cubicBezTo>
                      <a:pt x="1269" y="803"/>
                      <a:pt x="768" y="1203"/>
                      <a:pt x="368" y="1704"/>
                    </a:cubicBezTo>
                    <a:cubicBezTo>
                      <a:pt x="291" y="1806"/>
                      <a:pt x="215" y="1908"/>
                      <a:pt x="153" y="2024"/>
                    </a:cubicBezTo>
                    <a:lnTo>
                      <a:pt x="153" y="2024"/>
                    </a:lnTo>
                    <a:cubicBezTo>
                      <a:pt x="216" y="1940"/>
                      <a:pt x="299" y="1831"/>
                      <a:pt x="401" y="1704"/>
                    </a:cubicBezTo>
                    <a:cubicBezTo>
                      <a:pt x="1068" y="903"/>
                      <a:pt x="2036" y="369"/>
                      <a:pt x="3070" y="236"/>
                    </a:cubicBezTo>
                    <a:cubicBezTo>
                      <a:pt x="3254" y="196"/>
                      <a:pt x="3438" y="178"/>
                      <a:pt x="3622" y="178"/>
                    </a:cubicBezTo>
                    <a:cubicBezTo>
                      <a:pt x="3905" y="178"/>
                      <a:pt x="4188" y="222"/>
                      <a:pt x="4471" y="303"/>
                    </a:cubicBezTo>
                    <a:cubicBezTo>
                      <a:pt x="5405" y="670"/>
                      <a:pt x="6039" y="1737"/>
                      <a:pt x="7039" y="2438"/>
                    </a:cubicBezTo>
                    <a:cubicBezTo>
                      <a:pt x="7973" y="3138"/>
                      <a:pt x="9074" y="3572"/>
                      <a:pt x="10242" y="3672"/>
                    </a:cubicBezTo>
                    <a:cubicBezTo>
                      <a:pt x="10508" y="3705"/>
                      <a:pt x="10742" y="3705"/>
                      <a:pt x="11009" y="3705"/>
                    </a:cubicBezTo>
                    <a:cubicBezTo>
                      <a:pt x="11038" y="3695"/>
                      <a:pt x="11070" y="3691"/>
                      <a:pt x="11104" y="3691"/>
                    </a:cubicBezTo>
                    <a:cubicBezTo>
                      <a:pt x="11184" y="3691"/>
                      <a:pt x="11272" y="3715"/>
                      <a:pt x="11342" y="3738"/>
                    </a:cubicBezTo>
                    <a:cubicBezTo>
                      <a:pt x="11409" y="3772"/>
                      <a:pt x="11509" y="3839"/>
                      <a:pt x="11609" y="3905"/>
                    </a:cubicBezTo>
                    <a:cubicBezTo>
                      <a:pt x="11943" y="4172"/>
                      <a:pt x="12176" y="4506"/>
                      <a:pt x="12376" y="4906"/>
                    </a:cubicBezTo>
                    <a:cubicBezTo>
                      <a:pt x="12710" y="5440"/>
                      <a:pt x="13244" y="5840"/>
                      <a:pt x="13878" y="5973"/>
                    </a:cubicBezTo>
                    <a:cubicBezTo>
                      <a:pt x="14044" y="6007"/>
                      <a:pt x="14211" y="6007"/>
                      <a:pt x="14411" y="6007"/>
                    </a:cubicBezTo>
                    <a:cubicBezTo>
                      <a:pt x="14428" y="6023"/>
                      <a:pt x="14453" y="6032"/>
                      <a:pt x="14482" y="6032"/>
                    </a:cubicBezTo>
                    <a:cubicBezTo>
                      <a:pt x="14511" y="6032"/>
                      <a:pt x="14545" y="6023"/>
                      <a:pt x="14578" y="6007"/>
                    </a:cubicBezTo>
                    <a:cubicBezTo>
                      <a:pt x="14578" y="6007"/>
                      <a:pt x="14345" y="6007"/>
                      <a:pt x="13911" y="5907"/>
                    </a:cubicBezTo>
                    <a:cubicBezTo>
                      <a:pt x="13310" y="5740"/>
                      <a:pt x="12810" y="5373"/>
                      <a:pt x="12510" y="4839"/>
                    </a:cubicBezTo>
                    <a:cubicBezTo>
                      <a:pt x="12310" y="4439"/>
                      <a:pt x="12043" y="4072"/>
                      <a:pt x="11709" y="3772"/>
                    </a:cubicBezTo>
                    <a:cubicBezTo>
                      <a:pt x="11609" y="3705"/>
                      <a:pt x="11509" y="3638"/>
                      <a:pt x="11409" y="3605"/>
                    </a:cubicBezTo>
                    <a:cubicBezTo>
                      <a:pt x="11311" y="3556"/>
                      <a:pt x="11214" y="3525"/>
                      <a:pt x="11116" y="3525"/>
                    </a:cubicBezTo>
                    <a:cubicBezTo>
                      <a:pt x="11080" y="3525"/>
                      <a:pt x="11045" y="3529"/>
                      <a:pt x="11009" y="3538"/>
                    </a:cubicBezTo>
                    <a:cubicBezTo>
                      <a:pt x="10775" y="3538"/>
                      <a:pt x="10508" y="3538"/>
                      <a:pt x="10275" y="3505"/>
                    </a:cubicBezTo>
                    <a:cubicBezTo>
                      <a:pt x="9141" y="3372"/>
                      <a:pt x="8073" y="2971"/>
                      <a:pt x="7206" y="2304"/>
                    </a:cubicBezTo>
                    <a:cubicBezTo>
                      <a:pt x="6739" y="1937"/>
                      <a:pt x="6305" y="1537"/>
                      <a:pt x="5905" y="1137"/>
                    </a:cubicBezTo>
                    <a:cubicBezTo>
                      <a:pt x="5538" y="703"/>
                      <a:pt x="5071" y="369"/>
                      <a:pt x="4571" y="136"/>
                    </a:cubicBezTo>
                    <a:cubicBezTo>
                      <a:pt x="4289" y="42"/>
                      <a:pt x="4007" y="1"/>
                      <a:pt x="3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4381031" y="1637807"/>
                <a:ext cx="77993" cy="65715"/>
              </a:xfrm>
              <a:custGeom>
                <a:avLst/>
                <a:gdLst/>
                <a:ahLst/>
                <a:cxnLst/>
                <a:rect l="l" t="t" r="r" b="b"/>
                <a:pathLst>
                  <a:path w="4237" h="3570" extrusionOk="0">
                    <a:moveTo>
                      <a:pt x="4237" y="0"/>
                    </a:moveTo>
                    <a:lnTo>
                      <a:pt x="4237" y="0"/>
                    </a:lnTo>
                    <a:cubicBezTo>
                      <a:pt x="4036" y="334"/>
                      <a:pt x="3903" y="701"/>
                      <a:pt x="3870" y="1101"/>
                    </a:cubicBezTo>
                    <a:cubicBezTo>
                      <a:pt x="3803" y="1501"/>
                      <a:pt x="3703" y="1868"/>
                      <a:pt x="3569" y="2235"/>
                    </a:cubicBezTo>
                    <a:cubicBezTo>
                      <a:pt x="3469" y="2469"/>
                      <a:pt x="3336" y="2635"/>
                      <a:pt x="3136" y="2769"/>
                    </a:cubicBezTo>
                    <a:cubicBezTo>
                      <a:pt x="2997" y="2908"/>
                      <a:pt x="2811" y="2977"/>
                      <a:pt x="2618" y="2977"/>
                    </a:cubicBezTo>
                    <a:cubicBezTo>
                      <a:pt x="2580" y="2977"/>
                      <a:pt x="2541" y="2974"/>
                      <a:pt x="2502" y="2969"/>
                    </a:cubicBezTo>
                    <a:cubicBezTo>
                      <a:pt x="2262" y="2939"/>
                      <a:pt x="2076" y="2801"/>
                      <a:pt x="1968" y="2603"/>
                    </a:cubicBezTo>
                    <a:lnTo>
                      <a:pt x="1968" y="2603"/>
                    </a:lnTo>
                    <a:cubicBezTo>
                      <a:pt x="1968" y="2592"/>
                      <a:pt x="1968" y="2580"/>
                      <a:pt x="1968" y="2569"/>
                    </a:cubicBezTo>
                    <a:lnTo>
                      <a:pt x="1968" y="2569"/>
                    </a:lnTo>
                    <a:lnTo>
                      <a:pt x="1951" y="2571"/>
                    </a:lnTo>
                    <a:lnTo>
                      <a:pt x="1951" y="2571"/>
                    </a:lnTo>
                    <a:cubicBezTo>
                      <a:pt x="1946" y="2559"/>
                      <a:pt x="1940" y="2547"/>
                      <a:pt x="1935" y="2535"/>
                    </a:cubicBezTo>
                    <a:lnTo>
                      <a:pt x="1701" y="1635"/>
                    </a:lnTo>
                    <a:lnTo>
                      <a:pt x="1768" y="2569"/>
                    </a:lnTo>
                    <a:cubicBezTo>
                      <a:pt x="1770" y="2578"/>
                      <a:pt x="1771" y="2587"/>
                      <a:pt x="1773" y="2597"/>
                    </a:cubicBezTo>
                    <a:lnTo>
                      <a:pt x="1773" y="2597"/>
                    </a:lnTo>
                    <a:lnTo>
                      <a:pt x="1735" y="2602"/>
                    </a:lnTo>
                    <a:cubicBezTo>
                      <a:pt x="1748" y="2632"/>
                      <a:pt x="1763" y="2662"/>
                      <a:pt x="1779" y="2691"/>
                    </a:cubicBezTo>
                    <a:lnTo>
                      <a:pt x="1779" y="2691"/>
                    </a:lnTo>
                    <a:cubicBezTo>
                      <a:pt x="1781" y="3014"/>
                      <a:pt x="1560" y="3310"/>
                      <a:pt x="1234" y="3369"/>
                    </a:cubicBezTo>
                    <a:cubicBezTo>
                      <a:pt x="1204" y="3373"/>
                      <a:pt x="1173" y="3374"/>
                      <a:pt x="1143" y="3374"/>
                    </a:cubicBezTo>
                    <a:cubicBezTo>
                      <a:pt x="874" y="3374"/>
                      <a:pt x="617" y="3245"/>
                      <a:pt x="467" y="3036"/>
                    </a:cubicBezTo>
                    <a:cubicBezTo>
                      <a:pt x="334" y="2869"/>
                      <a:pt x="234" y="2702"/>
                      <a:pt x="134" y="2502"/>
                    </a:cubicBezTo>
                    <a:cubicBezTo>
                      <a:pt x="100" y="2435"/>
                      <a:pt x="34" y="2369"/>
                      <a:pt x="0" y="2302"/>
                    </a:cubicBezTo>
                    <a:lnTo>
                      <a:pt x="0" y="2302"/>
                    </a:lnTo>
                    <a:cubicBezTo>
                      <a:pt x="0" y="2302"/>
                      <a:pt x="0" y="2402"/>
                      <a:pt x="34" y="2535"/>
                    </a:cubicBezTo>
                    <a:cubicBezTo>
                      <a:pt x="100" y="2735"/>
                      <a:pt x="200" y="2936"/>
                      <a:pt x="334" y="3102"/>
                    </a:cubicBezTo>
                    <a:cubicBezTo>
                      <a:pt x="534" y="3403"/>
                      <a:pt x="867" y="3569"/>
                      <a:pt x="1234" y="3569"/>
                    </a:cubicBezTo>
                    <a:cubicBezTo>
                      <a:pt x="1468" y="3536"/>
                      <a:pt x="1668" y="3403"/>
                      <a:pt x="1768" y="3236"/>
                    </a:cubicBezTo>
                    <a:cubicBezTo>
                      <a:pt x="1839" y="3129"/>
                      <a:pt x="1892" y="3012"/>
                      <a:pt x="1925" y="2891"/>
                    </a:cubicBezTo>
                    <a:lnTo>
                      <a:pt x="1925" y="2891"/>
                    </a:lnTo>
                    <a:cubicBezTo>
                      <a:pt x="2067" y="3043"/>
                      <a:pt x="2254" y="3148"/>
                      <a:pt x="2469" y="3169"/>
                    </a:cubicBezTo>
                    <a:cubicBezTo>
                      <a:pt x="2512" y="3174"/>
                      <a:pt x="2556" y="3177"/>
                      <a:pt x="2601" y="3177"/>
                    </a:cubicBezTo>
                    <a:cubicBezTo>
                      <a:pt x="2831" y="3177"/>
                      <a:pt x="3074" y="3103"/>
                      <a:pt x="3269" y="2936"/>
                    </a:cubicBezTo>
                    <a:cubicBezTo>
                      <a:pt x="3469" y="2769"/>
                      <a:pt x="3636" y="2569"/>
                      <a:pt x="3736" y="2335"/>
                    </a:cubicBezTo>
                    <a:cubicBezTo>
                      <a:pt x="3903" y="1935"/>
                      <a:pt x="3970" y="1535"/>
                      <a:pt x="4003" y="1101"/>
                    </a:cubicBezTo>
                    <a:cubicBezTo>
                      <a:pt x="4070" y="734"/>
                      <a:pt x="4136" y="367"/>
                      <a:pt x="4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4394542" y="1689385"/>
                <a:ext cx="72470" cy="50473"/>
              </a:xfrm>
              <a:custGeom>
                <a:avLst/>
                <a:gdLst/>
                <a:ahLst/>
                <a:cxnLst/>
                <a:rect l="l" t="t" r="r" b="b"/>
                <a:pathLst>
                  <a:path w="3937" h="2742" extrusionOk="0">
                    <a:moveTo>
                      <a:pt x="3936" y="0"/>
                    </a:moveTo>
                    <a:cubicBezTo>
                      <a:pt x="3769" y="167"/>
                      <a:pt x="3636" y="367"/>
                      <a:pt x="3503" y="601"/>
                    </a:cubicBezTo>
                    <a:cubicBezTo>
                      <a:pt x="3202" y="1134"/>
                      <a:pt x="2802" y="1568"/>
                      <a:pt x="2368" y="1968"/>
                    </a:cubicBezTo>
                    <a:cubicBezTo>
                      <a:pt x="1901" y="2369"/>
                      <a:pt x="1334" y="2602"/>
                      <a:pt x="734" y="2635"/>
                    </a:cubicBezTo>
                    <a:cubicBezTo>
                      <a:pt x="500" y="2602"/>
                      <a:pt x="234" y="2569"/>
                      <a:pt x="0" y="2502"/>
                    </a:cubicBezTo>
                    <a:lnTo>
                      <a:pt x="0" y="2502"/>
                    </a:lnTo>
                    <a:cubicBezTo>
                      <a:pt x="174" y="2647"/>
                      <a:pt x="399" y="2742"/>
                      <a:pt x="631" y="2742"/>
                    </a:cubicBezTo>
                    <a:cubicBezTo>
                      <a:pt x="665" y="2742"/>
                      <a:pt x="699" y="2740"/>
                      <a:pt x="734" y="2735"/>
                    </a:cubicBezTo>
                    <a:cubicBezTo>
                      <a:pt x="779" y="2738"/>
                      <a:pt x="824" y="2739"/>
                      <a:pt x="870" y="2739"/>
                    </a:cubicBezTo>
                    <a:cubicBezTo>
                      <a:pt x="1457" y="2739"/>
                      <a:pt x="2035" y="2538"/>
                      <a:pt x="2468" y="2135"/>
                    </a:cubicBezTo>
                    <a:cubicBezTo>
                      <a:pt x="2935" y="1735"/>
                      <a:pt x="3336" y="1234"/>
                      <a:pt x="3636" y="701"/>
                    </a:cubicBezTo>
                    <a:cubicBezTo>
                      <a:pt x="3769" y="467"/>
                      <a:pt x="3869" y="234"/>
                      <a:pt x="3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4396383" y="1709633"/>
                <a:ext cx="68163" cy="36870"/>
              </a:xfrm>
              <a:custGeom>
                <a:avLst/>
                <a:gdLst/>
                <a:ahLst/>
                <a:cxnLst/>
                <a:rect l="l" t="t" r="r" b="b"/>
                <a:pathLst>
                  <a:path w="3703" h="2003" extrusionOk="0">
                    <a:moveTo>
                      <a:pt x="3703" y="1"/>
                    </a:moveTo>
                    <a:cubicBezTo>
                      <a:pt x="3669" y="1"/>
                      <a:pt x="3569" y="201"/>
                      <a:pt x="3302" y="501"/>
                    </a:cubicBezTo>
                    <a:cubicBezTo>
                      <a:pt x="2602" y="1269"/>
                      <a:pt x="1668" y="1736"/>
                      <a:pt x="634" y="1836"/>
                    </a:cubicBezTo>
                    <a:cubicBezTo>
                      <a:pt x="400" y="1836"/>
                      <a:pt x="200" y="1869"/>
                      <a:pt x="0" y="1902"/>
                    </a:cubicBezTo>
                    <a:cubicBezTo>
                      <a:pt x="200" y="2002"/>
                      <a:pt x="400" y="2002"/>
                      <a:pt x="634" y="2002"/>
                    </a:cubicBezTo>
                    <a:cubicBezTo>
                      <a:pt x="1735" y="1969"/>
                      <a:pt x="2735" y="1469"/>
                      <a:pt x="3403" y="601"/>
                    </a:cubicBezTo>
                    <a:cubicBezTo>
                      <a:pt x="3569" y="435"/>
                      <a:pt x="3669" y="234"/>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379191" y="1555047"/>
                <a:ext cx="76152" cy="29581"/>
              </a:xfrm>
              <a:custGeom>
                <a:avLst/>
                <a:gdLst/>
                <a:ahLst/>
                <a:cxnLst/>
                <a:rect l="l" t="t" r="r" b="b"/>
                <a:pathLst>
                  <a:path w="4137" h="1607" extrusionOk="0">
                    <a:moveTo>
                      <a:pt x="1086" y="1"/>
                    </a:moveTo>
                    <a:cubicBezTo>
                      <a:pt x="945" y="1"/>
                      <a:pt x="805" y="9"/>
                      <a:pt x="667" y="26"/>
                    </a:cubicBezTo>
                    <a:cubicBezTo>
                      <a:pt x="434" y="26"/>
                      <a:pt x="200" y="126"/>
                      <a:pt x="0" y="226"/>
                    </a:cubicBezTo>
                    <a:cubicBezTo>
                      <a:pt x="234" y="226"/>
                      <a:pt x="434" y="226"/>
                      <a:pt x="667" y="193"/>
                    </a:cubicBezTo>
                    <a:cubicBezTo>
                      <a:pt x="716" y="192"/>
                      <a:pt x="764" y="191"/>
                      <a:pt x="813" y="191"/>
                    </a:cubicBezTo>
                    <a:cubicBezTo>
                      <a:pt x="1831" y="191"/>
                      <a:pt x="2840" y="525"/>
                      <a:pt x="3636" y="1194"/>
                    </a:cubicBezTo>
                    <a:cubicBezTo>
                      <a:pt x="3897" y="1426"/>
                      <a:pt x="4057" y="1607"/>
                      <a:pt x="4116" y="1607"/>
                    </a:cubicBezTo>
                    <a:cubicBezTo>
                      <a:pt x="4125" y="1607"/>
                      <a:pt x="4132" y="1603"/>
                      <a:pt x="4136" y="1594"/>
                    </a:cubicBezTo>
                    <a:cubicBezTo>
                      <a:pt x="4036" y="1394"/>
                      <a:pt x="3903" y="1194"/>
                      <a:pt x="3736" y="1060"/>
                    </a:cubicBezTo>
                    <a:cubicBezTo>
                      <a:pt x="3302" y="660"/>
                      <a:pt x="2835" y="360"/>
                      <a:pt x="2302" y="193"/>
                    </a:cubicBezTo>
                    <a:cubicBezTo>
                      <a:pt x="1906" y="69"/>
                      <a:pt x="1492"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4440580" y="1522355"/>
                <a:ext cx="13530" cy="65733"/>
              </a:xfrm>
              <a:custGeom>
                <a:avLst/>
                <a:gdLst/>
                <a:ahLst/>
                <a:cxnLst/>
                <a:rect l="l" t="t" r="r" b="b"/>
                <a:pathLst>
                  <a:path w="735" h="3571" extrusionOk="0">
                    <a:moveTo>
                      <a:pt x="468" y="1"/>
                    </a:moveTo>
                    <a:lnTo>
                      <a:pt x="468" y="1"/>
                    </a:lnTo>
                    <a:cubicBezTo>
                      <a:pt x="134" y="535"/>
                      <a:pt x="1" y="1168"/>
                      <a:pt x="68" y="1802"/>
                    </a:cubicBezTo>
                    <a:cubicBezTo>
                      <a:pt x="68" y="2469"/>
                      <a:pt x="301" y="3070"/>
                      <a:pt x="735" y="3570"/>
                    </a:cubicBezTo>
                    <a:cubicBezTo>
                      <a:pt x="535" y="3003"/>
                      <a:pt x="368" y="2403"/>
                      <a:pt x="301" y="1802"/>
                    </a:cubicBezTo>
                    <a:cubicBezTo>
                      <a:pt x="301" y="1202"/>
                      <a:pt x="334" y="60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4451017" y="1564269"/>
                <a:ext cx="275726" cy="76704"/>
              </a:xfrm>
              <a:custGeom>
                <a:avLst/>
                <a:gdLst/>
                <a:ahLst/>
                <a:cxnLst/>
                <a:rect l="l" t="t" r="r" b="b"/>
                <a:pathLst>
                  <a:path w="14979" h="4167" extrusionOk="0">
                    <a:moveTo>
                      <a:pt x="5705" y="1"/>
                    </a:moveTo>
                    <a:cubicBezTo>
                      <a:pt x="5307" y="1"/>
                      <a:pt x="4913" y="76"/>
                      <a:pt x="4537" y="226"/>
                    </a:cubicBezTo>
                    <a:cubicBezTo>
                      <a:pt x="3570" y="659"/>
                      <a:pt x="2870" y="1260"/>
                      <a:pt x="2169" y="1460"/>
                    </a:cubicBezTo>
                    <a:cubicBezTo>
                      <a:pt x="1918" y="1549"/>
                      <a:pt x="1661" y="1591"/>
                      <a:pt x="1405" y="1591"/>
                    </a:cubicBezTo>
                    <a:cubicBezTo>
                      <a:pt x="1084" y="1591"/>
                      <a:pt x="765" y="1523"/>
                      <a:pt x="468" y="1393"/>
                    </a:cubicBezTo>
                    <a:cubicBezTo>
                      <a:pt x="268" y="1293"/>
                      <a:pt x="101" y="1160"/>
                      <a:pt x="1" y="993"/>
                    </a:cubicBezTo>
                    <a:lnTo>
                      <a:pt x="1" y="993"/>
                    </a:lnTo>
                    <a:cubicBezTo>
                      <a:pt x="1" y="993"/>
                      <a:pt x="1" y="1060"/>
                      <a:pt x="68" y="1126"/>
                    </a:cubicBezTo>
                    <a:cubicBezTo>
                      <a:pt x="168" y="1260"/>
                      <a:pt x="268" y="1393"/>
                      <a:pt x="435" y="1493"/>
                    </a:cubicBezTo>
                    <a:cubicBezTo>
                      <a:pt x="740" y="1646"/>
                      <a:pt x="1088" y="1722"/>
                      <a:pt x="1437" y="1722"/>
                    </a:cubicBezTo>
                    <a:cubicBezTo>
                      <a:pt x="1698" y="1722"/>
                      <a:pt x="1959" y="1679"/>
                      <a:pt x="2202" y="1593"/>
                    </a:cubicBezTo>
                    <a:cubicBezTo>
                      <a:pt x="2970" y="1393"/>
                      <a:pt x="3704" y="759"/>
                      <a:pt x="4604" y="426"/>
                    </a:cubicBezTo>
                    <a:cubicBezTo>
                      <a:pt x="4927" y="288"/>
                      <a:pt x="5265" y="213"/>
                      <a:pt x="5608" y="213"/>
                    </a:cubicBezTo>
                    <a:cubicBezTo>
                      <a:pt x="5762" y="213"/>
                      <a:pt x="5917" y="228"/>
                      <a:pt x="6072" y="259"/>
                    </a:cubicBezTo>
                    <a:cubicBezTo>
                      <a:pt x="6639" y="326"/>
                      <a:pt x="7139" y="526"/>
                      <a:pt x="7640" y="793"/>
                    </a:cubicBezTo>
                    <a:cubicBezTo>
                      <a:pt x="8640" y="1327"/>
                      <a:pt x="9441" y="2094"/>
                      <a:pt x="10275" y="2661"/>
                    </a:cubicBezTo>
                    <a:cubicBezTo>
                      <a:pt x="10675" y="2928"/>
                      <a:pt x="11075" y="3161"/>
                      <a:pt x="11542" y="3361"/>
                    </a:cubicBezTo>
                    <a:cubicBezTo>
                      <a:pt x="11943" y="3528"/>
                      <a:pt x="12310" y="3728"/>
                      <a:pt x="12677" y="3862"/>
                    </a:cubicBezTo>
                    <a:cubicBezTo>
                      <a:pt x="13074" y="4060"/>
                      <a:pt x="13527" y="4167"/>
                      <a:pt x="13980" y="4167"/>
                    </a:cubicBezTo>
                    <a:cubicBezTo>
                      <a:pt x="14136" y="4167"/>
                      <a:pt x="14291" y="4154"/>
                      <a:pt x="14445" y="4129"/>
                    </a:cubicBezTo>
                    <a:cubicBezTo>
                      <a:pt x="14611" y="4095"/>
                      <a:pt x="14745" y="4029"/>
                      <a:pt x="14878" y="3928"/>
                    </a:cubicBezTo>
                    <a:cubicBezTo>
                      <a:pt x="14945" y="3828"/>
                      <a:pt x="14978" y="3795"/>
                      <a:pt x="14978" y="3795"/>
                    </a:cubicBezTo>
                    <a:lnTo>
                      <a:pt x="14978" y="3795"/>
                    </a:lnTo>
                    <a:cubicBezTo>
                      <a:pt x="14811" y="3895"/>
                      <a:pt x="14611" y="3995"/>
                      <a:pt x="14411" y="4062"/>
                    </a:cubicBezTo>
                    <a:cubicBezTo>
                      <a:pt x="14337" y="4066"/>
                      <a:pt x="14263" y="4068"/>
                      <a:pt x="14190" y="4068"/>
                    </a:cubicBezTo>
                    <a:cubicBezTo>
                      <a:pt x="13664" y="4068"/>
                      <a:pt x="13149" y="3962"/>
                      <a:pt x="12710" y="3728"/>
                    </a:cubicBezTo>
                    <a:cubicBezTo>
                      <a:pt x="12343" y="3561"/>
                      <a:pt x="11976" y="3395"/>
                      <a:pt x="11576" y="3195"/>
                    </a:cubicBezTo>
                    <a:cubicBezTo>
                      <a:pt x="11176" y="2994"/>
                      <a:pt x="10775" y="2761"/>
                      <a:pt x="10408" y="2494"/>
                    </a:cubicBezTo>
                    <a:cubicBezTo>
                      <a:pt x="9574" y="1927"/>
                      <a:pt x="8774" y="1160"/>
                      <a:pt x="7740" y="593"/>
                    </a:cubicBezTo>
                    <a:cubicBezTo>
                      <a:pt x="7239" y="326"/>
                      <a:pt x="6672" y="126"/>
                      <a:pt x="6105" y="26"/>
                    </a:cubicBezTo>
                    <a:cubicBezTo>
                      <a:pt x="5972" y="9"/>
                      <a:pt x="5838" y="1"/>
                      <a:pt x="5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4452857" y="1542014"/>
                <a:ext cx="171944" cy="42392"/>
              </a:xfrm>
              <a:custGeom>
                <a:avLst/>
                <a:gdLst/>
                <a:ahLst/>
                <a:cxnLst/>
                <a:rect l="l" t="t" r="r" b="b"/>
                <a:pathLst>
                  <a:path w="9341" h="2303" extrusionOk="0">
                    <a:moveTo>
                      <a:pt x="4337" y="0"/>
                    </a:moveTo>
                    <a:cubicBezTo>
                      <a:pt x="3137" y="34"/>
                      <a:pt x="1969" y="467"/>
                      <a:pt x="1002" y="1201"/>
                    </a:cubicBezTo>
                    <a:cubicBezTo>
                      <a:pt x="735" y="1435"/>
                      <a:pt x="468" y="1668"/>
                      <a:pt x="234" y="1968"/>
                    </a:cubicBezTo>
                    <a:cubicBezTo>
                      <a:pt x="134" y="2035"/>
                      <a:pt x="34" y="2169"/>
                      <a:pt x="1" y="2302"/>
                    </a:cubicBezTo>
                    <a:cubicBezTo>
                      <a:pt x="34" y="2302"/>
                      <a:pt x="368" y="1868"/>
                      <a:pt x="1102" y="1335"/>
                    </a:cubicBezTo>
                    <a:cubicBezTo>
                      <a:pt x="2036" y="634"/>
                      <a:pt x="3170" y="267"/>
                      <a:pt x="4371" y="201"/>
                    </a:cubicBezTo>
                    <a:cubicBezTo>
                      <a:pt x="5005" y="201"/>
                      <a:pt x="5638" y="267"/>
                      <a:pt x="6272" y="367"/>
                    </a:cubicBezTo>
                    <a:cubicBezTo>
                      <a:pt x="6806" y="467"/>
                      <a:pt x="7340" y="534"/>
                      <a:pt x="7873" y="534"/>
                    </a:cubicBezTo>
                    <a:cubicBezTo>
                      <a:pt x="8240" y="534"/>
                      <a:pt x="8607" y="501"/>
                      <a:pt x="8974" y="401"/>
                    </a:cubicBezTo>
                    <a:cubicBezTo>
                      <a:pt x="9107" y="367"/>
                      <a:pt x="9208" y="301"/>
                      <a:pt x="9341" y="234"/>
                    </a:cubicBezTo>
                    <a:lnTo>
                      <a:pt x="9341" y="234"/>
                    </a:lnTo>
                    <a:cubicBezTo>
                      <a:pt x="8874" y="334"/>
                      <a:pt x="8374" y="401"/>
                      <a:pt x="7907" y="401"/>
                    </a:cubicBezTo>
                    <a:cubicBezTo>
                      <a:pt x="7373" y="367"/>
                      <a:pt x="6839" y="301"/>
                      <a:pt x="6305" y="201"/>
                    </a:cubicBezTo>
                    <a:cubicBezTo>
                      <a:pt x="5672" y="67"/>
                      <a:pt x="5005" y="0"/>
                      <a:pt x="4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1" name="Google Shape;1761;p43"/>
            <p:cNvSpPr/>
            <p:nvPr/>
          </p:nvSpPr>
          <p:spPr>
            <a:xfrm>
              <a:off x="4552957" y="1807782"/>
              <a:ext cx="28863" cy="29378"/>
            </a:xfrm>
            <a:custGeom>
              <a:avLst/>
              <a:gdLst/>
              <a:ahLst/>
              <a:cxnLst/>
              <a:rect l="l" t="t" r="r" b="b"/>
              <a:pathLst>
                <a:path w="1568" h="1596" extrusionOk="0">
                  <a:moveTo>
                    <a:pt x="45" y="1"/>
                  </a:moveTo>
                  <a:cubicBezTo>
                    <a:pt x="41" y="1"/>
                    <a:pt x="37" y="3"/>
                    <a:pt x="34" y="6"/>
                  </a:cubicBezTo>
                  <a:cubicBezTo>
                    <a:pt x="0" y="6"/>
                    <a:pt x="34" y="140"/>
                    <a:pt x="100" y="340"/>
                  </a:cubicBezTo>
                  <a:cubicBezTo>
                    <a:pt x="167" y="640"/>
                    <a:pt x="334" y="873"/>
                    <a:pt x="501" y="1107"/>
                  </a:cubicBezTo>
                  <a:cubicBezTo>
                    <a:pt x="701" y="1307"/>
                    <a:pt x="968" y="1474"/>
                    <a:pt x="1234" y="1541"/>
                  </a:cubicBezTo>
                  <a:cubicBezTo>
                    <a:pt x="1352" y="1580"/>
                    <a:pt x="1446" y="1596"/>
                    <a:pt x="1504" y="1596"/>
                  </a:cubicBezTo>
                  <a:cubicBezTo>
                    <a:pt x="1545" y="1596"/>
                    <a:pt x="1568" y="1588"/>
                    <a:pt x="1568" y="1574"/>
                  </a:cubicBezTo>
                  <a:cubicBezTo>
                    <a:pt x="1568" y="1507"/>
                    <a:pt x="1068" y="1407"/>
                    <a:pt x="667" y="940"/>
                  </a:cubicBezTo>
                  <a:cubicBezTo>
                    <a:pt x="467" y="740"/>
                    <a:pt x="334" y="540"/>
                    <a:pt x="234" y="273"/>
                  </a:cubicBezTo>
                  <a:cubicBezTo>
                    <a:pt x="144" y="124"/>
                    <a:pt x="81"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4362605" y="1941126"/>
              <a:ext cx="364745" cy="849801"/>
            </a:xfrm>
            <a:custGeom>
              <a:avLst/>
              <a:gdLst/>
              <a:ahLst/>
              <a:cxnLst/>
              <a:rect l="l" t="t" r="r" b="b"/>
              <a:pathLst>
                <a:path w="19815" h="46166" extrusionOk="0">
                  <a:moveTo>
                    <a:pt x="13710" y="1"/>
                  </a:moveTo>
                  <a:lnTo>
                    <a:pt x="12543" y="5138"/>
                  </a:lnTo>
                  <a:lnTo>
                    <a:pt x="10241" y="7306"/>
                  </a:lnTo>
                  <a:lnTo>
                    <a:pt x="6705" y="4704"/>
                  </a:lnTo>
                  <a:lnTo>
                    <a:pt x="4470" y="401"/>
                  </a:lnTo>
                  <a:lnTo>
                    <a:pt x="3703" y="768"/>
                  </a:lnTo>
                  <a:lnTo>
                    <a:pt x="668" y="10541"/>
                  </a:lnTo>
                  <a:lnTo>
                    <a:pt x="0" y="36460"/>
                  </a:lnTo>
                  <a:cubicBezTo>
                    <a:pt x="0" y="36460"/>
                    <a:pt x="2235" y="45900"/>
                    <a:pt x="2202" y="46134"/>
                  </a:cubicBezTo>
                  <a:cubicBezTo>
                    <a:pt x="2199" y="46156"/>
                    <a:pt x="2243" y="46166"/>
                    <a:pt x="2328" y="46166"/>
                  </a:cubicBezTo>
                  <a:cubicBezTo>
                    <a:pt x="2911" y="46166"/>
                    <a:pt x="5410" y="45702"/>
                    <a:pt x="7523" y="45702"/>
                  </a:cubicBezTo>
                  <a:cubicBezTo>
                    <a:pt x="8296" y="45702"/>
                    <a:pt x="9017" y="45764"/>
                    <a:pt x="9574" y="45933"/>
                  </a:cubicBezTo>
                  <a:cubicBezTo>
                    <a:pt x="10010" y="46073"/>
                    <a:pt x="10650" y="46129"/>
                    <a:pt x="11399" y="46129"/>
                  </a:cubicBezTo>
                  <a:cubicBezTo>
                    <a:pt x="14601" y="46129"/>
                    <a:pt x="19815" y="45100"/>
                    <a:pt x="19815" y="45100"/>
                  </a:cubicBezTo>
                  <a:cubicBezTo>
                    <a:pt x="19815" y="45100"/>
                    <a:pt x="18314" y="29655"/>
                    <a:pt x="18380" y="29322"/>
                  </a:cubicBezTo>
                  <a:cubicBezTo>
                    <a:pt x="18447" y="29021"/>
                    <a:pt x="14678" y="401"/>
                    <a:pt x="14678" y="401"/>
                  </a:cubicBezTo>
                  <a:lnTo>
                    <a:pt x="1371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4420939" y="2026868"/>
              <a:ext cx="130196" cy="67169"/>
            </a:xfrm>
            <a:custGeom>
              <a:avLst/>
              <a:gdLst/>
              <a:ahLst/>
              <a:cxnLst/>
              <a:rect l="l" t="t" r="r" b="b"/>
              <a:pathLst>
                <a:path w="7073" h="3649" extrusionOk="0">
                  <a:moveTo>
                    <a:pt x="3129" y="1"/>
                  </a:moveTo>
                  <a:cubicBezTo>
                    <a:pt x="3064" y="1"/>
                    <a:pt x="2999" y="5"/>
                    <a:pt x="2936" y="13"/>
                  </a:cubicBezTo>
                  <a:cubicBezTo>
                    <a:pt x="2602" y="46"/>
                    <a:pt x="2269" y="179"/>
                    <a:pt x="2002" y="380"/>
                  </a:cubicBezTo>
                  <a:cubicBezTo>
                    <a:pt x="1735" y="546"/>
                    <a:pt x="1501" y="746"/>
                    <a:pt x="1268" y="980"/>
                  </a:cubicBezTo>
                  <a:cubicBezTo>
                    <a:pt x="934" y="1380"/>
                    <a:pt x="634" y="1814"/>
                    <a:pt x="434" y="2281"/>
                  </a:cubicBezTo>
                  <a:cubicBezTo>
                    <a:pt x="301" y="2614"/>
                    <a:pt x="201" y="2948"/>
                    <a:pt x="100" y="3282"/>
                  </a:cubicBezTo>
                  <a:cubicBezTo>
                    <a:pt x="34" y="3382"/>
                    <a:pt x="0" y="3515"/>
                    <a:pt x="0" y="3649"/>
                  </a:cubicBezTo>
                  <a:cubicBezTo>
                    <a:pt x="34" y="3649"/>
                    <a:pt x="201" y="3148"/>
                    <a:pt x="601" y="2348"/>
                  </a:cubicBezTo>
                  <a:cubicBezTo>
                    <a:pt x="801" y="1914"/>
                    <a:pt x="1101" y="1480"/>
                    <a:pt x="1435" y="1113"/>
                  </a:cubicBezTo>
                  <a:cubicBezTo>
                    <a:pt x="1835" y="646"/>
                    <a:pt x="2369" y="313"/>
                    <a:pt x="2969" y="213"/>
                  </a:cubicBezTo>
                  <a:cubicBezTo>
                    <a:pt x="3028" y="204"/>
                    <a:pt x="3086" y="200"/>
                    <a:pt x="3144" y="200"/>
                  </a:cubicBezTo>
                  <a:cubicBezTo>
                    <a:pt x="3319" y="200"/>
                    <a:pt x="3495" y="238"/>
                    <a:pt x="3670" y="313"/>
                  </a:cubicBezTo>
                  <a:cubicBezTo>
                    <a:pt x="4604" y="980"/>
                    <a:pt x="5471" y="1547"/>
                    <a:pt x="6071" y="1981"/>
                  </a:cubicBezTo>
                  <a:cubicBezTo>
                    <a:pt x="6372" y="2214"/>
                    <a:pt x="6705" y="2414"/>
                    <a:pt x="7072" y="2581"/>
                  </a:cubicBezTo>
                  <a:cubicBezTo>
                    <a:pt x="6772" y="2314"/>
                    <a:pt x="6438" y="2081"/>
                    <a:pt x="6105" y="1847"/>
                  </a:cubicBezTo>
                  <a:cubicBezTo>
                    <a:pt x="5504" y="1414"/>
                    <a:pt x="4670" y="813"/>
                    <a:pt x="3736" y="146"/>
                  </a:cubicBezTo>
                  <a:cubicBezTo>
                    <a:pt x="3558" y="44"/>
                    <a:pt x="3341" y="1"/>
                    <a:pt x="3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4460846" y="2582167"/>
              <a:ext cx="241948" cy="124674"/>
            </a:xfrm>
            <a:custGeom>
              <a:avLst/>
              <a:gdLst/>
              <a:ahLst/>
              <a:cxnLst/>
              <a:rect l="l" t="t" r="r" b="b"/>
              <a:pathLst>
                <a:path w="13144" h="6773" extrusionOk="0">
                  <a:moveTo>
                    <a:pt x="1" y="1"/>
                  </a:moveTo>
                  <a:lnTo>
                    <a:pt x="1" y="1"/>
                  </a:lnTo>
                  <a:cubicBezTo>
                    <a:pt x="134" y="134"/>
                    <a:pt x="267" y="267"/>
                    <a:pt x="434" y="367"/>
                  </a:cubicBezTo>
                  <a:cubicBezTo>
                    <a:pt x="701" y="634"/>
                    <a:pt x="1135" y="968"/>
                    <a:pt x="1668" y="1368"/>
                  </a:cubicBezTo>
                  <a:cubicBezTo>
                    <a:pt x="4537" y="3403"/>
                    <a:pt x="7706" y="5037"/>
                    <a:pt x="11042" y="6172"/>
                  </a:cubicBezTo>
                  <a:cubicBezTo>
                    <a:pt x="11676" y="6405"/>
                    <a:pt x="12209" y="6572"/>
                    <a:pt x="12576" y="6672"/>
                  </a:cubicBezTo>
                  <a:cubicBezTo>
                    <a:pt x="12743" y="6705"/>
                    <a:pt x="12943" y="6772"/>
                    <a:pt x="13143" y="6772"/>
                  </a:cubicBezTo>
                  <a:cubicBezTo>
                    <a:pt x="12977" y="6705"/>
                    <a:pt x="12810" y="6639"/>
                    <a:pt x="12610" y="6572"/>
                  </a:cubicBezTo>
                  <a:cubicBezTo>
                    <a:pt x="12243" y="6472"/>
                    <a:pt x="11742" y="6272"/>
                    <a:pt x="11109" y="6038"/>
                  </a:cubicBezTo>
                  <a:cubicBezTo>
                    <a:pt x="7806" y="4837"/>
                    <a:pt x="4671" y="3203"/>
                    <a:pt x="1802" y="1235"/>
                  </a:cubicBezTo>
                  <a:cubicBezTo>
                    <a:pt x="1235" y="868"/>
                    <a:pt x="801" y="534"/>
                    <a:pt x="468" y="334"/>
                  </a:cubicBezTo>
                  <a:cubicBezTo>
                    <a:pt x="334" y="201"/>
                    <a:pt x="167" y="10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4546202" y="2075592"/>
              <a:ext cx="12296" cy="580885"/>
            </a:xfrm>
            <a:custGeom>
              <a:avLst/>
              <a:gdLst/>
              <a:ahLst/>
              <a:cxnLst/>
              <a:rect l="l" t="t" r="r" b="b"/>
              <a:pathLst>
                <a:path w="668" h="31557" extrusionOk="0">
                  <a:moveTo>
                    <a:pt x="267" y="1"/>
                  </a:moveTo>
                  <a:cubicBezTo>
                    <a:pt x="234" y="101"/>
                    <a:pt x="234" y="201"/>
                    <a:pt x="234" y="301"/>
                  </a:cubicBezTo>
                  <a:cubicBezTo>
                    <a:pt x="234" y="535"/>
                    <a:pt x="200" y="868"/>
                    <a:pt x="200" y="1235"/>
                  </a:cubicBezTo>
                  <a:cubicBezTo>
                    <a:pt x="167" y="2036"/>
                    <a:pt x="134" y="3203"/>
                    <a:pt x="100" y="4604"/>
                  </a:cubicBezTo>
                  <a:cubicBezTo>
                    <a:pt x="34" y="7473"/>
                    <a:pt x="0" y="11409"/>
                    <a:pt x="67" y="15779"/>
                  </a:cubicBezTo>
                  <a:cubicBezTo>
                    <a:pt x="134" y="20149"/>
                    <a:pt x="267" y="24085"/>
                    <a:pt x="367" y="26920"/>
                  </a:cubicBezTo>
                  <a:cubicBezTo>
                    <a:pt x="434" y="28354"/>
                    <a:pt x="501" y="29522"/>
                    <a:pt x="534" y="30323"/>
                  </a:cubicBezTo>
                  <a:cubicBezTo>
                    <a:pt x="567" y="30689"/>
                    <a:pt x="601" y="30990"/>
                    <a:pt x="601" y="31223"/>
                  </a:cubicBezTo>
                  <a:cubicBezTo>
                    <a:pt x="601" y="31323"/>
                    <a:pt x="634" y="31423"/>
                    <a:pt x="634" y="31557"/>
                  </a:cubicBezTo>
                  <a:cubicBezTo>
                    <a:pt x="667" y="31423"/>
                    <a:pt x="667" y="31323"/>
                    <a:pt x="634" y="31223"/>
                  </a:cubicBezTo>
                  <a:lnTo>
                    <a:pt x="634" y="30323"/>
                  </a:lnTo>
                  <a:cubicBezTo>
                    <a:pt x="634" y="29489"/>
                    <a:pt x="601" y="28321"/>
                    <a:pt x="534" y="26920"/>
                  </a:cubicBezTo>
                  <a:cubicBezTo>
                    <a:pt x="467" y="24085"/>
                    <a:pt x="367" y="20115"/>
                    <a:pt x="300" y="15779"/>
                  </a:cubicBezTo>
                  <a:cubicBezTo>
                    <a:pt x="234" y="11409"/>
                    <a:pt x="234" y="7473"/>
                    <a:pt x="267" y="4604"/>
                  </a:cubicBezTo>
                  <a:lnTo>
                    <a:pt x="267" y="1235"/>
                  </a:lnTo>
                  <a:lnTo>
                    <a:pt x="267" y="334"/>
                  </a:lnTo>
                  <a:cubicBezTo>
                    <a:pt x="267" y="234"/>
                    <a:pt x="267" y="134"/>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4578120" y="2658300"/>
              <a:ext cx="6167" cy="109322"/>
            </a:xfrm>
            <a:custGeom>
              <a:avLst/>
              <a:gdLst/>
              <a:ahLst/>
              <a:cxnLst/>
              <a:rect l="l" t="t" r="r" b="b"/>
              <a:pathLst>
                <a:path w="335" h="5939" extrusionOk="0">
                  <a:moveTo>
                    <a:pt x="68" y="1"/>
                  </a:moveTo>
                  <a:cubicBezTo>
                    <a:pt x="1" y="1002"/>
                    <a:pt x="1" y="2002"/>
                    <a:pt x="68" y="2970"/>
                  </a:cubicBezTo>
                  <a:cubicBezTo>
                    <a:pt x="68" y="3970"/>
                    <a:pt x="134" y="4971"/>
                    <a:pt x="268" y="5938"/>
                  </a:cubicBezTo>
                  <a:cubicBezTo>
                    <a:pt x="334" y="4971"/>
                    <a:pt x="334" y="3970"/>
                    <a:pt x="268" y="2970"/>
                  </a:cubicBezTo>
                  <a:cubicBezTo>
                    <a:pt x="268" y="1969"/>
                    <a:pt x="234" y="1002"/>
                    <a:pt x="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4549883" y="2020333"/>
              <a:ext cx="85374" cy="60818"/>
            </a:xfrm>
            <a:custGeom>
              <a:avLst/>
              <a:gdLst/>
              <a:ahLst/>
              <a:cxnLst/>
              <a:rect l="l" t="t" r="r" b="b"/>
              <a:pathLst>
                <a:path w="4638" h="3304" extrusionOk="0">
                  <a:moveTo>
                    <a:pt x="3303" y="1"/>
                  </a:moveTo>
                  <a:lnTo>
                    <a:pt x="3169" y="67"/>
                  </a:lnTo>
                  <a:lnTo>
                    <a:pt x="2869" y="368"/>
                  </a:lnTo>
                  <a:cubicBezTo>
                    <a:pt x="1235" y="1769"/>
                    <a:pt x="0" y="2936"/>
                    <a:pt x="67" y="3003"/>
                  </a:cubicBezTo>
                  <a:cubicBezTo>
                    <a:pt x="367" y="2803"/>
                    <a:pt x="634" y="2536"/>
                    <a:pt x="934" y="2302"/>
                  </a:cubicBezTo>
                  <a:lnTo>
                    <a:pt x="3003" y="534"/>
                  </a:lnTo>
                  <a:lnTo>
                    <a:pt x="3224" y="335"/>
                  </a:lnTo>
                  <a:lnTo>
                    <a:pt x="3224" y="335"/>
                  </a:lnTo>
                  <a:cubicBezTo>
                    <a:pt x="3573" y="1178"/>
                    <a:pt x="3917" y="1897"/>
                    <a:pt x="4170" y="2436"/>
                  </a:cubicBezTo>
                  <a:cubicBezTo>
                    <a:pt x="4303" y="2736"/>
                    <a:pt x="4437" y="3036"/>
                    <a:pt x="4637" y="3303"/>
                  </a:cubicBezTo>
                  <a:cubicBezTo>
                    <a:pt x="4537" y="3003"/>
                    <a:pt x="4437" y="2669"/>
                    <a:pt x="4303" y="2369"/>
                  </a:cubicBezTo>
                  <a:cubicBezTo>
                    <a:pt x="4070" y="1802"/>
                    <a:pt x="3736" y="1001"/>
                    <a:pt x="3336" y="134"/>
                  </a:cubicBezTo>
                  <a:lnTo>
                    <a:pt x="33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4107790" y="2118519"/>
              <a:ext cx="217374" cy="493026"/>
            </a:xfrm>
            <a:custGeom>
              <a:avLst/>
              <a:gdLst/>
              <a:ahLst/>
              <a:cxnLst/>
              <a:rect l="l" t="t" r="r" b="b"/>
              <a:pathLst>
                <a:path w="11809" h="26784" extrusionOk="0">
                  <a:moveTo>
                    <a:pt x="4928" y="1"/>
                  </a:moveTo>
                  <a:cubicBezTo>
                    <a:pt x="4909" y="1"/>
                    <a:pt x="4890" y="2"/>
                    <a:pt x="4870" y="4"/>
                  </a:cubicBezTo>
                  <a:lnTo>
                    <a:pt x="1001" y="16983"/>
                  </a:lnTo>
                  <a:lnTo>
                    <a:pt x="0" y="20385"/>
                  </a:lnTo>
                  <a:cubicBezTo>
                    <a:pt x="0" y="20385"/>
                    <a:pt x="134" y="26523"/>
                    <a:pt x="3269" y="26756"/>
                  </a:cubicBezTo>
                  <a:cubicBezTo>
                    <a:pt x="3489" y="26775"/>
                    <a:pt x="3711" y="26784"/>
                    <a:pt x="3932" y="26784"/>
                  </a:cubicBezTo>
                  <a:cubicBezTo>
                    <a:pt x="6866" y="26784"/>
                    <a:pt x="9807" y="25255"/>
                    <a:pt x="9807" y="25255"/>
                  </a:cubicBezTo>
                  <a:lnTo>
                    <a:pt x="11809" y="20619"/>
                  </a:lnTo>
                  <a:lnTo>
                    <a:pt x="8940" y="15982"/>
                  </a:lnTo>
                  <a:cubicBezTo>
                    <a:pt x="8940" y="15982"/>
                    <a:pt x="7266" y="1"/>
                    <a:pt x="4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4189446" y="1967522"/>
              <a:ext cx="245022" cy="1085030"/>
            </a:xfrm>
            <a:custGeom>
              <a:avLst/>
              <a:gdLst/>
              <a:ahLst/>
              <a:cxnLst/>
              <a:rect l="l" t="t" r="r" b="b"/>
              <a:pathLst>
                <a:path w="13311" h="58945" extrusionOk="0">
                  <a:moveTo>
                    <a:pt x="12910" y="1"/>
                  </a:moveTo>
                  <a:lnTo>
                    <a:pt x="8407" y="4237"/>
                  </a:lnTo>
                  <a:cubicBezTo>
                    <a:pt x="8407" y="4237"/>
                    <a:pt x="4938" y="4838"/>
                    <a:pt x="2236" y="5572"/>
                  </a:cubicBezTo>
                  <a:cubicBezTo>
                    <a:pt x="1468" y="5772"/>
                    <a:pt x="1068" y="6072"/>
                    <a:pt x="434" y="8207"/>
                  </a:cubicBezTo>
                  <a:cubicBezTo>
                    <a:pt x="1" y="9641"/>
                    <a:pt x="4004" y="37995"/>
                    <a:pt x="4004" y="37995"/>
                  </a:cubicBezTo>
                  <a:lnTo>
                    <a:pt x="1502" y="55808"/>
                  </a:lnTo>
                  <a:cubicBezTo>
                    <a:pt x="1502" y="55808"/>
                    <a:pt x="2608" y="58944"/>
                    <a:pt x="4782" y="58944"/>
                  </a:cubicBezTo>
                  <a:cubicBezTo>
                    <a:pt x="5251" y="58944"/>
                    <a:pt x="5770" y="58798"/>
                    <a:pt x="6339" y="58443"/>
                  </a:cubicBezTo>
                  <a:cubicBezTo>
                    <a:pt x="9541" y="56441"/>
                    <a:pt x="10175" y="52038"/>
                    <a:pt x="11042" y="48035"/>
                  </a:cubicBezTo>
                  <a:cubicBezTo>
                    <a:pt x="11909" y="43999"/>
                    <a:pt x="13310" y="30956"/>
                    <a:pt x="13310" y="27321"/>
                  </a:cubicBezTo>
                  <a:cubicBezTo>
                    <a:pt x="13310" y="23685"/>
                    <a:pt x="12543" y="6239"/>
                    <a:pt x="12543" y="5838"/>
                  </a:cubicBezTo>
                  <a:cubicBezTo>
                    <a:pt x="12543" y="5472"/>
                    <a:pt x="12910" y="1"/>
                    <a:pt x="12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4247172" y="2045846"/>
              <a:ext cx="85981" cy="354584"/>
            </a:xfrm>
            <a:custGeom>
              <a:avLst/>
              <a:gdLst/>
              <a:ahLst/>
              <a:cxnLst/>
              <a:rect l="l" t="t" r="r" b="b"/>
              <a:pathLst>
                <a:path w="4671" h="19263" extrusionOk="0">
                  <a:moveTo>
                    <a:pt x="3756" y="0"/>
                  </a:moveTo>
                  <a:cubicBezTo>
                    <a:pt x="2770" y="0"/>
                    <a:pt x="1817" y="288"/>
                    <a:pt x="1001" y="850"/>
                  </a:cubicBezTo>
                  <a:lnTo>
                    <a:pt x="0" y="19263"/>
                  </a:lnTo>
                  <a:lnTo>
                    <a:pt x="2502" y="19263"/>
                  </a:lnTo>
                  <a:lnTo>
                    <a:pt x="4670" y="82"/>
                  </a:lnTo>
                  <a:cubicBezTo>
                    <a:pt x="4364" y="27"/>
                    <a:pt x="4058" y="0"/>
                    <a:pt x="3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4166731" y="2399951"/>
              <a:ext cx="103781" cy="134964"/>
            </a:xfrm>
            <a:custGeom>
              <a:avLst/>
              <a:gdLst/>
              <a:ahLst/>
              <a:cxnLst/>
              <a:rect l="l" t="t" r="r" b="b"/>
              <a:pathLst>
                <a:path w="5638" h="7332" extrusionOk="0">
                  <a:moveTo>
                    <a:pt x="5292" y="1"/>
                  </a:moveTo>
                  <a:cubicBezTo>
                    <a:pt x="5179" y="1"/>
                    <a:pt x="5071" y="9"/>
                    <a:pt x="4971" y="26"/>
                  </a:cubicBezTo>
                  <a:cubicBezTo>
                    <a:pt x="4537" y="26"/>
                    <a:pt x="3937" y="59"/>
                    <a:pt x="3203" y="126"/>
                  </a:cubicBezTo>
                  <a:lnTo>
                    <a:pt x="3169" y="126"/>
                  </a:lnTo>
                  <a:lnTo>
                    <a:pt x="3136" y="159"/>
                  </a:lnTo>
                  <a:cubicBezTo>
                    <a:pt x="2469" y="826"/>
                    <a:pt x="1869" y="1560"/>
                    <a:pt x="1301" y="2361"/>
                  </a:cubicBezTo>
                  <a:cubicBezTo>
                    <a:pt x="901" y="2895"/>
                    <a:pt x="568" y="3528"/>
                    <a:pt x="301" y="4162"/>
                  </a:cubicBezTo>
                  <a:cubicBezTo>
                    <a:pt x="134" y="4696"/>
                    <a:pt x="1" y="5263"/>
                    <a:pt x="1" y="5830"/>
                  </a:cubicBezTo>
                  <a:cubicBezTo>
                    <a:pt x="1" y="6230"/>
                    <a:pt x="67" y="6597"/>
                    <a:pt x="201" y="6964"/>
                  </a:cubicBezTo>
                  <a:cubicBezTo>
                    <a:pt x="234" y="7098"/>
                    <a:pt x="301" y="7231"/>
                    <a:pt x="367" y="7331"/>
                  </a:cubicBezTo>
                  <a:cubicBezTo>
                    <a:pt x="234" y="6864"/>
                    <a:pt x="167" y="6330"/>
                    <a:pt x="167" y="5830"/>
                  </a:cubicBezTo>
                  <a:cubicBezTo>
                    <a:pt x="201" y="5296"/>
                    <a:pt x="301" y="4729"/>
                    <a:pt x="501" y="4229"/>
                  </a:cubicBezTo>
                  <a:cubicBezTo>
                    <a:pt x="768" y="3595"/>
                    <a:pt x="1101" y="3028"/>
                    <a:pt x="1468" y="2461"/>
                  </a:cubicBezTo>
                  <a:cubicBezTo>
                    <a:pt x="2026" y="1706"/>
                    <a:pt x="2617" y="983"/>
                    <a:pt x="3240" y="292"/>
                  </a:cubicBezTo>
                  <a:lnTo>
                    <a:pt x="3240" y="292"/>
                  </a:lnTo>
                  <a:cubicBezTo>
                    <a:pt x="3939" y="226"/>
                    <a:pt x="4538" y="192"/>
                    <a:pt x="4971" y="126"/>
                  </a:cubicBezTo>
                  <a:cubicBezTo>
                    <a:pt x="5204" y="126"/>
                    <a:pt x="5404" y="93"/>
                    <a:pt x="5638" y="26"/>
                  </a:cubicBezTo>
                  <a:cubicBezTo>
                    <a:pt x="5521" y="9"/>
                    <a:pt x="5404" y="1"/>
                    <a:pt x="5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4284005" y="2674278"/>
              <a:ext cx="63267" cy="31330"/>
            </a:xfrm>
            <a:custGeom>
              <a:avLst/>
              <a:gdLst/>
              <a:ahLst/>
              <a:cxnLst/>
              <a:rect l="l" t="t" r="r" b="b"/>
              <a:pathLst>
                <a:path w="3437" h="1702" extrusionOk="0">
                  <a:moveTo>
                    <a:pt x="3437" y="0"/>
                  </a:moveTo>
                  <a:cubicBezTo>
                    <a:pt x="2836" y="234"/>
                    <a:pt x="2269" y="534"/>
                    <a:pt x="1735" y="867"/>
                  </a:cubicBezTo>
                  <a:cubicBezTo>
                    <a:pt x="1135" y="1101"/>
                    <a:pt x="568" y="1401"/>
                    <a:pt x="1" y="1701"/>
                  </a:cubicBezTo>
                  <a:cubicBezTo>
                    <a:pt x="1268" y="1401"/>
                    <a:pt x="2436" y="801"/>
                    <a:pt x="3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4126824" y="2770678"/>
              <a:ext cx="160274" cy="572897"/>
            </a:xfrm>
            <a:custGeom>
              <a:avLst/>
              <a:gdLst/>
              <a:ahLst/>
              <a:cxnLst/>
              <a:rect l="l" t="t" r="r" b="b"/>
              <a:pathLst>
                <a:path w="8707" h="31123" extrusionOk="0">
                  <a:moveTo>
                    <a:pt x="5638" y="0"/>
                  </a:moveTo>
                  <a:lnTo>
                    <a:pt x="0" y="21582"/>
                  </a:lnTo>
                  <a:lnTo>
                    <a:pt x="1134" y="29888"/>
                  </a:lnTo>
                  <a:lnTo>
                    <a:pt x="4904" y="28854"/>
                  </a:lnTo>
                  <a:lnTo>
                    <a:pt x="8707" y="31122"/>
                  </a:lnTo>
                  <a:lnTo>
                    <a:pt x="81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4126824" y="3145823"/>
              <a:ext cx="157826" cy="63285"/>
            </a:xfrm>
            <a:custGeom>
              <a:avLst/>
              <a:gdLst/>
              <a:ahLst/>
              <a:cxnLst/>
              <a:rect l="l" t="t" r="r" b="b"/>
              <a:pathLst>
                <a:path w="8574" h="3438" extrusionOk="0">
                  <a:moveTo>
                    <a:pt x="3487" y="0"/>
                  </a:moveTo>
                  <a:cubicBezTo>
                    <a:pt x="3259" y="0"/>
                    <a:pt x="3029" y="34"/>
                    <a:pt x="2802" y="102"/>
                  </a:cubicBezTo>
                  <a:cubicBezTo>
                    <a:pt x="2302" y="268"/>
                    <a:pt x="1835" y="468"/>
                    <a:pt x="1368" y="735"/>
                  </a:cubicBezTo>
                  <a:cubicBezTo>
                    <a:pt x="934" y="935"/>
                    <a:pt x="467" y="1102"/>
                    <a:pt x="0" y="1202"/>
                  </a:cubicBezTo>
                  <a:cubicBezTo>
                    <a:pt x="67" y="1219"/>
                    <a:pt x="134" y="1227"/>
                    <a:pt x="200" y="1227"/>
                  </a:cubicBezTo>
                  <a:cubicBezTo>
                    <a:pt x="267" y="1227"/>
                    <a:pt x="334" y="1219"/>
                    <a:pt x="401" y="1202"/>
                  </a:cubicBezTo>
                  <a:cubicBezTo>
                    <a:pt x="768" y="1136"/>
                    <a:pt x="1101" y="1036"/>
                    <a:pt x="1435" y="902"/>
                  </a:cubicBezTo>
                  <a:cubicBezTo>
                    <a:pt x="1902" y="669"/>
                    <a:pt x="2369" y="435"/>
                    <a:pt x="2869" y="302"/>
                  </a:cubicBezTo>
                  <a:cubicBezTo>
                    <a:pt x="3062" y="234"/>
                    <a:pt x="3266" y="200"/>
                    <a:pt x="3471" y="200"/>
                  </a:cubicBezTo>
                  <a:cubicBezTo>
                    <a:pt x="3870" y="200"/>
                    <a:pt x="4273" y="326"/>
                    <a:pt x="4604" y="569"/>
                  </a:cubicBezTo>
                  <a:cubicBezTo>
                    <a:pt x="4870" y="735"/>
                    <a:pt x="5137" y="935"/>
                    <a:pt x="5404" y="1136"/>
                  </a:cubicBezTo>
                  <a:cubicBezTo>
                    <a:pt x="5638" y="1369"/>
                    <a:pt x="5871" y="1536"/>
                    <a:pt x="6105" y="1736"/>
                  </a:cubicBezTo>
                  <a:cubicBezTo>
                    <a:pt x="6572" y="2103"/>
                    <a:pt x="7005" y="2403"/>
                    <a:pt x="7372" y="2670"/>
                  </a:cubicBezTo>
                  <a:cubicBezTo>
                    <a:pt x="7739" y="2937"/>
                    <a:pt x="8173" y="3204"/>
                    <a:pt x="8573" y="3437"/>
                  </a:cubicBezTo>
                  <a:cubicBezTo>
                    <a:pt x="8240" y="3104"/>
                    <a:pt x="7873" y="2803"/>
                    <a:pt x="7506" y="2537"/>
                  </a:cubicBezTo>
                  <a:lnTo>
                    <a:pt x="6238" y="1569"/>
                  </a:lnTo>
                  <a:cubicBezTo>
                    <a:pt x="6005" y="1402"/>
                    <a:pt x="5771" y="1169"/>
                    <a:pt x="5538" y="969"/>
                  </a:cubicBezTo>
                  <a:cubicBezTo>
                    <a:pt x="5271" y="769"/>
                    <a:pt x="5004" y="535"/>
                    <a:pt x="4737" y="368"/>
                  </a:cubicBezTo>
                  <a:cubicBezTo>
                    <a:pt x="4363" y="126"/>
                    <a:pt x="3930" y="0"/>
                    <a:pt x="3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4196202" y="2767604"/>
              <a:ext cx="58959" cy="380704"/>
            </a:xfrm>
            <a:custGeom>
              <a:avLst/>
              <a:gdLst/>
              <a:ahLst/>
              <a:cxnLst/>
              <a:rect l="l" t="t" r="r" b="b"/>
              <a:pathLst>
                <a:path w="3203" h="20682" extrusionOk="0">
                  <a:moveTo>
                    <a:pt x="3136" y="0"/>
                  </a:moveTo>
                  <a:lnTo>
                    <a:pt x="3136" y="0"/>
                  </a:lnTo>
                  <a:cubicBezTo>
                    <a:pt x="3070" y="0"/>
                    <a:pt x="2336" y="4604"/>
                    <a:pt x="1502" y="10308"/>
                  </a:cubicBezTo>
                  <a:cubicBezTo>
                    <a:pt x="634" y="16045"/>
                    <a:pt x="1" y="20649"/>
                    <a:pt x="67" y="20682"/>
                  </a:cubicBezTo>
                  <a:cubicBezTo>
                    <a:pt x="134" y="20682"/>
                    <a:pt x="868" y="16045"/>
                    <a:pt x="1702" y="10341"/>
                  </a:cubicBezTo>
                  <a:cubicBezTo>
                    <a:pt x="2569" y="4637"/>
                    <a:pt x="3203" y="0"/>
                    <a:pt x="3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4196828" y="3147682"/>
              <a:ext cx="20267" cy="154144"/>
            </a:xfrm>
            <a:custGeom>
              <a:avLst/>
              <a:gdLst/>
              <a:ahLst/>
              <a:cxnLst/>
              <a:rect l="l" t="t" r="r" b="b"/>
              <a:pathLst>
                <a:path w="1101" h="8374" extrusionOk="0">
                  <a:moveTo>
                    <a:pt x="33" y="1"/>
                  </a:moveTo>
                  <a:lnTo>
                    <a:pt x="33" y="1"/>
                  </a:lnTo>
                  <a:cubicBezTo>
                    <a:pt x="0" y="434"/>
                    <a:pt x="33" y="834"/>
                    <a:pt x="100" y="1268"/>
                  </a:cubicBezTo>
                  <a:cubicBezTo>
                    <a:pt x="167" y="2035"/>
                    <a:pt x="267" y="3069"/>
                    <a:pt x="434" y="4204"/>
                  </a:cubicBezTo>
                  <a:cubicBezTo>
                    <a:pt x="600" y="5371"/>
                    <a:pt x="734" y="6405"/>
                    <a:pt x="867" y="7172"/>
                  </a:cubicBezTo>
                  <a:cubicBezTo>
                    <a:pt x="901" y="7573"/>
                    <a:pt x="967" y="8006"/>
                    <a:pt x="1101" y="8373"/>
                  </a:cubicBezTo>
                  <a:cubicBezTo>
                    <a:pt x="1101" y="7973"/>
                    <a:pt x="1067" y="7539"/>
                    <a:pt x="1001" y="7139"/>
                  </a:cubicBezTo>
                  <a:cubicBezTo>
                    <a:pt x="934" y="6372"/>
                    <a:pt x="834" y="5338"/>
                    <a:pt x="667" y="4170"/>
                  </a:cubicBezTo>
                  <a:cubicBezTo>
                    <a:pt x="500" y="3036"/>
                    <a:pt x="367" y="1969"/>
                    <a:pt x="234" y="1235"/>
                  </a:cubicBezTo>
                  <a:cubicBezTo>
                    <a:pt x="200" y="801"/>
                    <a:pt x="133" y="401"/>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4333135" y="2007448"/>
              <a:ext cx="92111" cy="556937"/>
            </a:xfrm>
            <a:custGeom>
              <a:avLst/>
              <a:gdLst/>
              <a:ahLst/>
              <a:cxnLst/>
              <a:rect l="l" t="t" r="r" b="b"/>
              <a:pathLst>
                <a:path w="5004" h="30256" extrusionOk="0">
                  <a:moveTo>
                    <a:pt x="2869" y="0"/>
                  </a:moveTo>
                  <a:lnTo>
                    <a:pt x="2869" y="0"/>
                  </a:lnTo>
                  <a:cubicBezTo>
                    <a:pt x="2802" y="100"/>
                    <a:pt x="2736" y="200"/>
                    <a:pt x="2669" y="334"/>
                  </a:cubicBezTo>
                  <a:cubicBezTo>
                    <a:pt x="2535" y="534"/>
                    <a:pt x="2335" y="867"/>
                    <a:pt x="2102" y="1234"/>
                  </a:cubicBezTo>
                  <a:lnTo>
                    <a:pt x="67" y="4704"/>
                  </a:lnTo>
                  <a:lnTo>
                    <a:pt x="0" y="4804"/>
                  </a:lnTo>
                  <a:lnTo>
                    <a:pt x="2095" y="4804"/>
                  </a:lnTo>
                  <a:lnTo>
                    <a:pt x="67" y="9907"/>
                  </a:lnTo>
                  <a:lnTo>
                    <a:pt x="67" y="9941"/>
                  </a:lnTo>
                  <a:lnTo>
                    <a:pt x="67" y="9974"/>
                  </a:lnTo>
                  <a:cubicBezTo>
                    <a:pt x="334" y="11175"/>
                    <a:pt x="634" y="12442"/>
                    <a:pt x="968" y="13743"/>
                  </a:cubicBezTo>
                  <a:lnTo>
                    <a:pt x="3770" y="25452"/>
                  </a:lnTo>
                  <a:cubicBezTo>
                    <a:pt x="4137" y="26919"/>
                    <a:pt x="4437" y="28120"/>
                    <a:pt x="4637" y="28988"/>
                  </a:cubicBezTo>
                  <a:lnTo>
                    <a:pt x="4904" y="29955"/>
                  </a:lnTo>
                  <a:cubicBezTo>
                    <a:pt x="4870" y="29721"/>
                    <a:pt x="4804" y="29388"/>
                    <a:pt x="4704" y="28988"/>
                  </a:cubicBezTo>
                  <a:lnTo>
                    <a:pt x="3903" y="25418"/>
                  </a:lnTo>
                  <a:lnTo>
                    <a:pt x="1168" y="13710"/>
                  </a:lnTo>
                  <a:lnTo>
                    <a:pt x="277" y="9982"/>
                  </a:lnTo>
                  <a:lnTo>
                    <a:pt x="2302" y="4770"/>
                  </a:lnTo>
                  <a:lnTo>
                    <a:pt x="2369" y="4670"/>
                  </a:lnTo>
                  <a:lnTo>
                    <a:pt x="257" y="4670"/>
                  </a:lnTo>
                  <a:lnTo>
                    <a:pt x="2169" y="1301"/>
                  </a:lnTo>
                  <a:lnTo>
                    <a:pt x="2702" y="334"/>
                  </a:lnTo>
                  <a:cubicBezTo>
                    <a:pt x="2769" y="234"/>
                    <a:pt x="2836" y="134"/>
                    <a:pt x="2869" y="0"/>
                  </a:cubicBezTo>
                  <a:close/>
                  <a:moveTo>
                    <a:pt x="4904" y="29955"/>
                  </a:moveTo>
                  <a:cubicBezTo>
                    <a:pt x="4904" y="30055"/>
                    <a:pt x="4937" y="30155"/>
                    <a:pt x="5004" y="30255"/>
                  </a:cubicBezTo>
                  <a:cubicBezTo>
                    <a:pt x="4971" y="30155"/>
                    <a:pt x="4937" y="30055"/>
                    <a:pt x="4904" y="299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4230587" y="2583400"/>
              <a:ext cx="58352" cy="187296"/>
            </a:xfrm>
            <a:custGeom>
              <a:avLst/>
              <a:gdLst/>
              <a:ahLst/>
              <a:cxnLst/>
              <a:rect l="l" t="t" r="r" b="b"/>
              <a:pathLst>
                <a:path w="3170" h="10175" extrusionOk="0">
                  <a:moveTo>
                    <a:pt x="3170" y="0"/>
                  </a:moveTo>
                  <a:lnTo>
                    <a:pt x="835" y="934"/>
                  </a:lnTo>
                  <a:cubicBezTo>
                    <a:pt x="835" y="934"/>
                    <a:pt x="1" y="9974"/>
                    <a:pt x="1" y="10174"/>
                  </a:cubicBezTo>
                  <a:lnTo>
                    <a:pt x="2536" y="10174"/>
                  </a:lnTo>
                  <a:lnTo>
                    <a:pt x="31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4149539" y="2515845"/>
              <a:ext cx="163956" cy="99382"/>
            </a:xfrm>
            <a:custGeom>
              <a:avLst/>
              <a:gdLst/>
              <a:ahLst/>
              <a:cxnLst/>
              <a:rect l="l" t="t" r="r" b="b"/>
              <a:pathLst>
                <a:path w="8907" h="5399" extrusionOk="0">
                  <a:moveTo>
                    <a:pt x="8740" y="1"/>
                  </a:moveTo>
                  <a:cubicBezTo>
                    <a:pt x="8740" y="168"/>
                    <a:pt x="8740" y="301"/>
                    <a:pt x="8773" y="468"/>
                  </a:cubicBezTo>
                  <a:cubicBezTo>
                    <a:pt x="8807" y="902"/>
                    <a:pt x="8773" y="1335"/>
                    <a:pt x="8740" y="1769"/>
                  </a:cubicBezTo>
                  <a:cubicBezTo>
                    <a:pt x="8673" y="2369"/>
                    <a:pt x="8373" y="2970"/>
                    <a:pt x="7906" y="3370"/>
                  </a:cubicBezTo>
                  <a:cubicBezTo>
                    <a:pt x="7272" y="3804"/>
                    <a:pt x="6572" y="4137"/>
                    <a:pt x="5838" y="4371"/>
                  </a:cubicBezTo>
                  <a:cubicBezTo>
                    <a:pt x="5104" y="4638"/>
                    <a:pt x="4337" y="4871"/>
                    <a:pt x="3603" y="5071"/>
                  </a:cubicBezTo>
                  <a:cubicBezTo>
                    <a:pt x="3119" y="5173"/>
                    <a:pt x="2635" y="5217"/>
                    <a:pt x="2151" y="5217"/>
                  </a:cubicBezTo>
                  <a:cubicBezTo>
                    <a:pt x="2001" y="5217"/>
                    <a:pt x="1851" y="5213"/>
                    <a:pt x="1702" y="5205"/>
                  </a:cubicBezTo>
                  <a:cubicBezTo>
                    <a:pt x="1101" y="5171"/>
                    <a:pt x="534" y="5038"/>
                    <a:pt x="1" y="4838"/>
                  </a:cubicBezTo>
                  <a:lnTo>
                    <a:pt x="1" y="4838"/>
                  </a:lnTo>
                  <a:cubicBezTo>
                    <a:pt x="101" y="4938"/>
                    <a:pt x="267" y="5005"/>
                    <a:pt x="401" y="5071"/>
                  </a:cubicBezTo>
                  <a:cubicBezTo>
                    <a:pt x="801" y="5238"/>
                    <a:pt x="1235" y="5338"/>
                    <a:pt x="1668" y="5371"/>
                  </a:cubicBezTo>
                  <a:cubicBezTo>
                    <a:pt x="1855" y="5390"/>
                    <a:pt x="2038" y="5398"/>
                    <a:pt x="2221" y="5398"/>
                  </a:cubicBezTo>
                  <a:cubicBezTo>
                    <a:pt x="2692" y="5398"/>
                    <a:pt x="3156" y="5344"/>
                    <a:pt x="3636" y="5271"/>
                  </a:cubicBezTo>
                  <a:cubicBezTo>
                    <a:pt x="4404" y="5071"/>
                    <a:pt x="5171" y="4838"/>
                    <a:pt x="5905" y="4571"/>
                  </a:cubicBezTo>
                  <a:cubicBezTo>
                    <a:pt x="6639" y="4337"/>
                    <a:pt x="7372" y="3970"/>
                    <a:pt x="8040" y="3537"/>
                  </a:cubicBezTo>
                  <a:cubicBezTo>
                    <a:pt x="8306" y="3303"/>
                    <a:pt x="8540" y="3003"/>
                    <a:pt x="8673" y="2670"/>
                  </a:cubicBezTo>
                  <a:cubicBezTo>
                    <a:pt x="8773" y="2369"/>
                    <a:pt x="8874" y="2069"/>
                    <a:pt x="8874" y="1769"/>
                  </a:cubicBezTo>
                  <a:cubicBezTo>
                    <a:pt x="8907" y="1335"/>
                    <a:pt x="8907" y="902"/>
                    <a:pt x="8840" y="468"/>
                  </a:cubicBezTo>
                  <a:cubicBezTo>
                    <a:pt x="8807" y="301"/>
                    <a:pt x="8773" y="134"/>
                    <a:pt x="8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4249013" y="2421911"/>
              <a:ext cx="16604" cy="137559"/>
            </a:xfrm>
            <a:custGeom>
              <a:avLst/>
              <a:gdLst/>
              <a:ahLst/>
              <a:cxnLst/>
              <a:rect l="l" t="t" r="r" b="b"/>
              <a:pathLst>
                <a:path w="902" h="7473" extrusionOk="0">
                  <a:moveTo>
                    <a:pt x="201" y="0"/>
                  </a:moveTo>
                  <a:cubicBezTo>
                    <a:pt x="100" y="367"/>
                    <a:pt x="67" y="734"/>
                    <a:pt x="34" y="1101"/>
                  </a:cubicBezTo>
                  <a:cubicBezTo>
                    <a:pt x="0" y="2002"/>
                    <a:pt x="34" y="2902"/>
                    <a:pt x="167" y="3770"/>
                  </a:cubicBezTo>
                  <a:cubicBezTo>
                    <a:pt x="334" y="4804"/>
                    <a:pt x="501" y="5738"/>
                    <a:pt x="634" y="6405"/>
                  </a:cubicBezTo>
                  <a:cubicBezTo>
                    <a:pt x="701" y="6772"/>
                    <a:pt x="768" y="7139"/>
                    <a:pt x="901" y="7472"/>
                  </a:cubicBezTo>
                  <a:cubicBezTo>
                    <a:pt x="901" y="7105"/>
                    <a:pt x="868" y="6738"/>
                    <a:pt x="801" y="6372"/>
                  </a:cubicBezTo>
                  <a:cubicBezTo>
                    <a:pt x="701" y="5704"/>
                    <a:pt x="534" y="4770"/>
                    <a:pt x="401" y="3736"/>
                  </a:cubicBezTo>
                  <a:cubicBezTo>
                    <a:pt x="267" y="2869"/>
                    <a:pt x="201" y="2002"/>
                    <a:pt x="201" y="1101"/>
                  </a:cubicBezTo>
                  <a:cubicBezTo>
                    <a:pt x="234" y="734"/>
                    <a:pt x="234" y="367"/>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4147090" y="2401645"/>
              <a:ext cx="76152" cy="32673"/>
            </a:xfrm>
            <a:custGeom>
              <a:avLst/>
              <a:gdLst/>
              <a:ahLst/>
              <a:cxnLst/>
              <a:rect l="l" t="t" r="r" b="b"/>
              <a:pathLst>
                <a:path w="4137" h="1775" extrusionOk="0">
                  <a:moveTo>
                    <a:pt x="4136" y="1"/>
                  </a:moveTo>
                  <a:cubicBezTo>
                    <a:pt x="3403" y="134"/>
                    <a:pt x="2669" y="334"/>
                    <a:pt x="1968" y="668"/>
                  </a:cubicBezTo>
                  <a:cubicBezTo>
                    <a:pt x="1268" y="935"/>
                    <a:pt x="601" y="1301"/>
                    <a:pt x="0" y="1768"/>
                  </a:cubicBezTo>
                  <a:cubicBezTo>
                    <a:pt x="2" y="1773"/>
                    <a:pt x="8" y="1775"/>
                    <a:pt x="17" y="1775"/>
                  </a:cubicBezTo>
                  <a:cubicBezTo>
                    <a:pt x="151" y="1775"/>
                    <a:pt x="1007" y="1336"/>
                    <a:pt x="2068" y="868"/>
                  </a:cubicBezTo>
                  <a:cubicBezTo>
                    <a:pt x="3202" y="401"/>
                    <a:pt x="4136" y="67"/>
                    <a:pt x="4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4333135" y="2309533"/>
              <a:ext cx="129570" cy="181774"/>
            </a:xfrm>
            <a:custGeom>
              <a:avLst/>
              <a:gdLst/>
              <a:ahLst/>
              <a:cxnLst/>
              <a:rect l="l" t="t" r="r" b="b"/>
              <a:pathLst>
                <a:path w="7039" h="9875" extrusionOk="0">
                  <a:moveTo>
                    <a:pt x="0" y="1"/>
                  </a:moveTo>
                  <a:lnTo>
                    <a:pt x="1034" y="9875"/>
                  </a:lnTo>
                  <a:lnTo>
                    <a:pt x="5804" y="9875"/>
                  </a:lnTo>
                  <a:lnTo>
                    <a:pt x="70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4314709" y="2300330"/>
              <a:ext cx="153519" cy="9222"/>
            </a:xfrm>
            <a:custGeom>
              <a:avLst/>
              <a:gdLst/>
              <a:ahLst/>
              <a:cxnLst/>
              <a:rect l="l" t="t" r="r" b="b"/>
              <a:pathLst>
                <a:path w="8340" h="501" extrusionOk="0">
                  <a:moveTo>
                    <a:pt x="1" y="1"/>
                  </a:moveTo>
                  <a:lnTo>
                    <a:pt x="1" y="501"/>
                  </a:lnTo>
                  <a:lnTo>
                    <a:pt x="8340" y="501"/>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4338050" y="2286211"/>
              <a:ext cx="117293" cy="19052"/>
            </a:xfrm>
            <a:custGeom>
              <a:avLst/>
              <a:gdLst/>
              <a:ahLst/>
              <a:cxnLst/>
              <a:rect l="l" t="t" r="r" b="b"/>
              <a:pathLst>
                <a:path w="6372" h="1035" extrusionOk="0">
                  <a:moveTo>
                    <a:pt x="0" y="0"/>
                  </a:moveTo>
                  <a:lnTo>
                    <a:pt x="0" y="1034"/>
                  </a:lnTo>
                  <a:lnTo>
                    <a:pt x="6371" y="1034"/>
                  </a:lnTo>
                  <a:lnTo>
                    <a:pt x="6371" y="167"/>
                  </a:lnTo>
                  <a:lnTo>
                    <a:pt x="55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4252087" y="2334199"/>
              <a:ext cx="171319" cy="196408"/>
            </a:xfrm>
            <a:custGeom>
              <a:avLst/>
              <a:gdLst/>
              <a:ahLst/>
              <a:cxnLst/>
              <a:rect l="l" t="t" r="r" b="b"/>
              <a:pathLst>
                <a:path w="9307" h="10670" extrusionOk="0">
                  <a:moveTo>
                    <a:pt x="7606" y="1"/>
                  </a:moveTo>
                  <a:cubicBezTo>
                    <a:pt x="6301" y="1"/>
                    <a:pt x="3636" y="396"/>
                    <a:pt x="3636" y="396"/>
                  </a:cubicBezTo>
                  <a:lnTo>
                    <a:pt x="0" y="5132"/>
                  </a:lnTo>
                  <a:lnTo>
                    <a:pt x="367" y="10670"/>
                  </a:lnTo>
                  <a:cubicBezTo>
                    <a:pt x="1034" y="10469"/>
                    <a:pt x="1735" y="10303"/>
                    <a:pt x="2469" y="10169"/>
                  </a:cubicBezTo>
                  <a:cubicBezTo>
                    <a:pt x="3669" y="9969"/>
                    <a:pt x="5604" y="7200"/>
                    <a:pt x="5604" y="7200"/>
                  </a:cubicBezTo>
                  <a:cubicBezTo>
                    <a:pt x="5604" y="7200"/>
                    <a:pt x="6759" y="7839"/>
                    <a:pt x="7357" y="7839"/>
                  </a:cubicBezTo>
                  <a:cubicBezTo>
                    <a:pt x="7386" y="7839"/>
                    <a:pt x="7413" y="7837"/>
                    <a:pt x="7439" y="7834"/>
                  </a:cubicBezTo>
                  <a:cubicBezTo>
                    <a:pt x="8006" y="7767"/>
                    <a:pt x="7939" y="7100"/>
                    <a:pt x="7939" y="7100"/>
                  </a:cubicBezTo>
                  <a:lnTo>
                    <a:pt x="6105" y="6033"/>
                  </a:lnTo>
                  <a:lnTo>
                    <a:pt x="4136" y="6033"/>
                  </a:lnTo>
                  <a:lnTo>
                    <a:pt x="4136" y="5533"/>
                  </a:lnTo>
                  <a:cubicBezTo>
                    <a:pt x="4136" y="5533"/>
                    <a:pt x="5797" y="5577"/>
                    <a:pt x="7022" y="5577"/>
                  </a:cubicBezTo>
                  <a:cubicBezTo>
                    <a:pt x="7635" y="5577"/>
                    <a:pt x="8139" y="5566"/>
                    <a:pt x="8273" y="5533"/>
                  </a:cubicBezTo>
                  <a:cubicBezTo>
                    <a:pt x="8640" y="5432"/>
                    <a:pt x="8873" y="5032"/>
                    <a:pt x="8740" y="4665"/>
                  </a:cubicBezTo>
                  <a:cubicBezTo>
                    <a:pt x="8640" y="4265"/>
                    <a:pt x="4837" y="3998"/>
                    <a:pt x="4837" y="3998"/>
                  </a:cubicBezTo>
                  <a:cubicBezTo>
                    <a:pt x="4837" y="3998"/>
                    <a:pt x="8406" y="3931"/>
                    <a:pt x="8840" y="3698"/>
                  </a:cubicBezTo>
                  <a:cubicBezTo>
                    <a:pt x="9307" y="3464"/>
                    <a:pt x="9173" y="2864"/>
                    <a:pt x="9140" y="2564"/>
                  </a:cubicBezTo>
                  <a:cubicBezTo>
                    <a:pt x="9073" y="2264"/>
                    <a:pt x="5204" y="1797"/>
                    <a:pt x="5204" y="1797"/>
                  </a:cubicBezTo>
                  <a:cubicBezTo>
                    <a:pt x="5204" y="1797"/>
                    <a:pt x="7672" y="1029"/>
                    <a:pt x="8006" y="1029"/>
                  </a:cubicBezTo>
                  <a:cubicBezTo>
                    <a:pt x="8339" y="1029"/>
                    <a:pt x="8473" y="529"/>
                    <a:pt x="8306" y="129"/>
                  </a:cubicBezTo>
                  <a:cubicBezTo>
                    <a:pt x="8268" y="36"/>
                    <a:pt x="7998" y="1"/>
                    <a:pt x="7606" y="1"/>
                  </a:cubicBezTo>
                  <a:close/>
                </a:path>
              </a:pathLst>
            </a:custGeom>
            <a:solidFill>
              <a:srgbClr val="FF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4197435" y="4389231"/>
              <a:ext cx="790878" cy="82300"/>
            </a:xfrm>
            <a:custGeom>
              <a:avLst/>
              <a:gdLst/>
              <a:ahLst/>
              <a:cxnLst/>
              <a:rect l="l" t="t" r="r" b="b"/>
              <a:pathLst>
                <a:path w="42965" h="4471" extrusionOk="0">
                  <a:moveTo>
                    <a:pt x="0" y="1"/>
                  </a:moveTo>
                  <a:lnTo>
                    <a:pt x="3069" y="2803"/>
                  </a:lnTo>
                  <a:cubicBezTo>
                    <a:pt x="4237" y="3904"/>
                    <a:pt x="5771" y="4471"/>
                    <a:pt x="7372" y="4471"/>
                  </a:cubicBezTo>
                  <a:lnTo>
                    <a:pt x="35592" y="4471"/>
                  </a:lnTo>
                  <a:cubicBezTo>
                    <a:pt x="37160" y="4471"/>
                    <a:pt x="38695" y="3904"/>
                    <a:pt x="39862" y="2803"/>
                  </a:cubicBezTo>
                  <a:lnTo>
                    <a:pt x="429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4181476" y="4329057"/>
              <a:ext cx="829552" cy="62033"/>
            </a:xfrm>
            <a:custGeom>
              <a:avLst/>
              <a:gdLst/>
              <a:ahLst/>
              <a:cxnLst/>
              <a:rect l="l" t="t" r="r" b="b"/>
              <a:pathLst>
                <a:path w="45066" h="3370" extrusionOk="0">
                  <a:moveTo>
                    <a:pt x="0" y="1"/>
                  </a:moveTo>
                  <a:lnTo>
                    <a:pt x="0" y="3370"/>
                  </a:lnTo>
                  <a:lnTo>
                    <a:pt x="45066" y="3370"/>
                  </a:lnTo>
                  <a:lnTo>
                    <a:pt x="450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4045776" y="4143620"/>
              <a:ext cx="122207" cy="448259"/>
            </a:xfrm>
            <a:custGeom>
              <a:avLst/>
              <a:gdLst/>
              <a:ahLst/>
              <a:cxnLst/>
              <a:rect l="l" t="t" r="r" b="b"/>
              <a:pathLst>
                <a:path w="6639" h="24352" extrusionOk="0">
                  <a:moveTo>
                    <a:pt x="2902" y="1"/>
                  </a:moveTo>
                  <a:cubicBezTo>
                    <a:pt x="1301" y="1"/>
                    <a:pt x="0" y="1302"/>
                    <a:pt x="0" y="2936"/>
                  </a:cubicBezTo>
                  <a:lnTo>
                    <a:pt x="0" y="21450"/>
                  </a:lnTo>
                  <a:cubicBezTo>
                    <a:pt x="0" y="23051"/>
                    <a:pt x="1301" y="24352"/>
                    <a:pt x="2902" y="24352"/>
                  </a:cubicBezTo>
                  <a:lnTo>
                    <a:pt x="3736" y="24352"/>
                  </a:lnTo>
                  <a:cubicBezTo>
                    <a:pt x="5337" y="24352"/>
                    <a:pt x="6638" y="23051"/>
                    <a:pt x="6638" y="21450"/>
                  </a:cubicBezTo>
                  <a:lnTo>
                    <a:pt x="6638" y="2936"/>
                  </a:lnTo>
                  <a:cubicBezTo>
                    <a:pt x="6638" y="1302"/>
                    <a:pt x="5337" y="1"/>
                    <a:pt x="3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4102268" y="4156524"/>
              <a:ext cx="10455" cy="429226"/>
            </a:xfrm>
            <a:custGeom>
              <a:avLst/>
              <a:gdLst/>
              <a:ahLst/>
              <a:cxnLst/>
              <a:rect l="l" t="t" r="r" b="b"/>
              <a:pathLst>
                <a:path w="568" h="23318" extrusionOk="0">
                  <a:moveTo>
                    <a:pt x="67" y="0"/>
                  </a:moveTo>
                  <a:cubicBezTo>
                    <a:pt x="0" y="0"/>
                    <a:pt x="67" y="5238"/>
                    <a:pt x="200" y="11675"/>
                  </a:cubicBezTo>
                  <a:cubicBezTo>
                    <a:pt x="300" y="18113"/>
                    <a:pt x="434" y="23317"/>
                    <a:pt x="500" y="23317"/>
                  </a:cubicBezTo>
                  <a:cubicBezTo>
                    <a:pt x="567" y="23317"/>
                    <a:pt x="534" y="18080"/>
                    <a:pt x="400" y="11642"/>
                  </a:cubicBezTo>
                  <a:cubicBezTo>
                    <a:pt x="267" y="5204"/>
                    <a:pt x="133"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4048224" y="4471513"/>
              <a:ext cx="59585" cy="80459"/>
            </a:xfrm>
            <a:custGeom>
              <a:avLst/>
              <a:gdLst/>
              <a:ahLst/>
              <a:cxnLst/>
              <a:rect l="l" t="t" r="r" b="b"/>
              <a:pathLst>
                <a:path w="3237" h="4371" extrusionOk="0">
                  <a:moveTo>
                    <a:pt x="1" y="1"/>
                  </a:moveTo>
                  <a:lnTo>
                    <a:pt x="1" y="1"/>
                  </a:lnTo>
                  <a:cubicBezTo>
                    <a:pt x="434" y="801"/>
                    <a:pt x="968" y="1535"/>
                    <a:pt x="1535" y="2269"/>
                  </a:cubicBezTo>
                  <a:cubicBezTo>
                    <a:pt x="2035" y="3003"/>
                    <a:pt x="2602" y="3737"/>
                    <a:pt x="3236" y="4370"/>
                  </a:cubicBezTo>
                  <a:cubicBezTo>
                    <a:pt x="2769" y="3603"/>
                    <a:pt x="2269" y="2836"/>
                    <a:pt x="1702" y="2136"/>
                  </a:cubicBezTo>
                  <a:cubicBezTo>
                    <a:pt x="1201" y="1368"/>
                    <a:pt x="601" y="66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4049457" y="4413179"/>
              <a:ext cx="62033" cy="87822"/>
            </a:xfrm>
            <a:custGeom>
              <a:avLst/>
              <a:gdLst/>
              <a:ahLst/>
              <a:cxnLst/>
              <a:rect l="l" t="t" r="r" b="b"/>
              <a:pathLst>
                <a:path w="3370" h="4771" extrusionOk="0">
                  <a:moveTo>
                    <a:pt x="0" y="1"/>
                  </a:moveTo>
                  <a:cubicBezTo>
                    <a:pt x="467" y="868"/>
                    <a:pt x="1001" y="1669"/>
                    <a:pt x="1601" y="2436"/>
                  </a:cubicBezTo>
                  <a:cubicBezTo>
                    <a:pt x="2135" y="3270"/>
                    <a:pt x="2702" y="4037"/>
                    <a:pt x="3369" y="4771"/>
                  </a:cubicBezTo>
                  <a:cubicBezTo>
                    <a:pt x="2869" y="3904"/>
                    <a:pt x="2369" y="3070"/>
                    <a:pt x="1768" y="2302"/>
                  </a:cubicBezTo>
                  <a:cubicBezTo>
                    <a:pt x="1235" y="1502"/>
                    <a:pt x="634" y="73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4045776" y="4341335"/>
              <a:ext cx="57726" cy="92737"/>
            </a:xfrm>
            <a:custGeom>
              <a:avLst/>
              <a:gdLst/>
              <a:ahLst/>
              <a:cxnLst/>
              <a:rect l="l" t="t" r="r" b="b"/>
              <a:pathLst>
                <a:path w="3136" h="5038" extrusionOk="0">
                  <a:moveTo>
                    <a:pt x="0" y="1"/>
                  </a:moveTo>
                  <a:cubicBezTo>
                    <a:pt x="434" y="868"/>
                    <a:pt x="934" y="1736"/>
                    <a:pt x="1468" y="2569"/>
                  </a:cubicBezTo>
                  <a:cubicBezTo>
                    <a:pt x="1968" y="3437"/>
                    <a:pt x="2535" y="4237"/>
                    <a:pt x="3136" y="5038"/>
                  </a:cubicBezTo>
                  <a:cubicBezTo>
                    <a:pt x="2702" y="4137"/>
                    <a:pt x="2235" y="3270"/>
                    <a:pt x="1668" y="2436"/>
                  </a:cubicBezTo>
                  <a:cubicBezTo>
                    <a:pt x="1168" y="1602"/>
                    <a:pt x="601" y="7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4048224" y="4280553"/>
              <a:ext cx="55278" cy="99493"/>
            </a:xfrm>
            <a:custGeom>
              <a:avLst/>
              <a:gdLst/>
              <a:ahLst/>
              <a:cxnLst/>
              <a:rect l="l" t="t" r="r" b="b"/>
              <a:pathLst>
                <a:path w="3003" h="5405" extrusionOk="0">
                  <a:moveTo>
                    <a:pt x="1" y="1"/>
                  </a:moveTo>
                  <a:cubicBezTo>
                    <a:pt x="67" y="301"/>
                    <a:pt x="201" y="601"/>
                    <a:pt x="368" y="835"/>
                  </a:cubicBezTo>
                  <a:cubicBezTo>
                    <a:pt x="634" y="1335"/>
                    <a:pt x="1001" y="2035"/>
                    <a:pt x="1402" y="2769"/>
                  </a:cubicBezTo>
                  <a:cubicBezTo>
                    <a:pt x="1835" y="3503"/>
                    <a:pt x="2202" y="4170"/>
                    <a:pt x="2502" y="4637"/>
                  </a:cubicBezTo>
                  <a:cubicBezTo>
                    <a:pt x="2636" y="4904"/>
                    <a:pt x="2803" y="5171"/>
                    <a:pt x="3003" y="5404"/>
                  </a:cubicBezTo>
                  <a:cubicBezTo>
                    <a:pt x="2936" y="5104"/>
                    <a:pt x="2803" y="4804"/>
                    <a:pt x="2636" y="4571"/>
                  </a:cubicBezTo>
                  <a:cubicBezTo>
                    <a:pt x="2369" y="4070"/>
                    <a:pt x="2035" y="3403"/>
                    <a:pt x="1602" y="2636"/>
                  </a:cubicBezTo>
                  <a:cubicBezTo>
                    <a:pt x="1201" y="1902"/>
                    <a:pt x="801" y="1235"/>
                    <a:pt x="501" y="768"/>
                  </a:cubicBezTo>
                  <a:cubicBezTo>
                    <a:pt x="368" y="501"/>
                    <a:pt x="201" y="23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4048224" y="4225901"/>
              <a:ext cx="54063" cy="94578"/>
            </a:xfrm>
            <a:custGeom>
              <a:avLst/>
              <a:gdLst/>
              <a:ahLst/>
              <a:cxnLst/>
              <a:rect l="l" t="t" r="r" b="b"/>
              <a:pathLst>
                <a:path w="2937" h="5138" extrusionOk="0">
                  <a:moveTo>
                    <a:pt x="1" y="1"/>
                  </a:moveTo>
                  <a:lnTo>
                    <a:pt x="1" y="1"/>
                  </a:lnTo>
                  <a:cubicBezTo>
                    <a:pt x="67" y="268"/>
                    <a:pt x="201" y="535"/>
                    <a:pt x="334" y="801"/>
                  </a:cubicBezTo>
                  <a:cubicBezTo>
                    <a:pt x="568" y="1302"/>
                    <a:pt x="901" y="1936"/>
                    <a:pt x="1302" y="2669"/>
                  </a:cubicBezTo>
                  <a:cubicBezTo>
                    <a:pt x="1735" y="3537"/>
                    <a:pt x="2302" y="4371"/>
                    <a:pt x="2936" y="5138"/>
                  </a:cubicBezTo>
                  <a:cubicBezTo>
                    <a:pt x="2836" y="4871"/>
                    <a:pt x="2703" y="4604"/>
                    <a:pt x="2536" y="4371"/>
                  </a:cubicBezTo>
                  <a:cubicBezTo>
                    <a:pt x="2269" y="3904"/>
                    <a:pt x="1902" y="3270"/>
                    <a:pt x="1502" y="2569"/>
                  </a:cubicBezTo>
                  <a:cubicBezTo>
                    <a:pt x="1035" y="1669"/>
                    <a:pt x="534" y="80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4056820" y="4180472"/>
              <a:ext cx="38711" cy="77993"/>
            </a:xfrm>
            <a:custGeom>
              <a:avLst/>
              <a:gdLst/>
              <a:ahLst/>
              <a:cxnLst/>
              <a:rect l="l" t="t" r="r" b="b"/>
              <a:pathLst>
                <a:path w="2103" h="4237" extrusionOk="0">
                  <a:moveTo>
                    <a:pt x="1" y="0"/>
                  </a:moveTo>
                  <a:cubicBezTo>
                    <a:pt x="568" y="1468"/>
                    <a:pt x="1268" y="2902"/>
                    <a:pt x="2102" y="4237"/>
                  </a:cubicBezTo>
                  <a:cubicBezTo>
                    <a:pt x="1835" y="3503"/>
                    <a:pt x="1535" y="2769"/>
                    <a:pt x="1135" y="2069"/>
                  </a:cubicBezTo>
                  <a:cubicBezTo>
                    <a:pt x="835" y="1335"/>
                    <a:pt x="434" y="63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4115153" y="4464757"/>
              <a:ext cx="47307" cy="87215"/>
            </a:xfrm>
            <a:custGeom>
              <a:avLst/>
              <a:gdLst/>
              <a:ahLst/>
              <a:cxnLst/>
              <a:rect l="l" t="t" r="r" b="b"/>
              <a:pathLst>
                <a:path w="2570" h="4738" extrusionOk="0">
                  <a:moveTo>
                    <a:pt x="2569" y="1"/>
                  </a:moveTo>
                  <a:lnTo>
                    <a:pt x="2569" y="1"/>
                  </a:lnTo>
                  <a:cubicBezTo>
                    <a:pt x="2069" y="735"/>
                    <a:pt x="1602" y="1502"/>
                    <a:pt x="1201" y="2302"/>
                  </a:cubicBezTo>
                  <a:cubicBezTo>
                    <a:pt x="734" y="3103"/>
                    <a:pt x="334" y="3904"/>
                    <a:pt x="1" y="4737"/>
                  </a:cubicBezTo>
                  <a:cubicBezTo>
                    <a:pt x="534" y="4004"/>
                    <a:pt x="1001" y="3236"/>
                    <a:pt x="1402" y="2402"/>
                  </a:cubicBezTo>
                  <a:cubicBezTo>
                    <a:pt x="1835" y="1635"/>
                    <a:pt x="2235" y="835"/>
                    <a:pt x="2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4115153" y="4400294"/>
              <a:ext cx="46074" cy="92111"/>
            </a:xfrm>
            <a:custGeom>
              <a:avLst/>
              <a:gdLst/>
              <a:ahLst/>
              <a:cxnLst/>
              <a:rect l="l" t="t" r="r" b="b"/>
              <a:pathLst>
                <a:path w="2503" h="5004" extrusionOk="0">
                  <a:moveTo>
                    <a:pt x="2502" y="0"/>
                  </a:moveTo>
                  <a:lnTo>
                    <a:pt x="2502" y="0"/>
                  </a:lnTo>
                  <a:cubicBezTo>
                    <a:pt x="2336" y="200"/>
                    <a:pt x="2235" y="467"/>
                    <a:pt x="2102" y="701"/>
                  </a:cubicBezTo>
                  <a:cubicBezTo>
                    <a:pt x="1902" y="1168"/>
                    <a:pt x="1568" y="1802"/>
                    <a:pt x="1235" y="2502"/>
                  </a:cubicBezTo>
                  <a:cubicBezTo>
                    <a:pt x="768" y="3303"/>
                    <a:pt x="334" y="4137"/>
                    <a:pt x="1" y="5004"/>
                  </a:cubicBezTo>
                  <a:cubicBezTo>
                    <a:pt x="167" y="4804"/>
                    <a:pt x="334" y="4570"/>
                    <a:pt x="468" y="4337"/>
                  </a:cubicBezTo>
                  <a:cubicBezTo>
                    <a:pt x="734" y="3903"/>
                    <a:pt x="1068" y="3269"/>
                    <a:pt x="1435" y="2602"/>
                  </a:cubicBezTo>
                  <a:cubicBezTo>
                    <a:pt x="1902" y="1768"/>
                    <a:pt x="2269" y="901"/>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4115153" y="4314331"/>
              <a:ext cx="47307" cy="106856"/>
            </a:xfrm>
            <a:custGeom>
              <a:avLst/>
              <a:gdLst/>
              <a:ahLst/>
              <a:cxnLst/>
              <a:rect l="l" t="t" r="r" b="b"/>
              <a:pathLst>
                <a:path w="2570" h="5805" extrusionOk="0">
                  <a:moveTo>
                    <a:pt x="2569" y="0"/>
                  </a:moveTo>
                  <a:cubicBezTo>
                    <a:pt x="1602" y="1868"/>
                    <a:pt x="734" y="3803"/>
                    <a:pt x="1" y="5804"/>
                  </a:cubicBezTo>
                  <a:lnTo>
                    <a:pt x="1" y="5804"/>
                  </a:lnTo>
                  <a:cubicBezTo>
                    <a:pt x="534" y="4870"/>
                    <a:pt x="1001" y="3936"/>
                    <a:pt x="1402" y="2936"/>
                  </a:cubicBezTo>
                  <a:cubicBezTo>
                    <a:pt x="1869" y="2002"/>
                    <a:pt x="2269" y="1001"/>
                    <a:pt x="2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4121302" y="4265827"/>
              <a:ext cx="35011" cy="85981"/>
            </a:xfrm>
            <a:custGeom>
              <a:avLst/>
              <a:gdLst/>
              <a:ahLst/>
              <a:cxnLst/>
              <a:rect l="l" t="t" r="r" b="b"/>
              <a:pathLst>
                <a:path w="1902" h="4671" extrusionOk="0">
                  <a:moveTo>
                    <a:pt x="1901" y="0"/>
                  </a:moveTo>
                  <a:lnTo>
                    <a:pt x="1901" y="0"/>
                  </a:lnTo>
                  <a:cubicBezTo>
                    <a:pt x="1468" y="734"/>
                    <a:pt x="1134" y="1501"/>
                    <a:pt x="834" y="2302"/>
                  </a:cubicBezTo>
                  <a:cubicBezTo>
                    <a:pt x="500" y="3069"/>
                    <a:pt x="234" y="3869"/>
                    <a:pt x="0" y="4670"/>
                  </a:cubicBezTo>
                  <a:cubicBezTo>
                    <a:pt x="434" y="3936"/>
                    <a:pt x="767" y="3169"/>
                    <a:pt x="1068" y="2368"/>
                  </a:cubicBezTo>
                  <a:cubicBezTo>
                    <a:pt x="1401" y="1601"/>
                    <a:pt x="1668" y="801"/>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4113920" y="4208101"/>
              <a:ext cx="36870" cy="84748"/>
            </a:xfrm>
            <a:custGeom>
              <a:avLst/>
              <a:gdLst/>
              <a:ahLst/>
              <a:cxnLst/>
              <a:rect l="l" t="t" r="r" b="b"/>
              <a:pathLst>
                <a:path w="2003" h="4604" extrusionOk="0">
                  <a:moveTo>
                    <a:pt x="2002" y="0"/>
                  </a:moveTo>
                  <a:cubicBezTo>
                    <a:pt x="1936" y="0"/>
                    <a:pt x="1602" y="1035"/>
                    <a:pt x="1068" y="2302"/>
                  </a:cubicBezTo>
                  <a:cubicBezTo>
                    <a:pt x="535" y="3570"/>
                    <a:pt x="1" y="4570"/>
                    <a:pt x="68" y="4604"/>
                  </a:cubicBezTo>
                  <a:cubicBezTo>
                    <a:pt x="1035" y="3203"/>
                    <a:pt x="1669" y="1635"/>
                    <a:pt x="20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4061127" y="4139331"/>
              <a:ext cx="120974" cy="214319"/>
            </a:xfrm>
            <a:custGeom>
              <a:avLst/>
              <a:gdLst/>
              <a:ahLst/>
              <a:cxnLst/>
              <a:rect l="l" t="t" r="r" b="b"/>
              <a:pathLst>
                <a:path w="6572" h="11643" extrusionOk="0">
                  <a:moveTo>
                    <a:pt x="0" y="0"/>
                  </a:moveTo>
                  <a:lnTo>
                    <a:pt x="6571" y="11642"/>
                  </a:lnTo>
                  <a:lnTo>
                    <a:pt x="6571" y="1969"/>
                  </a:lnTo>
                  <a:cubicBezTo>
                    <a:pt x="6571" y="1001"/>
                    <a:pt x="5804" y="201"/>
                    <a:pt x="480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4161209" y="4244327"/>
              <a:ext cx="20285" cy="166422"/>
            </a:xfrm>
            <a:custGeom>
              <a:avLst/>
              <a:gdLst/>
              <a:ahLst/>
              <a:cxnLst/>
              <a:rect l="l" t="t" r="r" b="b"/>
              <a:pathLst>
                <a:path w="1102" h="9041" extrusionOk="0">
                  <a:moveTo>
                    <a:pt x="0" y="1"/>
                  </a:moveTo>
                  <a:lnTo>
                    <a:pt x="0" y="9040"/>
                  </a:lnTo>
                  <a:lnTo>
                    <a:pt x="1101" y="9040"/>
                  </a:lnTo>
                  <a:lnTo>
                    <a:pt x="1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5033725" y="4143620"/>
              <a:ext cx="122207" cy="447652"/>
            </a:xfrm>
            <a:custGeom>
              <a:avLst/>
              <a:gdLst/>
              <a:ahLst/>
              <a:cxnLst/>
              <a:rect l="l" t="t" r="r" b="b"/>
              <a:pathLst>
                <a:path w="6639" h="24319" extrusionOk="0">
                  <a:moveTo>
                    <a:pt x="2903" y="1"/>
                  </a:moveTo>
                  <a:cubicBezTo>
                    <a:pt x="1302" y="1"/>
                    <a:pt x="1" y="1302"/>
                    <a:pt x="1" y="2903"/>
                  </a:cubicBezTo>
                  <a:lnTo>
                    <a:pt x="1" y="21416"/>
                  </a:lnTo>
                  <a:cubicBezTo>
                    <a:pt x="1" y="23051"/>
                    <a:pt x="1302" y="24318"/>
                    <a:pt x="2903" y="24318"/>
                  </a:cubicBezTo>
                  <a:lnTo>
                    <a:pt x="3737" y="24318"/>
                  </a:lnTo>
                  <a:cubicBezTo>
                    <a:pt x="5338" y="24318"/>
                    <a:pt x="6639" y="23051"/>
                    <a:pt x="6639" y="21416"/>
                  </a:cubicBezTo>
                  <a:lnTo>
                    <a:pt x="6639" y="2903"/>
                  </a:lnTo>
                  <a:cubicBezTo>
                    <a:pt x="6639" y="1302"/>
                    <a:pt x="5338" y="1"/>
                    <a:pt x="3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5088984" y="4155916"/>
              <a:ext cx="9848" cy="429834"/>
            </a:xfrm>
            <a:custGeom>
              <a:avLst/>
              <a:gdLst/>
              <a:ahLst/>
              <a:cxnLst/>
              <a:rect l="l" t="t" r="r" b="b"/>
              <a:pathLst>
                <a:path w="535" h="23351" extrusionOk="0">
                  <a:moveTo>
                    <a:pt x="468" y="0"/>
                  </a:moveTo>
                  <a:lnTo>
                    <a:pt x="468" y="0"/>
                  </a:lnTo>
                  <a:cubicBezTo>
                    <a:pt x="435" y="0"/>
                    <a:pt x="268" y="5204"/>
                    <a:pt x="168" y="11675"/>
                  </a:cubicBezTo>
                  <a:cubicBezTo>
                    <a:pt x="68" y="18113"/>
                    <a:pt x="1" y="23350"/>
                    <a:pt x="68" y="23350"/>
                  </a:cubicBezTo>
                  <a:cubicBezTo>
                    <a:pt x="134" y="23350"/>
                    <a:pt x="268" y="18146"/>
                    <a:pt x="368" y="11675"/>
                  </a:cubicBezTo>
                  <a:cubicBezTo>
                    <a:pt x="468" y="5237"/>
                    <a:pt x="535" y="33"/>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5093899" y="4471513"/>
              <a:ext cx="59585" cy="80459"/>
            </a:xfrm>
            <a:custGeom>
              <a:avLst/>
              <a:gdLst/>
              <a:ahLst/>
              <a:cxnLst/>
              <a:rect l="l" t="t" r="r" b="b"/>
              <a:pathLst>
                <a:path w="3237" h="4371" extrusionOk="0">
                  <a:moveTo>
                    <a:pt x="3236" y="1"/>
                  </a:moveTo>
                  <a:cubicBezTo>
                    <a:pt x="2603" y="668"/>
                    <a:pt x="2036" y="1368"/>
                    <a:pt x="1535" y="2136"/>
                  </a:cubicBezTo>
                  <a:cubicBezTo>
                    <a:pt x="968" y="2836"/>
                    <a:pt x="468" y="3570"/>
                    <a:pt x="1" y="4370"/>
                  </a:cubicBezTo>
                  <a:cubicBezTo>
                    <a:pt x="635" y="3703"/>
                    <a:pt x="1202" y="3003"/>
                    <a:pt x="1702" y="2236"/>
                  </a:cubicBezTo>
                  <a:cubicBezTo>
                    <a:pt x="2269" y="1535"/>
                    <a:pt x="2803" y="801"/>
                    <a:pt x="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5090217" y="4412572"/>
              <a:ext cx="62033" cy="87822"/>
            </a:xfrm>
            <a:custGeom>
              <a:avLst/>
              <a:gdLst/>
              <a:ahLst/>
              <a:cxnLst/>
              <a:rect l="l" t="t" r="r" b="b"/>
              <a:pathLst>
                <a:path w="3370" h="4771" extrusionOk="0">
                  <a:moveTo>
                    <a:pt x="3370" y="0"/>
                  </a:moveTo>
                  <a:lnTo>
                    <a:pt x="3370" y="0"/>
                  </a:lnTo>
                  <a:cubicBezTo>
                    <a:pt x="2703" y="734"/>
                    <a:pt x="2136" y="1501"/>
                    <a:pt x="1602" y="2335"/>
                  </a:cubicBezTo>
                  <a:cubicBezTo>
                    <a:pt x="1001" y="3103"/>
                    <a:pt x="468" y="3903"/>
                    <a:pt x="1" y="4770"/>
                  </a:cubicBezTo>
                  <a:cubicBezTo>
                    <a:pt x="668" y="4037"/>
                    <a:pt x="1235" y="3269"/>
                    <a:pt x="1769" y="2435"/>
                  </a:cubicBezTo>
                  <a:cubicBezTo>
                    <a:pt x="2369" y="1668"/>
                    <a:pt x="2903" y="868"/>
                    <a:pt x="3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5098206" y="4340727"/>
              <a:ext cx="57726" cy="93344"/>
            </a:xfrm>
            <a:custGeom>
              <a:avLst/>
              <a:gdLst/>
              <a:ahLst/>
              <a:cxnLst/>
              <a:rect l="l" t="t" r="r" b="b"/>
              <a:pathLst>
                <a:path w="3136" h="5071" extrusionOk="0">
                  <a:moveTo>
                    <a:pt x="3136" y="1"/>
                  </a:moveTo>
                  <a:cubicBezTo>
                    <a:pt x="2502" y="801"/>
                    <a:pt x="1968" y="1602"/>
                    <a:pt x="1468" y="2469"/>
                  </a:cubicBezTo>
                  <a:cubicBezTo>
                    <a:pt x="901" y="3303"/>
                    <a:pt x="401" y="4170"/>
                    <a:pt x="0" y="5071"/>
                  </a:cubicBezTo>
                  <a:cubicBezTo>
                    <a:pt x="601" y="4270"/>
                    <a:pt x="1168" y="3436"/>
                    <a:pt x="1668" y="2602"/>
                  </a:cubicBezTo>
                  <a:cubicBezTo>
                    <a:pt x="2202" y="1769"/>
                    <a:pt x="2702" y="90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5098206" y="4280553"/>
              <a:ext cx="55278" cy="98885"/>
            </a:xfrm>
            <a:custGeom>
              <a:avLst/>
              <a:gdLst/>
              <a:ahLst/>
              <a:cxnLst/>
              <a:rect l="l" t="t" r="r" b="b"/>
              <a:pathLst>
                <a:path w="3003" h="5372" extrusionOk="0">
                  <a:moveTo>
                    <a:pt x="3002" y="1"/>
                  </a:moveTo>
                  <a:lnTo>
                    <a:pt x="3002" y="1"/>
                  </a:lnTo>
                  <a:cubicBezTo>
                    <a:pt x="2802" y="234"/>
                    <a:pt x="2636" y="501"/>
                    <a:pt x="2502" y="768"/>
                  </a:cubicBezTo>
                  <a:cubicBezTo>
                    <a:pt x="2202" y="1235"/>
                    <a:pt x="1802" y="1902"/>
                    <a:pt x="1401" y="2636"/>
                  </a:cubicBezTo>
                  <a:cubicBezTo>
                    <a:pt x="968" y="3370"/>
                    <a:pt x="601" y="4070"/>
                    <a:pt x="367" y="4537"/>
                  </a:cubicBezTo>
                  <a:cubicBezTo>
                    <a:pt x="200" y="4804"/>
                    <a:pt x="67" y="5104"/>
                    <a:pt x="0" y="5371"/>
                  </a:cubicBezTo>
                  <a:cubicBezTo>
                    <a:pt x="167" y="5171"/>
                    <a:pt x="367" y="4904"/>
                    <a:pt x="501" y="4637"/>
                  </a:cubicBezTo>
                  <a:cubicBezTo>
                    <a:pt x="801" y="4170"/>
                    <a:pt x="1168" y="3503"/>
                    <a:pt x="1601" y="2769"/>
                  </a:cubicBezTo>
                  <a:cubicBezTo>
                    <a:pt x="2002" y="2002"/>
                    <a:pt x="2369" y="1335"/>
                    <a:pt x="2636" y="835"/>
                  </a:cubicBezTo>
                  <a:cubicBezTo>
                    <a:pt x="2802" y="568"/>
                    <a:pt x="2902" y="301"/>
                    <a:pt x="3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5098813" y="4225901"/>
              <a:ext cx="54670" cy="94596"/>
            </a:xfrm>
            <a:custGeom>
              <a:avLst/>
              <a:gdLst/>
              <a:ahLst/>
              <a:cxnLst/>
              <a:rect l="l" t="t" r="r" b="b"/>
              <a:pathLst>
                <a:path w="2970" h="5139" extrusionOk="0">
                  <a:moveTo>
                    <a:pt x="2969" y="1"/>
                  </a:moveTo>
                  <a:cubicBezTo>
                    <a:pt x="2436" y="801"/>
                    <a:pt x="1935" y="1669"/>
                    <a:pt x="1468" y="2536"/>
                  </a:cubicBezTo>
                  <a:cubicBezTo>
                    <a:pt x="1068" y="3270"/>
                    <a:pt x="701" y="3904"/>
                    <a:pt x="434" y="4371"/>
                  </a:cubicBezTo>
                  <a:cubicBezTo>
                    <a:pt x="268" y="4604"/>
                    <a:pt x="134" y="4838"/>
                    <a:pt x="1" y="5138"/>
                  </a:cubicBezTo>
                  <a:cubicBezTo>
                    <a:pt x="2" y="5138"/>
                    <a:pt x="3" y="5139"/>
                    <a:pt x="4" y="5139"/>
                  </a:cubicBezTo>
                  <a:cubicBezTo>
                    <a:pt x="92" y="5139"/>
                    <a:pt x="880" y="4082"/>
                    <a:pt x="1669" y="2669"/>
                  </a:cubicBezTo>
                  <a:cubicBezTo>
                    <a:pt x="2069" y="1936"/>
                    <a:pt x="2402" y="1268"/>
                    <a:pt x="2636" y="801"/>
                  </a:cubicBezTo>
                  <a:cubicBezTo>
                    <a:pt x="2769" y="535"/>
                    <a:pt x="2903" y="268"/>
                    <a:pt x="2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5106176" y="4179864"/>
              <a:ext cx="38711" cy="78600"/>
            </a:xfrm>
            <a:custGeom>
              <a:avLst/>
              <a:gdLst/>
              <a:ahLst/>
              <a:cxnLst/>
              <a:rect l="l" t="t" r="r" b="b"/>
              <a:pathLst>
                <a:path w="2103" h="4270" extrusionOk="0">
                  <a:moveTo>
                    <a:pt x="2102" y="0"/>
                  </a:moveTo>
                  <a:cubicBezTo>
                    <a:pt x="1669" y="667"/>
                    <a:pt x="1269" y="1368"/>
                    <a:pt x="968" y="2102"/>
                  </a:cubicBezTo>
                  <a:cubicBezTo>
                    <a:pt x="568" y="2802"/>
                    <a:pt x="234" y="3503"/>
                    <a:pt x="1" y="4270"/>
                  </a:cubicBezTo>
                  <a:cubicBezTo>
                    <a:pt x="435" y="3603"/>
                    <a:pt x="835" y="2902"/>
                    <a:pt x="1135" y="2168"/>
                  </a:cubicBezTo>
                  <a:cubicBezTo>
                    <a:pt x="1535" y="1501"/>
                    <a:pt x="1869" y="767"/>
                    <a:pt x="2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5039265" y="4464150"/>
              <a:ext cx="47289" cy="87822"/>
            </a:xfrm>
            <a:custGeom>
              <a:avLst/>
              <a:gdLst/>
              <a:ahLst/>
              <a:cxnLst/>
              <a:rect l="l" t="t" r="r" b="b"/>
              <a:pathLst>
                <a:path w="2569" h="4771" extrusionOk="0">
                  <a:moveTo>
                    <a:pt x="0" y="0"/>
                  </a:moveTo>
                  <a:cubicBezTo>
                    <a:pt x="300" y="868"/>
                    <a:pt x="701" y="1668"/>
                    <a:pt x="1168" y="2435"/>
                  </a:cubicBezTo>
                  <a:cubicBezTo>
                    <a:pt x="1568" y="3269"/>
                    <a:pt x="2035" y="4037"/>
                    <a:pt x="2569" y="4770"/>
                  </a:cubicBezTo>
                  <a:cubicBezTo>
                    <a:pt x="2235" y="3937"/>
                    <a:pt x="1835" y="3103"/>
                    <a:pt x="1368" y="2335"/>
                  </a:cubicBezTo>
                  <a:cubicBezTo>
                    <a:pt x="967" y="1535"/>
                    <a:pt x="500" y="73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5040480" y="4399668"/>
              <a:ext cx="46074" cy="92737"/>
            </a:xfrm>
            <a:custGeom>
              <a:avLst/>
              <a:gdLst/>
              <a:ahLst/>
              <a:cxnLst/>
              <a:rect l="l" t="t" r="r" b="b"/>
              <a:pathLst>
                <a:path w="2503" h="5038" extrusionOk="0">
                  <a:moveTo>
                    <a:pt x="1" y="1"/>
                  </a:moveTo>
                  <a:cubicBezTo>
                    <a:pt x="234" y="935"/>
                    <a:pt x="601" y="1802"/>
                    <a:pt x="1068" y="2603"/>
                  </a:cubicBezTo>
                  <a:cubicBezTo>
                    <a:pt x="1435" y="3303"/>
                    <a:pt x="1769" y="3937"/>
                    <a:pt x="2036" y="4371"/>
                  </a:cubicBezTo>
                  <a:cubicBezTo>
                    <a:pt x="2169" y="4604"/>
                    <a:pt x="2302" y="4838"/>
                    <a:pt x="2503" y="5038"/>
                  </a:cubicBezTo>
                  <a:cubicBezTo>
                    <a:pt x="2136" y="4171"/>
                    <a:pt x="1735" y="3337"/>
                    <a:pt x="1268" y="2503"/>
                  </a:cubicBezTo>
                  <a:cubicBezTo>
                    <a:pt x="901" y="1836"/>
                    <a:pt x="601" y="1202"/>
                    <a:pt x="368" y="735"/>
                  </a:cubicBezTo>
                  <a:cubicBezTo>
                    <a:pt x="268" y="468"/>
                    <a:pt x="134" y="23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5039265" y="4314331"/>
              <a:ext cx="47289" cy="106856"/>
            </a:xfrm>
            <a:custGeom>
              <a:avLst/>
              <a:gdLst/>
              <a:ahLst/>
              <a:cxnLst/>
              <a:rect l="l" t="t" r="r" b="b"/>
              <a:pathLst>
                <a:path w="2569" h="5805" extrusionOk="0">
                  <a:moveTo>
                    <a:pt x="0" y="0"/>
                  </a:moveTo>
                  <a:cubicBezTo>
                    <a:pt x="300" y="1001"/>
                    <a:pt x="701" y="1968"/>
                    <a:pt x="1168" y="2936"/>
                  </a:cubicBezTo>
                  <a:cubicBezTo>
                    <a:pt x="1568" y="3936"/>
                    <a:pt x="2035" y="4870"/>
                    <a:pt x="2569" y="5804"/>
                  </a:cubicBezTo>
                  <a:cubicBezTo>
                    <a:pt x="1835" y="3803"/>
                    <a:pt x="967" y="186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5045395" y="4265827"/>
              <a:ext cx="34404" cy="85981"/>
            </a:xfrm>
            <a:custGeom>
              <a:avLst/>
              <a:gdLst/>
              <a:ahLst/>
              <a:cxnLst/>
              <a:rect l="l" t="t" r="r" b="b"/>
              <a:pathLst>
                <a:path w="1869" h="4671" extrusionOk="0">
                  <a:moveTo>
                    <a:pt x="1" y="0"/>
                  </a:moveTo>
                  <a:lnTo>
                    <a:pt x="1" y="0"/>
                  </a:lnTo>
                  <a:cubicBezTo>
                    <a:pt x="201" y="801"/>
                    <a:pt x="501" y="1601"/>
                    <a:pt x="835" y="2368"/>
                  </a:cubicBezTo>
                  <a:cubicBezTo>
                    <a:pt x="1135" y="3169"/>
                    <a:pt x="1468" y="3936"/>
                    <a:pt x="1869" y="4670"/>
                  </a:cubicBezTo>
                  <a:cubicBezTo>
                    <a:pt x="1668" y="3836"/>
                    <a:pt x="1402" y="3036"/>
                    <a:pt x="1035" y="2268"/>
                  </a:cubicBezTo>
                  <a:cubicBezTo>
                    <a:pt x="768" y="1501"/>
                    <a:pt x="434" y="73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5050917" y="4208101"/>
              <a:ext cx="36870" cy="84748"/>
            </a:xfrm>
            <a:custGeom>
              <a:avLst/>
              <a:gdLst/>
              <a:ahLst/>
              <a:cxnLst/>
              <a:rect l="l" t="t" r="r" b="b"/>
              <a:pathLst>
                <a:path w="2003" h="4604" extrusionOk="0">
                  <a:moveTo>
                    <a:pt x="1" y="0"/>
                  </a:moveTo>
                  <a:cubicBezTo>
                    <a:pt x="334" y="1635"/>
                    <a:pt x="968" y="3203"/>
                    <a:pt x="1936" y="4604"/>
                  </a:cubicBezTo>
                  <a:cubicBezTo>
                    <a:pt x="2002" y="4570"/>
                    <a:pt x="1469" y="3570"/>
                    <a:pt x="935" y="2302"/>
                  </a:cubicBezTo>
                  <a:cubicBezTo>
                    <a:pt x="401" y="1035"/>
                    <a:pt x="6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5011010" y="4135024"/>
              <a:ext cx="120974" cy="209404"/>
            </a:xfrm>
            <a:custGeom>
              <a:avLst/>
              <a:gdLst/>
              <a:ahLst/>
              <a:cxnLst/>
              <a:rect l="l" t="t" r="r" b="b"/>
              <a:pathLst>
                <a:path w="6572" h="11376" extrusionOk="0">
                  <a:moveTo>
                    <a:pt x="6572" y="1"/>
                  </a:moveTo>
                  <a:lnTo>
                    <a:pt x="1735" y="134"/>
                  </a:lnTo>
                  <a:cubicBezTo>
                    <a:pt x="768" y="168"/>
                    <a:pt x="1" y="968"/>
                    <a:pt x="1" y="1936"/>
                  </a:cubicBezTo>
                  <a:lnTo>
                    <a:pt x="1" y="11376"/>
                  </a:lnTo>
                  <a:lnTo>
                    <a:pt x="6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5011010" y="4235124"/>
              <a:ext cx="22733" cy="155967"/>
            </a:xfrm>
            <a:custGeom>
              <a:avLst/>
              <a:gdLst/>
              <a:ahLst/>
              <a:cxnLst/>
              <a:rect l="l" t="t" r="r" b="b"/>
              <a:pathLst>
                <a:path w="1235" h="8473" extrusionOk="0">
                  <a:moveTo>
                    <a:pt x="1" y="0"/>
                  </a:moveTo>
                  <a:lnTo>
                    <a:pt x="1" y="8473"/>
                  </a:lnTo>
                  <a:lnTo>
                    <a:pt x="1235" y="8473"/>
                  </a:lnTo>
                  <a:lnTo>
                    <a:pt x="1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4157528" y="4389231"/>
              <a:ext cx="876215" cy="4326"/>
            </a:xfrm>
            <a:custGeom>
              <a:avLst/>
              <a:gdLst/>
              <a:ahLst/>
              <a:cxnLst/>
              <a:rect l="l" t="t" r="r" b="b"/>
              <a:pathLst>
                <a:path w="47601" h="235" extrusionOk="0">
                  <a:moveTo>
                    <a:pt x="23784" y="1"/>
                  </a:moveTo>
                  <a:cubicBezTo>
                    <a:pt x="10641" y="1"/>
                    <a:pt x="0" y="68"/>
                    <a:pt x="0" y="101"/>
                  </a:cubicBezTo>
                  <a:cubicBezTo>
                    <a:pt x="0" y="168"/>
                    <a:pt x="10641" y="234"/>
                    <a:pt x="23784" y="234"/>
                  </a:cubicBezTo>
                  <a:cubicBezTo>
                    <a:pt x="36927" y="234"/>
                    <a:pt x="47601" y="168"/>
                    <a:pt x="47601" y="101"/>
                  </a:cubicBezTo>
                  <a:cubicBezTo>
                    <a:pt x="47601" y="68"/>
                    <a:pt x="36960" y="1"/>
                    <a:pt x="2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4948387" y="1768334"/>
              <a:ext cx="182989" cy="251410"/>
            </a:xfrm>
            <a:custGeom>
              <a:avLst/>
              <a:gdLst/>
              <a:ahLst/>
              <a:cxnLst/>
              <a:rect l="l" t="t" r="r" b="b"/>
              <a:pathLst>
                <a:path w="9941" h="13658" extrusionOk="0">
                  <a:moveTo>
                    <a:pt x="4375" y="0"/>
                  </a:moveTo>
                  <a:cubicBezTo>
                    <a:pt x="4128" y="0"/>
                    <a:pt x="3917" y="176"/>
                    <a:pt x="3903" y="548"/>
                  </a:cubicBezTo>
                  <a:cubicBezTo>
                    <a:pt x="3839" y="1699"/>
                    <a:pt x="4664" y="5669"/>
                    <a:pt x="4732" y="5909"/>
                  </a:cubicBezTo>
                  <a:lnTo>
                    <a:pt x="4732" y="5909"/>
                  </a:lnTo>
                  <a:cubicBezTo>
                    <a:pt x="4680" y="5797"/>
                    <a:pt x="4182" y="4739"/>
                    <a:pt x="3803" y="3950"/>
                  </a:cubicBezTo>
                  <a:cubicBezTo>
                    <a:pt x="3424" y="3193"/>
                    <a:pt x="2927" y="1363"/>
                    <a:pt x="2479" y="1363"/>
                  </a:cubicBezTo>
                  <a:cubicBezTo>
                    <a:pt x="2453" y="1363"/>
                    <a:pt x="2427" y="1369"/>
                    <a:pt x="2402" y="1382"/>
                  </a:cubicBezTo>
                  <a:cubicBezTo>
                    <a:pt x="1902" y="1649"/>
                    <a:pt x="2202" y="3250"/>
                    <a:pt x="2469" y="4317"/>
                  </a:cubicBezTo>
                  <a:lnTo>
                    <a:pt x="3569" y="9021"/>
                  </a:lnTo>
                  <a:cubicBezTo>
                    <a:pt x="2936" y="8253"/>
                    <a:pt x="2302" y="7520"/>
                    <a:pt x="1568" y="6852"/>
                  </a:cubicBezTo>
                  <a:cubicBezTo>
                    <a:pt x="1172" y="6499"/>
                    <a:pt x="830" y="6397"/>
                    <a:pt x="568" y="6397"/>
                  </a:cubicBezTo>
                  <a:cubicBezTo>
                    <a:pt x="211" y="6397"/>
                    <a:pt x="0" y="6586"/>
                    <a:pt x="0" y="6586"/>
                  </a:cubicBezTo>
                  <a:cubicBezTo>
                    <a:pt x="0" y="6586"/>
                    <a:pt x="3069" y="11923"/>
                    <a:pt x="3803" y="12723"/>
                  </a:cubicBezTo>
                  <a:cubicBezTo>
                    <a:pt x="4537" y="13491"/>
                    <a:pt x="6071" y="13657"/>
                    <a:pt x="6071" y="13657"/>
                  </a:cubicBezTo>
                  <a:lnTo>
                    <a:pt x="9507" y="11823"/>
                  </a:lnTo>
                  <a:cubicBezTo>
                    <a:pt x="9774" y="11422"/>
                    <a:pt x="9907" y="10989"/>
                    <a:pt x="9907" y="10522"/>
                  </a:cubicBezTo>
                  <a:cubicBezTo>
                    <a:pt x="9941" y="9621"/>
                    <a:pt x="8773" y="3116"/>
                    <a:pt x="8640" y="2283"/>
                  </a:cubicBezTo>
                  <a:cubicBezTo>
                    <a:pt x="8509" y="1604"/>
                    <a:pt x="8256" y="1272"/>
                    <a:pt x="8040" y="1272"/>
                  </a:cubicBezTo>
                  <a:cubicBezTo>
                    <a:pt x="7980" y="1272"/>
                    <a:pt x="7923" y="1298"/>
                    <a:pt x="7872" y="1349"/>
                  </a:cubicBezTo>
                  <a:cubicBezTo>
                    <a:pt x="7439" y="1715"/>
                    <a:pt x="7939" y="5085"/>
                    <a:pt x="7639" y="5218"/>
                  </a:cubicBezTo>
                  <a:cubicBezTo>
                    <a:pt x="7636" y="5219"/>
                    <a:pt x="7633" y="5220"/>
                    <a:pt x="7629" y="5220"/>
                  </a:cubicBezTo>
                  <a:cubicBezTo>
                    <a:pt x="7352" y="5220"/>
                    <a:pt x="6532" y="1174"/>
                    <a:pt x="6004" y="515"/>
                  </a:cubicBezTo>
                  <a:cubicBezTo>
                    <a:pt x="5873" y="342"/>
                    <a:pt x="5755" y="276"/>
                    <a:pt x="5653" y="276"/>
                  </a:cubicBezTo>
                  <a:cubicBezTo>
                    <a:pt x="5341" y="276"/>
                    <a:pt x="5171" y="882"/>
                    <a:pt x="5171" y="882"/>
                  </a:cubicBezTo>
                  <a:cubicBezTo>
                    <a:pt x="5094" y="310"/>
                    <a:pt x="4703" y="0"/>
                    <a:pt x="4375" y="0"/>
                  </a:cubicBezTo>
                  <a:close/>
                </a:path>
              </a:pathLst>
            </a:custGeom>
            <a:solidFill>
              <a:srgbClr val="FF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5021447" y="1927615"/>
              <a:ext cx="68181" cy="39926"/>
            </a:xfrm>
            <a:custGeom>
              <a:avLst/>
              <a:gdLst/>
              <a:ahLst/>
              <a:cxnLst/>
              <a:rect l="l" t="t" r="r" b="b"/>
              <a:pathLst>
                <a:path w="3704" h="2169" extrusionOk="0">
                  <a:moveTo>
                    <a:pt x="3703" y="1"/>
                  </a:moveTo>
                  <a:cubicBezTo>
                    <a:pt x="3703" y="1"/>
                    <a:pt x="3436" y="134"/>
                    <a:pt x="3103" y="434"/>
                  </a:cubicBezTo>
                  <a:cubicBezTo>
                    <a:pt x="2717" y="821"/>
                    <a:pt x="2410" y="1260"/>
                    <a:pt x="2183" y="1751"/>
                  </a:cubicBezTo>
                  <a:lnTo>
                    <a:pt x="2183" y="1751"/>
                  </a:lnTo>
                  <a:cubicBezTo>
                    <a:pt x="1765" y="1358"/>
                    <a:pt x="1264" y="1051"/>
                    <a:pt x="735" y="801"/>
                  </a:cubicBezTo>
                  <a:cubicBezTo>
                    <a:pt x="501" y="668"/>
                    <a:pt x="268" y="601"/>
                    <a:pt x="1" y="601"/>
                  </a:cubicBezTo>
                  <a:cubicBezTo>
                    <a:pt x="768" y="968"/>
                    <a:pt x="1468" y="1435"/>
                    <a:pt x="2069" y="2002"/>
                  </a:cubicBezTo>
                  <a:lnTo>
                    <a:pt x="2136" y="2069"/>
                  </a:lnTo>
                  <a:lnTo>
                    <a:pt x="2269" y="2169"/>
                  </a:lnTo>
                  <a:lnTo>
                    <a:pt x="2336" y="2036"/>
                  </a:lnTo>
                  <a:cubicBezTo>
                    <a:pt x="2669" y="1268"/>
                    <a:pt x="3136" y="601"/>
                    <a:pt x="3703" y="1"/>
                  </a:cubicBezTo>
                  <a:close/>
                </a:path>
              </a:pathLst>
            </a:custGeom>
            <a:solidFill>
              <a:srgbClr val="FDB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5043554" y="1781477"/>
              <a:ext cx="19659" cy="97044"/>
            </a:xfrm>
            <a:custGeom>
              <a:avLst/>
              <a:gdLst/>
              <a:ahLst/>
              <a:cxnLst/>
              <a:rect l="l" t="t" r="r" b="b"/>
              <a:pathLst>
                <a:path w="1068" h="5272" extrusionOk="0">
                  <a:moveTo>
                    <a:pt x="3" y="0"/>
                  </a:moveTo>
                  <a:cubicBezTo>
                    <a:pt x="2" y="0"/>
                    <a:pt x="1" y="0"/>
                    <a:pt x="1" y="1"/>
                  </a:cubicBezTo>
                  <a:cubicBezTo>
                    <a:pt x="34" y="901"/>
                    <a:pt x="134" y="1802"/>
                    <a:pt x="334" y="2669"/>
                  </a:cubicBezTo>
                  <a:cubicBezTo>
                    <a:pt x="434" y="3570"/>
                    <a:pt x="668" y="4437"/>
                    <a:pt x="1001" y="5271"/>
                  </a:cubicBezTo>
                  <a:cubicBezTo>
                    <a:pt x="1068" y="5271"/>
                    <a:pt x="801" y="4104"/>
                    <a:pt x="568" y="2636"/>
                  </a:cubicBezTo>
                  <a:cubicBezTo>
                    <a:pt x="304" y="1188"/>
                    <a:pt x="74" y="0"/>
                    <a:pt x="3" y="0"/>
                  </a:cubicBezTo>
                  <a:close/>
                </a:path>
              </a:pathLst>
            </a:custGeom>
            <a:solidFill>
              <a:srgbClr val="FDB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5034958" y="1968148"/>
              <a:ext cx="109930" cy="176233"/>
            </a:xfrm>
            <a:custGeom>
              <a:avLst/>
              <a:gdLst/>
              <a:ahLst/>
              <a:cxnLst/>
              <a:rect l="l" t="t" r="r" b="b"/>
              <a:pathLst>
                <a:path w="5972" h="9574" extrusionOk="0">
                  <a:moveTo>
                    <a:pt x="4604" y="0"/>
                  </a:moveTo>
                  <a:lnTo>
                    <a:pt x="1" y="1968"/>
                  </a:lnTo>
                  <a:lnTo>
                    <a:pt x="968" y="9574"/>
                  </a:lnTo>
                  <a:lnTo>
                    <a:pt x="5971" y="8206"/>
                  </a:lnTo>
                  <a:lnTo>
                    <a:pt x="4604" y="0"/>
                  </a:lnTo>
                  <a:close/>
                </a:path>
              </a:pathLst>
            </a:custGeom>
            <a:solidFill>
              <a:srgbClr val="FF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4827413" y="2004374"/>
              <a:ext cx="378256" cy="503684"/>
            </a:xfrm>
            <a:custGeom>
              <a:avLst/>
              <a:gdLst/>
              <a:ahLst/>
              <a:cxnLst/>
              <a:rect l="l" t="t" r="r" b="b"/>
              <a:pathLst>
                <a:path w="20549" h="27363" extrusionOk="0">
                  <a:moveTo>
                    <a:pt x="17580" y="0"/>
                  </a:moveTo>
                  <a:lnTo>
                    <a:pt x="10208" y="2902"/>
                  </a:lnTo>
                  <a:lnTo>
                    <a:pt x="11242" y="13744"/>
                  </a:lnTo>
                  <a:lnTo>
                    <a:pt x="1835" y="1702"/>
                  </a:lnTo>
                  <a:lnTo>
                    <a:pt x="1" y="16579"/>
                  </a:lnTo>
                  <a:cubicBezTo>
                    <a:pt x="1" y="16579"/>
                    <a:pt x="8951" y="27363"/>
                    <a:pt x="13383" y="27363"/>
                  </a:cubicBezTo>
                  <a:cubicBezTo>
                    <a:pt x="13543" y="27363"/>
                    <a:pt x="13697" y="27349"/>
                    <a:pt x="13844" y="27320"/>
                  </a:cubicBezTo>
                  <a:cubicBezTo>
                    <a:pt x="18080" y="26453"/>
                    <a:pt x="20549" y="23984"/>
                    <a:pt x="20382" y="22383"/>
                  </a:cubicBezTo>
                  <a:cubicBezTo>
                    <a:pt x="20149" y="19648"/>
                    <a:pt x="17580" y="0"/>
                    <a:pt x="17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4632772" y="1952796"/>
              <a:ext cx="287378" cy="1008308"/>
            </a:xfrm>
            <a:custGeom>
              <a:avLst/>
              <a:gdLst/>
              <a:ahLst/>
              <a:cxnLst/>
              <a:rect l="l" t="t" r="r" b="b"/>
              <a:pathLst>
                <a:path w="15612" h="54777" extrusionOk="0">
                  <a:moveTo>
                    <a:pt x="1" y="0"/>
                  </a:moveTo>
                  <a:lnTo>
                    <a:pt x="701" y="25986"/>
                  </a:lnTo>
                  <a:cubicBezTo>
                    <a:pt x="701" y="25986"/>
                    <a:pt x="4104" y="40796"/>
                    <a:pt x="4437" y="43265"/>
                  </a:cubicBezTo>
                  <a:cubicBezTo>
                    <a:pt x="4804" y="45700"/>
                    <a:pt x="9541" y="52605"/>
                    <a:pt x="9541" y="52605"/>
                  </a:cubicBezTo>
                  <a:cubicBezTo>
                    <a:pt x="9541" y="52605"/>
                    <a:pt x="12552" y="54776"/>
                    <a:pt x="14016" y="54776"/>
                  </a:cubicBezTo>
                  <a:cubicBezTo>
                    <a:pt x="14123" y="54776"/>
                    <a:pt x="14222" y="54765"/>
                    <a:pt x="14311" y="54740"/>
                  </a:cubicBezTo>
                  <a:cubicBezTo>
                    <a:pt x="15612" y="54406"/>
                    <a:pt x="10308" y="42531"/>
                    <a:pt x="10308" y="42531"/>
                  </a:cubicBezTo>
                  <a:lnTo>
                    <a:pt x="11175" y="19147"/>
                  </a:lnTo>
                  <a:lnTo>
                    <a:pt x="12409" y="4537"/>
                  </a:lnTo>
                  <a:lnTo>
                    <a:pt x="1668" y="14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4662869" y="1979818"/>
              <a:ext cx="93344" cy="533597"/>
            </a:xfrm>
            <a:custGeom>
              <a:avLst/>
              <a:gdLst/>
              <a:ahLst/>
              <a:cxnLst/>
              <a:rect l="l" t="t" r="r" b="b"/>
              <a:pathLst>
                <a:path w="5071" h="28988" extrusionOk="0">
                  <a:moveTo>
                    <a:pt x="0" y="0"/>
                  </a:moveTo>
                  <a:cubicBezTo>
                    <a:pt x="67" y="100"/>
                    <a:pt x="100" y="200"/>
                    <a:pt x="167" y="300"/>
                  </a:cubicBezTo>
                  <a:cubicBezTo>
                    <a:pt x="267" y="500"/>
                    <a:pt x="434" y="767"/>
                    <a:pt x="667" y="1101"/>
                  </a:cubicBezTo>
                  <a:cubicBezTo>
                    <a:pt x="967" y="1535"/>
                    <a:pt x="1334" y="1901"/>
                    <a:pt x="1735" y="2202"/>
                  </a:cubicBezTo>
                  <a:cubicBezTo>
                    <a:pt x="2002" y="2368"/>
                    <a:pt x="2335" y="2469"/>
                    <a:pt x="2669" y="2502"/>
                  </a:cubicBezTo>
                  <a:cubicBezTo>
                    <a:pt x="3002" y="2502"/>
                    <a:pt x="3369" y="2469"/>
                    <a:pt x="3703" y="2368"/>
                  </a:cubicBezTo>
                  <a:cubicBezTo>
                    <a:pt x="3813" y="2338"/>
                    <a:pt x="3923" y="2323"/>
                    <a:pt x="4031" y="2323"/>
                  </a:cubicBezTo>
                  <a:cubicBezTo>
                    <a:pt x="4284" y="2323"/>
                    <a:pt x="4527" y="2405"/>
                    <a:pt x="4737" y="2569"/>
                  </a:cubicBezTo>
                  <a:cubicBezTo>
                    <a:pt x="4970" y="2869"/>
                    <a:pt x="4904" y="3302"/>
                    <a:pt x="4870" y="3736"/>
                  </a:cubicBezTo>
                  <a:cubicBezTo>
                    <a:pt x="4770" y="4603"/>
                    <a:pt x="4703" y="5504"/>
                    <a:pt x="4637" y="6505"/>
                  </a:cubicBezTo>
                  <a:cubicBezTo>
                    <a:pt x="4437" y="8439"/>
                    <a:pt x="4236" y="10574"/>
                    <a:pt x="3970" y="12809"/>
                  </a:cubicBezTo>
                  <a:cubicBezTo>
                    <a:pt x="3469" y="17313"/>
                    <a:pt x="2902" y="21349"/>
                    <a:pt x="2469" y="24251"/>
                  </a:cubicBezTo>
                  <a:cubicBezTo>
                    <a:pt x="2235" y="25719"/>
                    <a:pt x="2068" y="26886"/>
                    <a:pt x="1935" y="27720"/>
                  </a:cubicBezTo>
                  <a:cubicBezTo>
                    <a:pt x="1868" y="28120"/>
                    <a:pt x="1835" y="28420"/>
                    <a:pt x="1801" y="28654"/>
                  </a:cubicBezTo>
                  <a:cubicBezTo>
                    <a:pt x="1768" y="28787"/>
                    <a:pt x="1768" y="28887"/>
                    <a:pt x="1768" y="28988"/>
                  </a:cubicBezTo>
                  <a:cubicBezTo>
                    <a:pt x="1801" y="28887"/>
                    <a:pt x="1801" y="28787"/>
                    <a:pt x="1835" y="28687"/>
                  </a:cubicBezTo>
                  <a:cubicBezTo>
                    <a:pt x="1868" y="28454"/>
                    <a:pt x="1935" y="28120"/>
                    <a:pt x="2002" y="27753"/>
                  </a:cubicBezTo>
                  <a:cubicBezTo>
                    <a:pt x="2168" y="26919"/>
                    <a:pt x="2368" y="25752"/>
                    <a:pt x="2635" y="24284"/>
                  </a:cubicBezTo>
                  <a:cubicBezTo>
                    <a:pt x="3102" y="21382"/>
                    <a:pt x="3703" y="17313"/>
                    <a:pt x="4203" y="12843"/>
                  </a:cubicBezTo>
                  <a:cubicBezTo>
                    <a:pt x="4437" y="10608"/>
                    <a:pt x="4670" y="8439"/>
                    <a:pt x="4804" y="6505"/>
                  </a:cubicBezTo>
                  <a:cubicBezTo>
                    <a:pt x="4904" y="5537"/>
                    <a:pt x="4970" y="4603"/>
                    <a:pt x="5037" y="3736"/>
                  </a:cubicBezTo>
                  <a:cubicBezTo>
                    <a:pt x="5070" y="3536"/>
                    <a:pt x="5070" y="3302"/>
                    <a:pt x="5070" y="3069"/>
                  </a:cubicBezTo>
                  <a:cubicBezTo>
                    <a:pt x="5070" y="2869"/>
                    <a:pt x="5004" y="2635"/>
                    <a:pt x="4837" y="2469"/>
                  </a:cubicBezTo>
                  <a:cubicBezTo>
                    <a:pt x="4703" y="2302"/>
                    <a:pt x="4503" y="2202"/>
                    <a:pt x="4270" y="2168"/>
                  </a:cubicBezTo>
                  <a:cubicBezTo>
                    <a:pt x="4070" y="2168"/>
                    <a:pt x="3870" y="2168"/>
                    <a:pt x="3703" y="2235"/>
                  </a:cubicBezTo>
                  <a:cubicBezTo>
                    <a:pt x="3369" y="2302"/>
                    <a:pt x="3002" y="2368"/>
                    <a:pt x="2669" y="2368"/>
                  </a:cubicBezTo>
                  <a:cubicBezTo>
                    <a:pt x="2368" y="2335"/>
                    <a:pt x="2068" y="2235"/>
                    <a:pt x="1801" y="2102"/>
                  </a:cubicBezTo>
                  <a:cubicBezTo>
                    <a:pt x="1401" y="1801"/>
                    <a:pt x="1034" y="1468"/>
                    <a:pt x="734" y="1068"/>
                  </a:cubicBezTo>
                  <a:cubicBezTo>
                    <a:pt x="500" y="734"/>
                    <a:pt x="334" y="467"/>
                    <a:pt x="200" y="267"/>
                  </a:cubicBezTo>
                  <a:cubicBezTo>
                    <a:pt x="167" y="167"/>
                    <a:pt x="100" y="10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4755587" y="2220828"/>
              <a:ext cx="57118" cy="4234"/>
            </a:xfrm>
            <a:custGeom>
              <a:avLst/>
              <a:gdLst/>
              <a:ahLst/>
              <a:cxnLst/>
              <a:rect l="l" t="t" r="r" b="b"/>
              <a:pathLst>
                <a:path w="3103" h="230" extrusionOk="0">
                  <a:moveTo>
                    <a:pt x="1797" y="1"/>
                  </a:moveTo>
                  <a:cubicBezTo>
                    <a:pt x="1189" y="1"/>
                    <a:pt x="583" y="53"/>
                    <a:pt x="0" y="150"/>
                  </a:cubicBezTo>
                  <a:cubicBezTo>
                    <a:pt x="366" y="199"/>
                    <a:pt x="750" y="230"/>
                    <a:pt x="1126" y="230"/>
                  </a:cubicBezTo>
                  <a:cubicBezTo>
                    <a:pt x="1264" y="230"/>
                    <a:pt x="1400" y="226"/>
                    <a:pt x="1534" y="217"/>
                  </a:cubicBezTo>
                  <a:cubicBezTo>
                    <a:pt x="1629" y="223"/>
                    <a:pt x="1722" y="225"/>
                    <a:pt x="1815" y="225"/>
                  </a:cubicBezTo>
                  <a:cubicBezTo>
                    <a:pt x="2246" y="225"/>
                    <a:pt x="2663" y="166"/>
                    <a:pt x="3102" y="83"/>
                  </a:cubicBezTo>
                  <a:cubicBezTo>
                    <a:pt x="2671" y="28"/>
                    <a:pt x="2233" y="1"/>
                    <a:pt x="1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4758035" y="2625756"/>
              <a:ext cx="72470" cy="130804"/>
            </a:xfrm>
            <a:custGeom>
              <a:avLst/>
              <a:gdLst/>
              <a:ahLst/>
              <a:cxnLst/>
              <a:rect l="l" t="t" r="r" b="b"/>
              <a:pathLst>
                <a:path w="3937" h="7106" extrusionOk="0">
                  <a:moveTo>
                    <a:pt x="0" y="1"/>
                  </a:moveTo>
                  <a:cubicBezTo>
                    <a:pt x="134" y="368"/>
                    <a:pt x="301" y="735"/>
                    <a:pt x="501" y="1102"/>
                  </a:cubicBezTo>
                  <a:cubicBezTo>
                    <a:pt x="834" y="1735"/>
                    <a:pt x="1268" y="2636"/>
                    <a:pt x="1802" y="3637"/>
                  </a:cubicBezTo>
                  <a:cubicBezTo>
                    <a:pt x="2335" y="4638"/>
                    <a:pt x="2836" y="5538"/>
                    <a:pt x="3236" y="6139"/>
                  </a:cubicBezTo>
                  <a:cubicBezTo>
                    <a:pt x="3436" y="6506"/>
                    <a:pt x="3670" y="6806"/>
                    <a:pt x="3937" y="7106"/>
                  </a:cubicBezTo>
                  <a:cubicBezTo>
                    <a:pt x="3770" y="6739"/>
                    <a:pt x="3570" y="6405"/>
                    <a:pt x="3370" y="6039"/>
                  </a:cubicBezTo>
                  <a:cubicBezTo>
                    <a:pt x="3003" y="5405"/>
                    <a:pt x="2502" y="4537"/>
                    <a:pt x="1969" y="3537"/>
                  </a:cubicBezTo>
                  <a:cubicBezTo>
                    <a:pt x="1468" y="2569"/>
                    <a:pt x="1001" y="1669"/>
                    <a:pt x="634" y="1035"/>
                  </a:cubicBezTo>
                  <a:cubicBezTo>
                    <a:pt x="467" y="668"/>
                    <a:pt x="234" y="3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4835402" y="2043048"/>
              <a:ext cx="22733" cy="262822"/>
            </a:xfrm>
            <a:custGeom>
              <a:avLst/>
              <a:gdLst/>
              <a:ahLst/>
              <a:cxnLst/>
              <a:rect l="l" t="t" r="r" b="b"/>
              <a:pathLst>
                <a:path w="1235" h="14278" extrusionOk="0">
                  <a:moveTo>
                    <a:pt x="1201" y="1"/>
                  </a:moveTo>
                  <a:lnTo>
                    <a:pt x="1201" y="1"/>
                  </a:lnTo>
                  <a:cubicBezTo>
                    <a:pt x="1101" y="1"/>
                    <a:pt x="801" y="3203"/>
                    <a:pt x="501" y="7139"/>
                  </a:cubicBezTo>
                  <a:cubicBezTo>
                    <a:pt x="201" y="11075"/>
                    <a:pt x="0" y="14278"/>
                    <a:pt x="34" y="14278"/>
                  </a:cubicBezTo>
                  <a:cubicBezTo>
                    <a:pt x="101" y="14278"/>
                    <a:pt x="434" y="11075"/>
                    <a:pt x="734" y="7139"/>
                  </a:cubicBezTo>
                  <a:cubicBezTo>
                    <a:pt x="1035" y="3203"/>
                    <a:pt x="1235" y="1"/>
                    <a:pt x="1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5033725" y="2256741"/>
              <a:ext cx="11081" cy="149837"/>
            </a:xfrm>
            <a:custGeom>
              <a:avLst/>
              <a:gdLst/>
              <a:ahLst/>
              <a:cxnLst/>
              <a:rect l="l" t="t" r="r" b="b"/>
              <a:pathLst>
                <a:path w="602" h="8140" extrusionOk="0">
                  <a:moveTo>
                    <a:pt x="34" y="0"/>
                  </a:moveTo>
                  <a:lnTo>
                    <a:pt x="34" y="0"/>
                  </a:lnTo>
                  <a:cubicBezTo>
                    <a:pt x="1" y="34"/>
                    <a:pt x="68" y="467"/>
                    <a:pt x="134" y="1201"/>
                  </a:cubicBezTo>
                  <a:cubicBezTo>
                    <a:pt x="234" y="1935"/>
                    <a:pt x="234" y="2969"/>
                    <a:pt x="234" y="4103"/>
                  </a:cubicBezTo>
                  <a:cubicBezTo>
                    <a:pt x="201" y="5037"/>
                    <a:pt x="234" y="6005"/>
                    <a:pt x="368" y="6972"/>
                  </a:cubicBezTo>
                  <a:cubicBezTo>
                    <a:pt x="401" y="7372"/>
                    <a:pt x="468" y="7772"/>
                    <a:pt x="601" y="8139"/>
                  </a:cubicBezTo>
                  <a:cubicBezTo>
                    <a:pt x="601" y="7739"/>
                    <a:pt x="568" y="7339"/>
                    <a:pt x="501" y="6972"/>
                  </a:cubicBezTo>
                  <a:cubicBezTo>
                    <a:pt x="434" y="6238"/>
                    <a:pt x="434" y="5204"/>
                    <a:pt x="434" y="4070"/>
                  </a:cubicBezTo>
                  <a:cubicBezTo>
                    <a:pt x="468" y="3136"/>
                    <a:pt x="401" y="2168"/>
                    <a:pt x="301" y="1201"/>
                  </a:cubicBezTo>
                  <a:cubicBezTo>
                    <a:pt x="268" y="801"/>
                    <a:pt x="168" y="401"/>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159976" y="4329057"/>
              <a:ext cx="21518" cy="60193"/>
            </a:xfrm>
            <a:custGeom>
              <a:avLst/>
              <a:gdLst/>
              <a:ahLst/>
              <a:cxnLst/>
              <a:rect l="l" t="t" r="r" b="b"/>
              <a:pathLst>
                <a:path w="1169" h="3270" extrusionOk="0">
                  <a:moveTo>
                    <a:pt x="1168" y="1"/>
                  </a:moveTo>
                  <a:lnTo>
                    <a:pt x="1168" y="1"/>
                  </a:lnTo>
                  <a:cubicBezTo>
                    <a:pt x="935" y="535"/>
                    <a:pt x="734" y="1068"/>
                    <a:pt x="601" y="1635"/>
                  </a:cubicBezTo>
                  <a:cubicBezTo>
                    <a:pt x="334" y="2536"/>
                    <a:pt x="1" y="3236"/>
                    <a:pt x="67" y="3270"/>
                  </a:cubicBezTo>
                  <a:cubicBezTo>
                    <a:pt x="434" y="2803"/>
                    <a:pt x="668" y="2269"/>
                    <a:pt x="801" y="1702"/>
                  </a:cubicBezTo>
                  <a:cubicBezTo>
                    <a:pt x="1001" y="1168"/>
                    <a:pt x="1135" y="601"/>
                    <a:pt x="1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5009776" y="4329683"/>
              <a:ext cx="23359" cy="62641"/>
            </a:xfrm>
            <a:custGeom>
              <a:avLst/>
              <a:gdLst/>
              <a:ahLst/>
              <a:cxnLst/>
              <a:rect l="l" t="t" r="r" b="b"/>
              <a:pathLst>
                <a:path w="1269" h="3403" extrusionOk="0">
                  <a:moveTo>
                    <a:pt x="68" y="0"/>
                  </a:moveTo>
                  <a:lnTo>
                    <a:pt x="68" y="0"/>
                  </a:lnTo>
                  <a:cubicBezTo>
                    <a:pt x="1" y="34"/>
                    <a:pt x="234" y="801"/>
                    <a:pt x="601" y="1735"/>
                  </a:cubicBezTo>
                  <a:cubicBezTo>
                    <a:pt x="801" y="2302"/>
                    <a:pt x="1035" y="2869"/>
                    <a:pt x="1268" y="3403"/>
                  </a:cubicBezTo>
                  <a:cubicBezTo>
                    <a:pt x="1235" y="2802"/>
                    <a:pt x="1068" y="2202"/>
                    <a:pt x="801" y="1668"/>
                  </a:cubicBezTo>
                  <a:cubicBezTo>
                    <a:pt x="601" y="1101"/>
                    <a:pt x="368" y="534"/>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32" name="Google Shape;1832;p43"/>
          <p:cNvCxnSpPr>
            <a:stCxn id="1710" idx="2"/>
          </p:cNvCxnSpPr>
          <p:nvPr/>
        </p:nvCxnSpPr>
        <p:spPr>
          <a:xfrm>
            <a:off x="2714107" y="2228767"/>
            <a:ext cx="1343100" cy="234000"/>
          </a:xfrm>
          <a:prstGeom prst="bentConnector3">
            <a:avLst>
              <a:gd name="adj1" fmla="val 50000"/>
            </a:avLst>
          </a:prstGeom>
          <a:noFill/>
          <a:ln w="9525" cap="flat" cmpd="sng">
            <a:solidFill>
              <a:schemeClr val="accent3"/>
            </a:solidFill>
            <a:prstDash val="solid"/>
            <a:round/>
            <a:headEnd type="none" w="med" len="med"/>
            <a:tailEnd type="oval" w="med" len="med"/>
          </a:ln>
        </p:spPr>
      </p:cxnSp>
      <p:cxnSp>
        <p:nvCxnSpPr>
          <p:cNvPr id="1833" name="Google Shape;1833;p43"/>
          <p:cNvCxnSpPr>
            <a:stCxn id="1713" idx="2"/>
          </p:cNvCxnSpPr>
          <p:nvPr/>
        </p:nvCxnSpPr>
        <p:spPr>
          <a:xfrm>
            <a:off x="2662469" y="3589424"/>
            <a:ext cx="1353000" cy="6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1834" name="Google Shape;1834;p43"/>
          <p:cNvCxnSpPr>
            <a:stCxn id="1704" idx="2"/>
          </p:cNvCxnSpPr>
          <p:nvPr/>
        </p:nvCxnSpPr>
        <p:spPr>
          <a:xfrm flipH="1">
            <a:off x="4923007" y="2228767"/>
            <a:ext cx="1506900" cy="907800"/>
          </a:xfrm>
          <a:prstGeom prst="bentConnector3">
            <a:avLst>
              <a:gd name="adj1" fmla="val 62204"/>
            </a:avLst>
          </a:prstGeom>
          <a:noFill/>
          <a:ln w="9525" cap="flat" cmpd="sng">
            <a:solidFill>
              <a:schemeClr val="accent2"/>
            </a:solidFill>
            <a:prstDash val="solid"/>
            <a:round/>
            <a:headEnd type="none" w="med" len="med"/>
            <a:tailEnd type="oval" w="med" len="med"/>
          </a:ln>
        </p:spPr>
      </p:cxnSp>
      <p:cxnSp>
        <p:nvCxnSpPr>
          <p:cNvPr id="1835" name="Google Shape;1835;p43"/>
          <p:cNvCxnSpPr>
            <a:stCxn id="1707" idx="2"/>
          </p:cNvCxnSpPr>
          <p:nvPr/>
        </p:nvCxnSpPr>
        <p:spPr>
          <a:xfrm flipH="1">
            <a:off x="5105444" y="3506924"/>
            <a:ext cx="1376100" cy="891000"/>
          </a:xfrm>
          <a:prstGeom prst="bentConnector3">
            <a:avLst>
              <a:gd name="adj1" fmla="val 37694"/>
            </a:avLst>
          </a:prstGeom>
          <a:noFill/>
          <a:ln w="9525" cap="flat" cmpd="sng">
            <a:solidFill>
              <a:schemeClr val="dk2"/>
            </a:solidFill>
            <a:prstDash val="solid"/>
            <a:round/>
            <a:headEnd type="none"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7"/>
        <p:cNvGrpSpPr/>
        <p:nvPr/>
      </p:nvGrpSpPr>
      <p:grpSpPr>
        <a:xfrm>
          <a:off x="0" y="0"/>
          <a:ext cx="0" cy="0"/>
          <a:chOff x="0" y="0"/>
          <a:chExt cx="0" cy="0"/>
        </a:xfrm>
      </p:grpSpPr>
      <p:sp>
        <p:nvSpPr>
          <p:cNvPr id="2198" name="Google Shape;2198;p46"/>
          <p:cNvSpPr txBox="1"/>
          <p:nvPr/>
        </p:nvSpPr>
        <p:spPr>
          <a:xfrm>
            <a:off x="720000" y="4236585"/>
            <a:ext cx="3710400" cy="253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a:solidFill>
                  <a:schemeClr val="lt1"/>
                </a:solidFill>
                <a:latin typeface="Poppins"/>
                <a:ea typeface="Poppins"/>
                <a:cs typeface="Poppins"/>
                <a:sym typeface="Poppins"/>
              </a:rPr>
              <a:t>Please keep this slide for attribution</a:t>
            </a:r>
            <a:endParaRPr sz="600" b="1">
              <a:solidFill>
                <a:schemeClr val="lt1"/>
              </a:solidFill>
              <a:latin typeface="Poppins"/>
              <a:ea typeface="Poppins"/>
              <a:cs typeface="Poppins"/>
              <a:sym typeface="Poppins"/>
            </a:endParaRPr>
          </a:p>
        </p:txBody>
      </p:sp>
      <p:sp>
        <p:nvSpPr>
          <p:cNvPr id="2199" name="Google Shape;2199;p46"/>
          <p:cNvSpPr txBox="1">
            <a:spLocks noGrp="1"/>
          </p:cNvSpPr>
          <p:nvPr>
            <p:ph type="title"/>
          </p:nvPr>
        </p:nvSpPr>
        <p:spPr>
          <a:xfrm>
            <a:off x="577568" y="505824"/>
            <a:ext cx="3654600" cy="9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2200" name="Google Shape;2200;p46"/>
          <p:cNvSpPr txBox="1">
            <a:spLocks noGrp="1"/>
          </p:cNvSpPr>
          <p:nvPr>
            <p:ph type="subTitle" idx="1"/>
          </p:nvPr>
        </p:nvSpPr>
        <p:spPr>
          <a:xfrm>
            <a:off x="720000" y="1478649"/>
            <a:ext cx="3474300" cy="10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have any questions?</a:t>
            </a:r>
            <a:endParaRPr/>
          </a:p>
          <a:p>
            <a:pPr marL="0" lvl="0" indent="0" algn="l" rtl="0">
              <a:spcBef>
                <a:spcPts val="0"/>
              </a:spcBef>
              <a:spcAft>
                <a:spcPts val="0"/>
              </a:spcAft>
              <a:buNone/>
            </a:pPr>
            <a:r>
              <a:rPr lang="en"/>
              <a:t>lori.susi@uconn.edu</a:t>
            </a:r>
            <a:endParaRPr/>
          </a:p>
          <a:p>
            <a:pPr marL="0" lvl="0" indent="0" algn="l" rtl="0">
              <a:spcBef>
                <a:spcPts val="0"/>
              </a:spcBef>
              <a:spcAft>
                <a:spcPts val="0"/>
              </a:spcAft>
              <a:buNone/>
            </a:pPr>
            <a:r>
              <a:rPr lang="en"/>
              <a:t>Beyond Access </a:t>
            </a:r>
            <a:endParaRPr/>
          </a:p>
          <a:p>
            <a:pPr marL="0" lvl="0" indent="0" algn="l" rtl="0">
              <a:spcBef>
                <a:spcPts val="0"/>
              </a:spcBef>
              <a:spcAft>
                <a:spcPts val="0"/>
              </a:spcAft>
              <a:buNone/>
            </a:pPr>
            <a:r>
              <a:rPr lang="en"/>
              <a:t>Center for Students with Disabilities </a:t>
            </a:r>
            <a:endParaRPr/>
          </a:p>
        </p:txBody>
      </p:sp>
      <p:grpSp>
        <p:nvGrpSpPr>
          <p:cNvPr id="2201" name="Google Shape;2201;p46"/>
          <p:cNvGrpSpPr/>
          <p:nvPr/>
        </p:nvGrpSpPr>
        <p:grpSpPr>
          <a:xfrm>
            <a:off x="832650" y="975125"/>
            <a:ext cx="7478700" cy="3634400"/>
            <a:chOff x="832650" y="975125"/>
            <a:chExt cx="7478700" cy="3634400"/>
          </a:xfrm>
        </p:grpSpPr>
        <p:grpSp>
          <p:nvGrpSpPr>
            <p:cNvPr id="2202" name="Google Shape;2202;p46"/>
            <p:cNvGrpSpPr/>
            <p:nvPr/>
          </p:nvGrpSpPr>
          <p:grpSpPr>
            <a:xfrm>
              <a:off x="4396493" y="1317251"/>
              <a:ext cx="2456000" cy="3291425"/>
              <a:chOff x="1480957" y="1307283"/>
              <a:chExt cx="2456000" cy="3291425"/>
            </a:xfrm>
          </p:grpSpPr>
          <p:grpSp>
            <p:nvGrpSpPr>
              <p:cNvPr id="2203" name="Google Shape;2203;p46"/>
              <p:cNvGrpSpPr/>
              <p:nvPr/>
            </p:nvGrpSpPr>
            <p:grpSpPr>
              <a:xfrm flipH="1">
                <a:off x="1480957" y="1307283"/>
                <a:ext cx="2456000" cy="3291425"/>
                <a:chOff x="718957" y="1307283"/>
                <a:chExt cx="2456000" cy="3291425"/>
              </a:xfrm>
            </p:grpSpPr>
            <p:sp>
              <p:nvSpPr>
                <p:cNvPr id="2204" name="Google Shape;2204;p46"/>
                <p:cNvSpPr/>
                <p:nvPr/>
              </p:nvSpPr>
              <p:spPr>
                <a:xfrm>
                  <a:off x="1782807" y="1570533"/>
                  <a:ext cx="592725" cy="787275"/>
                </a:xfrm>
                <a:custGeom>
                  <a:avLst/>
                  <a:gdLst/>
                  <a:ahLst/>
                  <a:cxnLst/>
                  <a:rect l="l" t="t" r="r" b="b"/>
                  <a:pathLst>
                    <a:path w="23709" h="31491" extrusionOk="0">
                      <a:moveTo>
                        <a:pt x="4924" y="0"/>
                      </a:moveTo>
                      <a:lnTo>
                        <a:pt x="0" y="1733"/>
                      </a:lnTo>
                      <a:cubicBezTo>
                        <a:pt x="0" y="1733"/>
                        <a:pt x="2037" y="17843"/>
                        <a:pt x="4043" y="19058"/>
                      </a:cubicBezTo>
                      <a:cubicBezTo>
                        <a:pt x="5167" y="19758"/>
                        <a:pt x="20700" y="31490"/>
                        <a:pt x="20700" y="31490"/>
                      </a:cubicBezTo>
                      <a:lnTo>
                        <a:pt x="23709" y="22676"/>
                      </a:lnTo>
                      <a:lnTo>
                        <a:pt x="8876" y="13496"/>
                      </a:lnTo>
                      <a:lnTo>
                        <a:pt x="4924"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6"/>
                <p:cNvSpPr/>
                <p:nvPr/>
              </p:nvSpPr>
              <p:spPr>
                <a:xfrm>
                  <a:off x="1696757" y="1307283"/>
                  <a:ext cx="235000" cy="309625"/>
                </a:xfrm>
                <a:custGeom>
                  <a:avLst/>
                  <a:gdLst/>
                  <a:ahLst/>
                  <a:cxnLst/>
                  <a:rect l="l" t="t" r="r" b="b"/>
                  <a:pathLst>
                    <a:path w="9400" h="12385" extrusionOk="0">
                      <a:moveTo>
                        <a:pt x="3062" y="1"/>
                      </a:moveTo>
                      <a:cubicBezTo>
                        <a:pt x="2698" y="1"/>
                        <a:pt x="2349" y="503"/>
                        <a:pt x="2561" y="1138"/>
                      </a:cubicBezTo>
                      <a:cubicBezTo>
                        <a:pt x="2561" y="1138"/>
                        <a:pt x="2258" y="809"/>
                        <a:pt x="1999" y="809"/>
                      </a:cubicBezTo>
                      <a:cubicBezTo>
                        <a:pt x="1864" y="809"/>
                        <a:pt x="1742" y="898"/>
                        <a:pt x="1679" y="1169"/>
                      </a:cubicBezTo>
                      <a:cubicBezTo>
                        <a:pt x="1497" y="1959"/>
                        <a:pt x="2561" y="5850"/>
                        <a:pt x="2287" y="5880"/>
                      </a:cubicBezTo>
                      <a:cubicBezTo>
                        <a:pt x="2286" y="5880"/>
                        <a:pt x="2284" y="5880"/>
                        <a:pt x="2283" y="5880"/>
                      </a:cubicBezTo>
                      <a:cubicBezTo>
                        <a:pt x="2004" y="5880"/>
                        <a:pt x="978" y="2809"/>
                        <a:pt x="463" y="2688"/>
                      </a:cubicBezTo>
                      <a:cubicBezTo>
                        <a:pt x="438" y="2680"/>
                        <a:pt x="412" y="2675"/>
                        <a:pt x="388" y="2675"/>
                      </a:cubicBezTo>
                      <a:cubicBezTo>
                        <a:pt x="154" y="2675"/>
                        <a:pt x="0" y="3070"/>
                        <a:pt x="220" y="3813"/>
                      </a:cubicBezTo>
                      <a:cubicBezTo>
                        <a:pt x="433" y="4634"/>
                        <a:pt x="2226" y="10622"/>
                        <a:pt x="2652" y="11382"/>
                      </a:cubicBezTo>
                      <a:cubicBezTo>
                        <a:pt x="2834" y="11777"/>
                        <a:pt x="3138" y="12111"/>
                        <a:pt x="3533" y="12324"/>
                      </a:cubicBezTo>
                      <a:lnTo>
                        <a:pt x="7242" y="12385"/>
                      </a:lnTo>
                      <a:cubicBezTo>
                        <a:pt x="7242" y="12385"/>
                        <a:pt x="8488" y="11625"/>
                        <a:pt x="8792" y="10622"/>
                      </a:cubicBezTo>
                      <a:cubicBezTo>
                        <a:pt x="9065" y="9649"/>
                        <a:pt x="9400" y="3783"/>
                        <a:pt x="9400" y="3783"/>
                      </a:cubicBezTo>
                      <a:cubicBezTo>
                        <a:pt x="9400" y="3783"/>
                        <a:pt x="9354" y="3772"/>
                        <a:pt x="9279" y="3772"/>
                      </a:cubicBezTo>
                      <a:cubicBezTo>
                        <a:pt x="9046" y="3772"/>
                        <a:pt x="8528" y="3876"/>
                        <a:pt x="8184" y="4725"/>
                      </a:cubicBezTo>
                      <a:cubicBezTo>
                        <a:pt x="7880" y="5576"/>
                        <a:pt x="7606" y="6488"/>
                        <a:pt x="7424" y="7400"/>
                      </a:cubicBezTo>
                      <a:cubicBezTo>
                        <a:pt x="7424" y="7400"/>
                        <a:pt x="6634" y="4056"/>
                        <a:pt x="6360" y="2932"/>
                      </a:cubicBezTo>
                      <a:cubicBezTo>
                        <a:pt x="6117" y="1928"/>
                        <a:pt x="5691" y="409"/>
                        <a:pt x="5175" y="378"/>
                      </a:cubicBezTo>
                      <a:cubicBezTo>
                        <a:pt x="4628" y="378"/>
                        <a:pt x="5053" y="2324"/>
                        <a:pt x="5053" y="3175"/>
                      </a:cubicBezTo>
                      <a:cubicBezTo>
                        <a:pt x="5053" y="3991"/>
                        <a:pt x="5109" y="5144"/>
                        <a:pt x="5114" y="5236"/>
                      </a:cubicBezTo>
                      <a:lnTo>
                        <a:pt x="5114" y="5236"/>
                      </a:lnTo>
                      <a:cubicBezTo>
                        <a:pt x="5079" y="5058"/>
                        <a:pt x="4063" y="1289"/>
                        <a:pt x="3503" y="318"/>
                      </a:cubicBezTo>
                      <a:cubicBezTo>
                        <a:pt x="3383" y="96"/>
                        <a:pt x="3221" y="1"/>
                        <a:pt x="30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6"/>
                <p:cNvSpPr/>
                <p:nvPr/>
              </p:nvSpPr>
              <p:spPr>
                <a:xfrm>
                  <a:off x="1790407" y="1501383"/>
                  <a:ext cx="86650" cy="58525"/>
                </a:xfrm>
                <a:custGeom>
                  <a:avLst/>
                  <a:gdLst/>
                  <a:ahLst/>
                  <a:cxnLst/>
                  <a:rect l="l" t="t" r="r" b="b"/>
                  <a:pathLst>
                    <a:path w="3466" h="2341" extrusionOk="0">
                      <a:moveTo>
                        <a:pt x="3435" y="0"/>
                      </a:moveTo>
                      <a:cubicBezTo>
                        <a:pt x="3404" y="0"/>
                        <a:pt x="3192" y="152"/>
                        <a:pt x="2888" y="517"/>
                      </a:cubicBezTo>
                      <a:cubicBezTo>
                        <a:pt x="2543" y="919"/>
                        <a:pt x="2280" y="1402"/>
                        <a:pt x="2073" y="1941"/>
                      </a:cubicBezTo>
                      <a:lnTo>
                        <a:pt x="2073" y="1941"/>
                      </a:lnTo>
                      <a:cubicBezTo>
                        <a:pt x="1676" y="1619"/>
                        <a:pt x="1228" y="1352"/>
                        <a:pt x="730" y="1186"/>
                      </a:cubicBezTo>
                      <a:cubicBezTo>
                        <a:pt x="517" y="1095"/>
                        <a:pt x="274" y="1064"/>
                        <a:pt x="31" y="1064"/>
                      </a:cubicBezTo>
                      <a:cubicBezTo>
                        <a:pt x="0" y="1125"/>
                        <a:pt x="1094" y="1338"/>
                        <a:pt x="2037" y="2219"/>
                      </a:cubicBezTo>
                      <a:lnTo>
                        <a:pt x="2189" y="2341"/>
                      </a:lnTo>
                      <a:lnTo>
                        <a:pt x="2249" y="2159"/>
                      </a:lnTo>
                      <a:lnTo>
                        <a:pt x="2249" y="2098"/>
                      </a:lnTo>
                      <a:cubicBezTo>
                        <a:pt x="2675" y="852"/>
                        <a:pt x="3465" y="31"/>
                        <a:pt x="343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1758482" y="1331933"/>
                  <a:ext cx="37250" cy="123875"/>
                </a:xfrm>
                <a:custGeom>
                  <a:avLst/>
                  <a:gdLst/>
                  <a:ahLst/>
                  <a:cxnLst/>
                  <a:rect l="l" t="t" r="r" b="b"/>
                  <a:pathLst>
                    <a:path w="1490" h="4955" extrusionOk="0">
                      <a:moveTo>
                        <a:pt x="61" y="0"/>
                      </a:moveTo>
                      <a:cubicBezTo>
                        <a:pt x="1" y="31"/>
                        <a:pt x="244" y="1125"/>
                        <a:pt x="669" y="2493"/>
                      </a:cubicBezTo>
                      <a:cubicBezTo>
                        <a:pt x="1095" y="3830"/>
                        <a:pt x="1368" y="4955"/>
                        <a:pt x="1429" y="4955"/>
                      </a:cubicBezTo>
                      <a:cubicBezTo>
                        <a:pt x="1490" y="4924"/>
                        <a:pt x="1338" y="3800"/>
                        <a:pt x="912" y="2432"/>
                      </a:cubicBezTo>
                      <a:cubicBezTo>
                        <a:pt x="669" y="1581"/>
                        <a:pt x="396" y="791"/>
                        <a:pt x="6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1838282" y="1892558"/>
                  <a:ext cx="652750" cy="521475"/>
                </a:xfrm>
                <a:custGeom>
                  <a:avLst/>
                  <a:gdLst/>
                  <a:ahLst/>
                  <a:cxnLst/>
                  <a:rect l="l" t="t" r="r" b="b"/>
                  <a:pathLst>
                    <a:path w="26110" h="20859" extrusionOk="0">
                      <a:moveTo>
                        <a:pt x="7325" y="1"/>
                      </a:moveTo>
                      <a:cubicBezTo>
                        <a:pt x="7155" y="1"/>
                        <a:pt x="6990" y="88"/>
                        <a:pt x="6900" y="250"/>
                      </a:cubicBezTo>
                      <a:lnTo>
                        <a:pt x="790" y="3411"/>
                      </a:lnTo>
                      <a:cubicBezTo>
                        <a:pt x="182" y="3715"/>
                        <a:pt x="0" y="4506"/>
                        <a:pt x="395" y="5053"/>
                      </a:cubicBezTo>
                      <a:cubicBezTo>
                        <a:pt x="1489" y="6573"/>
                        <a:pt x="3556" y="9369"/>
                        <a:pt x="4681" y="10311"/>
                      </a:cubicBezTo>
                      <a:cubicBezTo>
                        <a:pt x="5836" y="11284"/>
                        <a:pt x="20274" y="20859"/>
                        <a:pt x="20274" y="20859"/>
                      </a:cubicBezTo>
                      <a:lnTo>
                        <a:pt x="26110" y="11071"/>
                      </a:lnTo>
                      <a:lnTo>
                        <a:pt x="8085" y="1132"/>
                      </a:lnTo>
                      <a:cubicBezTo>
                        <a:pt x="8116" y="737"/>
                        <a:pt x="7964" y="372"/>
                        <a:pt x="7660" y="129"/>
                      </a:cubicBezTo>
                      <a:cubicBezTo>
                        <a:pt x="7561" y="42"/>
                        <a:pt x="7442" y="1"/>
                        <a:pt x="7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1615632" y="1375233"/>
                  <a:ext cx="24325" cy="185450"/>
                </a:xfrm>
                <a:custGeom>
                  <a:avLst/>
                  <a:gdLst/>
                  <a:ahLst/>
                  <a:cxnLst/>
                  <a:rect l="l" t="t" r="r" b="b"/>
                  <a:pathLst>
                    <a:path w="973" h="7418" extrusionOk="0">
                      <a:moveTo>
                        <a:pt x="942" y="1"/>
                      </a:moveTo>
                      <a:cubicBezTo>
                        <a:pt x="912" y="1"/>
                        <a:pt x="882" y="92"/>
                        <a:pt x="790" y="274"/>
                      </a:cubicBezTo>
                      <a:cubicBezTo>
                        <a:pt x="699" y="517"/>
                        <a:pt x="608" y="761"/>
                        <a:pt x="517" y="1034"/>
                      </a:cubicBezTo>
                      <a:cubicBezTo>
                        <a:pt x="0" y="2767"/>
                        <a:pt x="0" y="4651"/>
                        <a:pt x="517" y="6384"/>
                      </a:cubicBezTo>
                      <a:cubicBezTo>
                        <a:pt x="608" y="6657"/>
                        <a:pt x="699" y="6901"/>
                        <a:pt x="790" y="7144"/>
                      </a:cubicBezTo>
                      <a:cubicBezTo>
                        <a:pt x="821" y="7235"/>
                        <a:pt x="882" y="7326"/>
                        <a:pt x="942" y="7417"/>
                      </a:cubicBezTo>
                      <a:cubicBezTo>
                        <a:pt x="973" y="7417"/>
                        <a:pt x="821" y="6992"/>
                        <a:pt x="669" y="6384"/>
                      </a:cubicBezTo>
                      <a:cubicBezTo>
                        <a:pt x="426" y="5533"/>
                        <a:pt x="334" y="4621"/>
                        <a:pt x="334" y="3739"/>
                      </a:cubicBezTo>
                      <a:cubicBezTo>
                        <a:pt x="334" y="2828"/>
                        <a:pt x="426" y="1946"/>
                        <a:pt x="638" y="1065"/>
                      </a:cubicBezTo>
                      <a:cubicBezTo>
                        <a:pt x="821" y="426"/>
                        <a:pt x="942" y="1"/>
                        <a:pt x="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1567757" y="1307608"/>
                  <a:ext cx="41800" cy="185450"/>
                </a:xfrm>
                <a:custGeom>
                  <a:avLst/>
                  <a:gdLst/>
                  <a:ahLst/>
                  <a:cxnLst/>
                  <a:rect l="l" t="t" r="r" b="b"/>
                  <a:pathLst>
                    <a:path w="1672" h="7418" extrusionOk="0">
                      <a:moveTo>
                        <a:pt x="1642" y="1"/>
                      </a:moveTo>
                      <a:cubicBezTo>
                        <a:pt x="1550" y="92"/>
                        <a:pt x="1520" y="183"/>
                        <a:pt x="1459" y="274"/>
                      </a:cubicBezTo>
                      <a:cubicBezTo>
                        <a:pt x="1307" y="487"/>
                        <a:pt x="1186" y="730"/>
                        <a:pt x="1064" y="1004"/>
                      </a:cubicBezTo>
                      <a:cubicBezTo>
                        <a:pt x="304" y="2645"/>
                        <a:pt x="0" y="4499"/>
                        <a:pt x="213" y="6323"/>
                      </a:cubicBezTo>
                      <a:cubicBezTo>
                        <a:pt x="243" y="6566"/>
                        <a:pt x="274" y="6840"/>
                        <a:pt x="335" y="7113"/>
                      </a:cubicBezTo>
                      <a:cubicBezTo>
                        <a:pt x="365" y="7235"/>
                        <a:pt x="395" y="7326"/>
                        <a:pt x="426" y="7417"/>
                      </a:cubicBezTo>
                      <a:cubicBezTo>
                        <a:pt x="456" y="7417"/>
                        <a:pt x="395" y="6992"/>
                        <a:pt x="335" y="6292"/>
                      </a:cubicBezTo>
                      <a:cubicBezTo>
                        <a:pt x="213" y="4499"/>
                        <a:pt x="517" y="2706"/>
                        <a:pt x="1216" y="1034"/>
                      </a:cubicBezTo>
                      <a:cubicBezTo>
                        <a:pt x="1459" y="396"/>
                        <a:pt x="1672"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1948457" y="1360808"/>
                  <a:ext cx="40300" cy="177075"/>
                </a:xfrm>
                <a:custGeom>
                  <a:avLst/>
                  <a:gdLst/>
                  <a:ahLst/>
                  <a:cxnLst/>
                  <a:rect l="l" t="t" r="r" b="b"/>
                  <a:pathLst>
                    <a:path w="1612" h="7083" extrusionOk="0">
                      <a:moveTo>
                        <a:pt x="0" y="0"/>
                      </a:moveTo>
                      <a:lnTo>
                        <a:pt x="0" y="0"/>
                      </a:lnTo>
                      <a:cubicBezTo>
                        <a:pt x="92" y="365"/>
                        <a:pt x="213" y="699"/>
                        <a:pt x="365" y="1003"/>
                      </a:cubicBezTo>
                      <a:cubicBezTo>
                        <a:pt x="639" y="1824"/>
                        <a:pt x="882" y="2645"/>
                        <a:pt x="1064" y="3465"/>
                      </a:cubicBezTo>
                      <a:cubicBezTo>
                        <a:pt x="1247" y="4316"/>
                        <a:pt x="1368" y="5168"/>
                        <a:pt x="1459" y="6019"/>
                      </a:cubicBezTo>
                      <a:cubicBezTo>
                        <a:pt x="1459" y="6383"/>
                        <a:pt x="1490" y="6718"/>
                        <a:pt x="1551" y="7082"/>
                      </a:cubicBezTo>
                      <a:cubicBezTo>
                        <a:pt x="1611" y="6718"/>
                        <a:pt x="1611" y="6353"/>
                        <a:pt x="1581" y="6019"/>
                      </a:cubicBezTo>
                      <a:cubicBezTo>
                        <a:pt x="1551" y="5137"/>
                        <a:pt x="1459" y="4286"/>
                        <a:pt x="1277" y="3435"/>
                      </a:cubicBezTo>
                      <a:cubicBezTo>
                        <a:pt x="1064" y="2584"/>
                        <a:pt x="821" y="1763"/>
                        <a:pt x="487" y="973"/>
                      </a:cubicBezTo>
                      <a:cubicBezTo>
                        <a:pt x="365" y="639"/>
                        <a:pt x="183" y="30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1983407" y="1341033"/>
                  <a:ext cx="64625" cy="218125"/>
                </a:xfrm>
                <a:custGeom>
                  <a:avLst/>
                  <a:gdLst/>
                  <a:ahLst/>
                  <a:cxnLst/>
                  <a:rect l="l" t="t" r="r" b="b"/>
                  <a:pathLst>
                    <a:path w="2585" h="8725" extrusionOk="0">
                      <a:moveTo>
                        <a:pt x="1" y="1"/>
                      </a:moveTo>
                      <a:cubicBezTo>
                        <a:pt x="1" y="31"/>
                        <a:pt x="274" y="427"/>
                        <a:pt x="669" y="1156"/>
                      </a:cubicBezTo>
                      <a:cubicBezTo>
                        <a:pt x="1186" y="2129"/>
                        <a:pt x="1612" y="3132"/>
                        <a:pt x="1916" y="4165"/>
                      </a:cubicBezTo>
                      <a:cubicBezTo>
                        <a:pt x="2189" y="5199"/>
                        <a:pt x="2372" y="6293"/>
                        <a:pt x="2432" y="7357"/>
                      </a:cubicBezTo>
                      <a:cubicBezTo>
                        <a:pt x="2493" y="8208"/>
                        <a:pt x="2463" y="8724"/>
                        <a:pt x="2493" y="8724"/>
                      </a:cubicBezTo>
                      <a:cubicBezTo>
                        <a:pt x="2523" y="8603"/>
                        <a:pt x="2554" y="8481"/>
                        <a:pt x="2554" y="8360"/>
                      </a:cubicBezTo>
                      <a:cubicBezTo>
                        <a:pt x="2584" y="8025"/>
                        <a:pt x="2584" y="7691"/>
                        <a:pt x="2584" y="7357"/>
                      </a:cubicBezTo>
                      <a:cubicBezTo>
                        <a:pt x="2554" y="5138"/>
                        <a:pt x="1916" y="3010"/>
                        <a:pt x="791" y="1095"/>
                      </a:cubicBezTo>
                      <a:cubicBezTo>
                        <a:pt x="639" y="822"/>
                        <a:pt x="457" y="548"/>
                        <a:pt x="244" y="275"/>
                      </a:cubicBezTo>
                      <a:cubicBezTo>
                        <a:pt x="183" y="153"/>
                        <a:pt x="92" y="6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2547257" y="2629808"/>
                  <a:ext cx="627700" cy="610975"/>
                </a:xfrm>
                <a:custGeom>
                  <a:avLst/>
                  <a:gdLst/>
                  <a:ahLst/>
                  <a:cxnLst/>
                  <a:rect l="l" t="t" r="r" b="b"/>
                  <a:pathLst>
                    <a:path w="25108" h="24439" extrusionOk="0">
                      <a:moveTo>
                        <a:pt x="23739" y="1"/>
                      </a:moveTo>
                      <a:lnTo>
                        <a:pt x="5076" y="214"/>
                      </a:lnTo>
                      <a:lnTo>
                        <a:pt x="0" y="24439"/>
                      </a:lnTo>
                      <a:lnTo>
                        <a:pt x="10274" y="24317"/>
                      </a:lnTo>
                      <a:lnTo>
                        <a:pt x="14651" y="2828"/>
                      </a:lnTo>
                      <a:lnTo>
                        <a:pt x="23770" y="2736"/>
                      </a:lnTo>
                      <a:cubicBezTo>
                        <a:pt x="24499" y="2706"/>
                        <a:pt x="25107" y="2098"/>
                        <a:pt x="25107" y="1369"/>
                      </a:cubicBezTo>
                      <a:cubicBezTo>
                        <a:pt x="25107" y="609"/>
                        <a:pt x="24469" y="1"/>
                        <a:pt x="2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718957" y="4104758"/>
                  <a:ext cx="468100" cy="362500"/>
                </a:xfrm>
                <a:custGeom>
                  <a:avLst/>
                  <a:gdLst/>
                  <a:ahLst/>
                  <a:cxnLst/>
                  <a:rect l="l" t="t" r="r" b="b"/>
                  <a:pathLst>
                    <a:path w="18724" h="14500" extrusionOk="0">
                      <a:moveTo>
                        <a:pt x="10639" y="1"/>
                      </a:moveTo>
                      <a:lnTo>
                        <a:pt x="9362" y="8390"/>
                      </a:lnTo>
                      <a:cubicBezTo>
                        <a:pt x="9362" y="8390"/>
                        <a:pt x="395" y="9910"/>
                        <a:pt x="0" y="11429"/>
                      </a:cubicBezTo>
                      <a:lnTo>
                        <a:pt x="16201" y="14499"/>
                      </a:lnTo>
                      <a:lnTo>
                        <a:pt x="18724" y="1520"/>
                      </a:lnTo>
                      <a:lnTo>
                        <a:pt x="10639"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718957" y="4104758"/>
                  <a:ext cx="468100" cy="362500"/>
                </a:xfrm>
                <a:custGeom>
                  <a:avLst/>
                  <a:gdLst/>
                  <a:ahLst/>
                  <a:cxnLst/>
                  <a:rect l="l" t="t" r="r" b="b"/>
                  <a:pathLst>
                    <a:path w="18724" h="14500" extrusionOk="0">
                      <a:moveTo>
                        <a:pt x="10639" y="1"/>
                      </a:moveTo>
                      <a:lnTo>
                        <a:pt x="9362" y="8390"/>
                      </a:lnTo>
                      <a:cubicBezTo>
                        <a:pt x="9362" y="8390"/>
                        <a:pt x="395" y="9910"/>
                        <a:pt x="0" y="11429"/>
                      </a:cubicBezTo>
                      <a:lnTo>
                        <a:pt x="16201" y="14499"/>
                      </a:lnTo>
                      <a:lnTo>
                        <a:pt x="18724" y="1520"/>
                      </a:lnTo>
                      <a:lnTo>
                        <a:pt x="10639" y="1"/>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6"/>
                <p:cNvSpPr/>
                <p:nvPr/>
              </p:nvSpPr>
              <p:spPr>
                <a:xfrm>
                  <a:off x="855732" y="4116158"/>
                  <a:ext cx="468125" cy="363250"/>
                </a:xfrm>
                <a:custGeom>
                  <a:avLst/>
                  <a:gdLst/>
                  <a:ahLst/>
                  <a:cxnLst/>
                  <a:rect l="l" t="t" r="r" b="b"/>
                  <a:pathLst>
                    <a:path w="18725" h="14530" extrusionOk="0">
                      <a:moveTo>
                        <a:pt x="10639" y="1"/>
                      </a:moveTo>
                      <a:lnTo>
                        <a:pt x="9332" y="8390"/>
                      </a:lnTo>
                      <a:cubicBezTo>
                        <a:pt x="9332" y="8390"/>
                        <a:pt x="396" y="9910"/>
                        <a:pt x="0" y="11429"/>
                      </a:cubicBezTo>
                      <a:lnTo>
                        <a:pt x="16171" y="14530"/>
                      </a:lnTo>
                      <a:lnTo>
                        <a:pt x="18724" y="1520"/>
                      </a:lnTo>
                      <a:lnTo>
                        <a:pt x="10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6"/>
                <p:cNvSpPr/>
                <p:nvPr/>
              </p:nvSpPr>
              <p:spPr>
                <a:xfrm>
                  <a:off x="945407" y="3026483"/>
                  <a:ext cx="1512200" cy="1222675"/>
                </a:xfrm>
                <a:custGeom>
                  <a:avLst/>
                  <a:gdLst/>
                  <a:ahLst/>
                  <a:cxnLst/>
                  <a:rect l="l" t="t" r="r" b="b"/>
                  <a:pathLst>
                    <a:path w="60488" h="48907" extrusionOk="0">
                      <a:moveTo>
                        <a:pt x="45047" y="0"/>
                      </a:moveTo>
                      <a:cubicBezTo>
                        <a:pt x="45047" y="0"/>
                        <a:pt x="20451" y="407"/>
                        <a:pt x="14214" y="407"/>
                      </a:cubicBezTo>
                      <a:cubicBezTo>
                        <a:pt x="13629" y="407"/>
                        <a:pt x="13206" y="403"/>
                        <a:pt x="12979" y="395"/>
                      </a:cubicBezTo>
                      <a:cubicBezTo>
                        <a:pt x="12789" y="386"/>
                        <a:pt x="12603" y="382"/>
                        <a:pt x="12421" y="382"/>
                      </a:cubicBezTo>
                      <a:cubicBezTo>
                        <a:pt x="7241" y="382"/>
                        <a:pt x="5201" y="4102"/>
                        <a:pt x="4438" y="9241"/>
                      </a:cubicBezTo>
                      <a:cubicBezTo>
                        <a:pt x="4225" y="10882"/>
                        <a:pt x="0" y="46779"/>
                        <a:pt x="0" y="46779"/>
                      </a:cubicBezTo>
                      <a:lnTo>
                        <a:pt x="10213" y="48907"/>
                      </a:lnTo>
                      <a:lnTo>
                        <a:pt x="17113" y="16262"/>
                      </a:lnTo>
                      <a:cubicBezTo>
                        <a:pt x="17113" y="16262"/>
                        <a:pt x="44317" y="17235"/>
                        <a:pt x="46870" y="17660"/>
                      </a:cubicBezTo>
                      <a:cubicBezTo>
                        <a:pt x="48952" y="18024"/>
                        <a:pt x="51571" y="18885"/>
                        <a:pt x="53781" y="18885"/>
                      </a:cubicBezTo>
                      <a:cubicBezTo>
                        <a:pt x="54894" y="18885"/>
                        <a:pt x="55904" y="18666"/>
                        <a:pt x="56688" y="18055"/>
                      </a:cubicBezTo>
                      <a:cubicBezTo>
                        <a:pt x="59029" y="16232"/>
                        <a:pt x="60488" y="6839"/>
                        <a:pt x="60488" y="6839"/>
                      </a:cubicBezTo>
                      <a:lnTo>
                        <a:pt x="45047" y="0"/>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1079132" y="3026483"/>
                  <a:ext cx="1512225" cy="1250050"/>
                </a:xfrm>
                <a:custGeom>
                  <a:avLst/>
                  <a:gdLst/>
                  <a:ahLst/>
                  <a:cxnLst/>
                  <a:rect l="l" t="t" r="r" b="b"/>
                  <a:pathLst>
                    <a:path w="60489" h="50002" extrusionOk="0">
                      <a:moveTo>
                        <a:pt x="41977" y="0"/>
                      </a:moveTo>
                      <a:cubicBezTo>
                        <a:pt x="41977" y="0"/>
                        <a:pt x="21777" y="326"/>
                        <a:pt x="14976" y="326"/>
                      </a:cubicBezTo>
                      <a:cubicBezTo>
                        <a:pt x="14005" y="326"/>
                        <a:pt x="13306" y="320"/>
                        <a:pt x="12980" y="304"/>
                      </a:cubicBezTo>
                      <a:cubicBezTo>
                        <a:pt x="12809" y="297"/>
                        <a:pt x="12641" y="293"/>
                        <a:pt x="12476" y="293"/>
                      </a:cubicBezTo>
                      <a:cubicBezTo>
                        <a:pt x="7254" y="293"/>
                        <a:pt x="5175" y="3994"/>
                        <a:pt x="4439" y="9180"/>
                      </a:cubicBezTo>
                      <a:cubicBezTo>
                        <a:pt x="4195" y="10821"/>
                        <a:pt x="1" y="47782"/>
                        <a:pt x="1" y="47782"/>
                      </a:cubicBezTo>
                      <a:lnTo>
                        <a:pt x="9940" y="50001"/>
                      </a:lnTo>
                      <a:lnTo>
                        <a:pt x="17114" y="16201"/>
                      </a:lnTo>
                      <a:cubicBezTo>
                        <a:pt x="17114" y="16201"/>
                        <a:pt x="44318" y="17174"/>
                        <a:pt x="46871" y="17599"/>
                      </a:cubicBezTo>
                      <a:cubicBezTo>
                        <a:pt x="48953" y="17963"/>
                        <a:pt x="51559" y="18824"/>
                        <a:pt x="53768" y="18824"/>
                      </a:cubicBezTo>
                      <a:cubicBezTo>
                        <a:pt x="54882" y="18824"/>
                        <a:pt x="55894" y="18606"/>
                        <a:pt x="56689" y="17995"/>
                      </a:cubicBezTo>
                      <a:cubicBezTo>
                        <a:pt x="59029" y="16171"/>
                        <a:pt x="60488" y="6779"/>
                        <a:pt x="60488" y="6779"/>
                      </a:cubicBezTo>
                      <a:lnTo>
                        <a:pt x="4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2113357" y="2088783"/>
                  <a:ext cx="773600" cy="1113250"/>
                </a:xfrm>
                <a:custGeom>
                  <a:avLst/>
                  <a:gdLst/>
                  <a:ahLst/>
                  <a:cxnLst/>
                  <a:rect l="l" t="t" r="r" b="b"/>
                  <a:pathLst>
                    <a:path w="30944" h="44530" extrusionOk="0">
                      <a:moveTo>
                        <a:pt x="21460" y="0"/>
                      </a:moveTo>
                      <a:lnTo>
                        <a:pt x="11004" y="3708"/>
                      </a:lnTo>
                      <a:cubicBezTo>
                        <a:pt x="11004" y="3708"/>
                        <a:pt x="8693" y="10244"/>
                        <a:pt x="7903" y="12402"/>
                      </a:cubicBezTo>
                      <a:cubicBezTo>
                        <a:pt x="7113" y="14560"/>
                        <a:pt x="7903" y="19210"/>
                        <a:pt x="7903" y="19210"/>
                      </a:cubicBezTo>
                      <a:cubicBezTo>
                        <a:pt x="7903" y="19210"/>
                        <a:pt x="8086" y="19909"/>
                        <a:pt x="7295" y="21581"/>
                      </a:cubicBezTo>
                      <a:cubicBezTo>
                        <a:pt x="6505" y="23253"/>
                        <a:pt x="5745" y="27782"/>
                        <a:pt x="5745" y="27782"/>
                      </a:cubicBezTo>
                      <a:cubicBezTo>
                        <a:pt x="5745" y="27782"/>
                        <a:pt x="3222" y="31581"/>
                        <a:pt x="1611" y="33800"/>
                      </a:cubicBezTo>
                      <a:cubicBezTo>
                        <a:pt x="0" y="36049"/>
                        <a:pt x="608" y="37508"/>
                        <a:pt x="608" y="37508"/>
                      </a:cubicBezTo>
                      <a:lnTo>
                        <a:pt x="5472" y="44530"/>
                      </a:lnTo>
                      <a:lnTo>
                        <a:pt x="17812" y="44499"/>
                      </a:lnTo>
                      <a:lnTo>
                        <a:pt x="20365" y="37326"/>
                      </a:lnTo>
                      <a:lnTo>
                        <a:pt x="28633" y="22827"/>
                      </a:lnTo>
                      <a:cubicBezTo>
                        <a:pt x="28633" y="22827"/>
                        <a:pt x="30852" y="13496"/>
                        <a:pt x="30882" y="10912"/>
                      </a:cubicBezTo>
                      <a:cubicBezTo>
                        <a:pt x="30943" y="6778"/>
                        <a:pt x="27630" y="3860"/>
                        <a:pt x="27174" y="3283"/>
                      </a:cubicBezTo>
                      <a:cubicBezTo>
                        <a:pt x="26688" y="2705"/>
                        <a:pt x="21460" y="0"/>
                        <a:pt x="2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2524457" y="2147108"/>
                  <a:ext cx="577550" cy="691725"/>
                </a:xfrm>
                <a:custGeom>
                  <a:avLst/>
                  <a:gdLst/>
                  <a:ahLst/>
                  <a:cxnLst/>
                  <a:rect l="l" t="t" r="r" b="b"/>
                  <a:pathLst>
                    <a:path w="23102" h="27669" extrusionOk="0">
                      <a:moveTo>
                        <a:pt x="8456" y="0"/>
                      </a:moveTo>
                      <a:cubicBezTo>
                        <a:pt x="8254" y="0"/>
                        <a:pt x="8040" y="12"/>
                        <a:pt x="7812" y="38"/>
                      </a:cubicBezTo>
                      <a:cubicBezTo>
                        <a:pt x="6718" y="160"/>
                        <a:pt x="2554" y="3230"/>
                        <a:pt x="1946" y="4354"/>
                      </a:cubicBezTo>
                      <a:cubicBezTo>
                        <a:pt x="0" y="7911"/>
                        <a:pt x="2766" y="12196"/>
                        <a:pt x="2766" y="12196"/>
                      </a:cubicBezTo>
                      <a:cubicBezTo>
                        <a:pt x="2766" y="12196"/>
                        <a:pt x="6292" y="14385"/>
                        <a:pt x="7265" y="16725"/>
                      </a:cubicBezTo>
                      <a:cubicBezTo>
                        <a:pt x="8238" y="19066"/>
                        <a:pt x="12311" y="22409"/>
                        <a:pt x="12311" y="22409"/>
                      </a:cubicBezTo>
                      <a:lnTo>
                        <a:pt x="12219" y="26148"/>
                      </a:lnTo>
                      <a:cubicBezTo>
                        <a:pt x="12190" y="26981"/>
                        <a:pt x="12859" y="27669"/>
                        <a:pt x="13686" y="27669"/>
                      </a:cubicBezTo>
                      <a:cubicBezTo>
                        <a:pt x="13704" y="27669"/>
                        <a:pt x="13721" y="27668"/>
                        <a:pt x="13739" y="27668"/>
                      </a:cubicBezTo>
                      <a:lnTo>
                        <a:pt x="20913" y="27607"/>
                      </a:lnTo>
                      <a:cubicBezTo>
                        <a:pt x="20932" y="27607"/>
                        <a:pt x="20952" y="27608"/>
                        <a:pt x="20971" y="27608"/>
                      </a:cubicBezTo>
                      <a:cubicBezTo>
                        <a:pt x="21918" y="27608"/>
                        <a:pt x="22708" y="26889"/>
                        <a:pt x="22828" y="25965"/>
                      </a:cubicBezTo>
                      <a:cubicBezTo>
                        <a:pt x="22980" y="24507"/>
                        <a:pt x="23101" y="22500"/>
                        <a:pt x="22767" y="21193"/>
                      </a:cubicBezTo>
                      <a:cubicBezTo>
                        <a:pt x="22615" y="20494"/>
                        <a:pt x="22098" y="20160"/>
                        <a:pt x="21612" y="18762"/>
                      </a:cubicBezTo>
                      <a:cubicBezTo>
                        <a:pt x="21247" y="17759"/>
                        <a:pt x="16657" y="8822"/>
                        <a:pt x="13162" y="4020"/>
                      </a:cubicBezTo>
                      <a:cubicBezTo>
                        <a:pt x="11506" y="1803"/>
                        <a:pt x="10887" y="0"/>
                        <a:pt x="8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6"/>
                <p:cNvSpPr/>
                <p:nvPr/>
              </p:nvSpPr>
              <p:spPr>
                <a:xfrm>
                  <a:off x="2639207" y="2499283"/>
                  <a:ext cx="173275" cy="200425"/>
                </a:xfrm>
                <a:custGeom>
                  <a:avLst/>
                  <a:gdLst/>
                  <a:ahLst/>
                  <a:cxnLst/>
                  <a:rect l="l" t="t" r="r" b="b"/>
                  <a:pathLst>
                    <a:path w="6931" h="8017" extrusionOk="0">
                      <a:moveTo>
                        <a:pt x="243" y="1"/>
                      </a:moveTo>
                      <a:cubicBezTo>
                        <a:pt x="189" y="1"/>
                        <a:pt x="145" y="9"/>
                        <a:pt x="122" y="24"/>
                      </a:cubicBezTo>
                      <a:cubicBezTo>
                        <a:pt x="0" y="85"/>
                        <a:pt x="31" y="237"/>
                        <a:pt x="31" y="359"/>
                      </a:cubicBezTo>
                      <a:cubicBezTo>
                        <a:pt x="122" y="1696"/>
                        <a:pt x="395" y="3003"/>
                        <a:pt x="790" y="4280"/>
                      </a:cubicBezTo>
                      <a:cubicBezTo>
                        <a:pt x="1186" y="5556"/>
                        <a:pt x="2006" y="6650"/>
                        <a:pt x="3131" y="7410"/>
                      </a:cubicBezTo>
                      <a:cubicBezTo>
                        <a:pt x="3754" y="7797"/>
                        <a:pt x="4498" y="8017"/>
                        <a:pt x="5234" y="8017"/>
                      </a:cubicBezTo>
                      <a:cubicBezTo>
                        <a:pt x="5827" y="8017"/>
                        <a:pt x="6415" y="7874"/>
                        <a:pt x="6930" y="7562"/>
                      </a:cubicBezTo>
                      <a:lnTo>
                        <a:pt x="6900" y="7562"/>
                      </a:lnTo>
                      <a:cubicBezTo>
                        <a:pt x="4347" y="5222"/>
                        <a:pt x="2888" y="2760"/>
                        <a:pt x="699" y="176"/>
                      </a:cubicBezTo>
                      <a:cubicBezTo>
                        <a:pt x="632" y="63"/>
                        <a:pt x="397" y="1"/>
                        <a:pt x="243"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6"/>
                <p:cNvSpPr/>
                <p:nvPr/>
              </p:nvSpPr>
              <p:spPr>
                <a:xfrm>
                  <a:off x="2831457" y="2647758"/>
                  <a:ext cx="132250" cy="64975"/>
                </a:xfrm>
                <a:custGeom>
                  <a:avLst/>
                  <a:gdLst/>
                  <a:ahLst/>
                  <a:cxnLst/>
                  <a:rect l="l" t="t" r="r" b="b"/>
                  <a:pathLst>
                    <a:path w="5290" h="2599" extrusionOk="0">
                      <a:moveTo>
                        <a:pt x="4605" y="1"/>
                      </a:moveTo>
                      <a:cubicBezTo>
                        <a:pt x="4529" y="1"/>
                        <a:pt x="4453" y="5"/>
                        <a:pt x="4377" y="12"/>
                      </a:cubicBezTo>
                      <a:cubicBezTo>
                        <a:pt x="2888" y="12"/>
                        <a:pt x="1459" y="681"/>
                        <a:pt x="487" y="1836"/>
                      </a:cubicBezTo>
                      <a:cubicBezTo>
                        <a:pt x="274" y="2049"/>
                        <a:pt x="122" y="2322"/>
                        <a:pt x="0" y="2596"/>
                      </a:cubicBezTo>
                      <a:cubicBezTo>
                        <a:pt x="3" y="2597"/>
                        <a:pt x="6" y="2598"/>
                        <a:pt x="9" y="2598"/>
                      </a:cubicBezTo>
                      <a:cubicBezTo>
                        <a:pt x="76" y="2598"/>
                        <a:pt x="231" y="2304"/>
                        <a:pt x="608" y="1927"/>
                      </a:cubicBezTo>
                      <a:cubicBezTo>
                        <a:pt x="1095" y="1411"/>
                        <a:pt x="1672" y="985"/>
                        <a:pt x="2341" y="651"/>
                      </a:cubicBezTo>
                      <a:cubicBezTo>
                        <a:pt x="2979" y="347"/>
                        <a:pt x="3678" y="164"/>
                        <a:pt x="4408" y="134"/>
                      </a:cubicBezTo>
                      <a:cubicBezTo>
                        <a:pt x="4681" y="119"/>
                        <a:pt x="4902" y="119"/>
                        <a:pt x="5054" y="119"/>
                      </a:cubicBezTo>
                      <a:cubicBezTo>
                        <a:pt x="5206" y="119"/>
                        <a:pt x="5289" y="119"/>
                        <a:pt x="5289" y="104"/>
                      </a:cubicBezTo>
                      <a:cubicBezTo>
                        <a:pt x="5061" y="35"/>
                        <a:pt x="4833" y="1"/>
                        <a:pt x="4605"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6"/>
                <p:cNvSpPr/>
                <p:nvPr/>
              </p:nvSpPr>
              <p:spPr>
                <a:xfrm>
                  <a:off x="2827657" y="2562958"/>
                  <a:ext cx="46375" cy="141350"/>
                </a:xfrm>
                <a:custGeom>
                  <a:avLst/>
                  <a:gdLst/>
                  <a:ahLst/>
                  <a:cxnLst/>
                  <a:rect l="l" t="t" r="r" b="b"/>
                  <a:pathLst>
                    <a:path w="1855" h="5654" extrusionOk="0">
                      <a:moveTo>
                        <a:pt x="1854" y="0"/>
                      </a:moveTo>
                      <a:cubicBezTo>
                        <a:pt x="1611" y="182"/>
                        <a:pt x="1429" y="395"/>
                        <a:pt x="1277" y="638"/>
                      </a:cubicBezTo>
                      <a:cubicBezTo>
                        <a:pt x="426" y="1824"/>
                        <a:pt x="0" y="3283"/>
                        <a:pt x="61" y="4742"/>
                      </a:cubicBezTo>
                      <a:cubicBezTo>
                        <a:pt x="61" y="5046"/>
                        <a:pt x="122" y="5350"/>
                        <a:pt x="213" y="5654"/>
                      </a:cubicBezTo>
                      <a:cubicBezTo>
                        <a:pt x="152" y="4620"/>
                        <a:pt x="243" y="3617"/>
                        <a:pt x="517" y="2644"/>
                      </a:cubicBezTo>
                      <a:cubicBezTo>
                        <a:pt x="821" y="1702"/>
                        <a:pt x="1277" y="790"/>
                        <a:pt x="1854"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2256982" y="2198958"/>
                  <a:ext cx="114000" cy="584375"/>
                </a:xfrm>
                <a:custGeom>
                  <a:avLst/>
                  <a:gdLst/>
                  <a:ahLst/>
                  <a:cxnLst/>
                  <a:rect l="l" t="t" r="r" b="b"/>
                  <a:pathLst>
                    <a:path w="4560" h="23375" extrusionOk="0">
                      <a:moveTo>
                        <a:pt x="4559" y="1"/>
                      </a:moveTo>
                      <a:cubicBezTo>
                        <a:pt x="4499" y="92"/>
                        <a:pt x="4468" y="153"/>
                        <a:pt x="4438" y="213"/>
                      </a:cubicBezTo>
                      <a:cubicBezTo>
                        <a:pt x="4347" y="365"/>
                        <a:pt x="4225" y="578"/>
                        <a:pt x="4104" y="852"/>
                      </a:cubicBezTo>
                      <a:cubicBezTo>
                        <a:pt x="3739" y="1612"/>
                        <a:pt x="3404" y="2432"/>
                        <a:pt x="3131" y="3253"/>
                      </a:cubicBezTo>
                      <a:cubicBezTo>
                        <a:pt x="2219" y="5958"/>
                        <a:pt x="1793" y="8815"/>
                        <a:pt x="1915" y="11672"/>
                      </a:cubicBezTo>
                      <a:cubicBezTo>
                        <a:pt x="1976" y="12493"/>
                        <a:pt x="2097" y="13314"/>
                        <a:pt x="2128" y="14074"/>
                      </a:cubicBezTo>
                      <a:cubicBezTo>
                        <a:pt x="2189" y="14834"/>
                        <a:pt x="2067" y="15563"/>
                        <a:pt x="1793" y="16262"/>
                      </a:cubicBezTo>
                      <a:cubicBezTo>
                        <a:pt x="1338" y="17448"/>
                        <a:pt x="942" y="18663"/>
                        <a:pt x="638" y="19910"/>
                      </a:cubicBezTo>
                      <a:cubicBezTo>
                        <a:pt x="395" y="20974"/>
                        <a:pt x="243" y="21855"/>
                        <a:pt x="122" y="22463"/>
                      </a:cubicBezTo>
                      <a:cubicBezTo>
                        <a:pt x="91" y="22767"/>
                        <a:pt x="61" y="22980"/>
                        <a:pt x="31" y="23132"/>
                      </a:cubicBezTo>
                      <a:cubicBezTo>
                        <a:pt x="0" y="23223"/>
                        <a:pt x="0" y="23314"/>
                        <a:pt x="0" y="23375"/>
                      </a:cubicBezTo>
                      <a:cubicBezTo>
                        <a:pt x="31" y="23314"/>
                        <a:pt x="61" y="23223"/>
                        <a:pt x="61" y="23132"/>
                      </a:cubicBezTo>
                      <a:cubicBezTo>
                        <a:pt x="91" y="22980"/>
                        <a:pt x="152" y="22736"/>
                        <a:pt x="213" y="22463"/>
                      </a:cubicBezTo>
                      <a:cubicBezTo>
                        <a:pt x="334" y="21855"/>
                        <a:pt x="517" y="21004"/>
                        <a:pt x="790" y="19940"/>
                      </a:cubicBezTo>
                      <a:cubicBezTo>
                        <a:pt x="1094" y="18724"/>
                        <a:pt x="1489" y="17508"/>
                        <a:pt x="1976" y="16323"/>
                      </a:cubicBezTo>
                      <a:cubicBezTo>
                        <a:pt x="2249" y="15594"/>
                        <a:pt x="2371" y="14834"/>
                        <a:pt x="2310" y="14074"/>
                      </a:cubicBezTo>
                      <a:cubicBezTo>
                        <a:pt x="2280" y="13283"/>
                        <a:pt x="2158" y="12463"/>
                        <a:pt x="2128" y="11642"/>
                      </a:cubicBezTo>
                      <a:cubicBezTo>
                        <a:pt x="2006" y="8815"/>
                        <a:pt x="2401" y="5988"/>
                        <a:pt x="3283" y="3283"/>
                      </a:cubicBezTo>
                      <a:cubicBezTo>
                        <a:pt x="3526" y="2463"/>
                        <a:pt x="3830" y="1672"/>
                        <a:pt x="4195" y="882"/>
                      </a:cubicBezTo>
                      <a:cubicBezTo>
                        <a:pt x="4286" y="608"/>
                        <a:pt x="4407" y="396"/>
                        <a:pt x="4468" y="244"/>
                      </a:cubicBezTo>
                      <a:cubicBezTo>
                        <a:pt x="4499" y="153"/>
                        <a:pt x="4529" y="92"/>
                        <a:pt x="4559"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6"/>
                <p:cNvSpPr/>
                <p:nvPr/>
              </p:nvSpPr>
              <p:spPr>
                <a:xfrm>
                  <a:off x="2294207" y="1511258"/>
                  <a:ext cx="374650" cy="735600"/>
                </a:xfrm>
                <a:custGeom>
                  <a:avLst/>
                  <a:gdLst/>
                  <a:ahLst/>
                  <a:cxnLst/>
                  <a:rect l="l" t="t" r="r" b="b"/>
                  <a:pathLst>
                    <a:path w="14986" h="29424" extrusionOk="0">
                      <a:moveTo>
                        <a:pt x="8086" y="1"/>
                      </a:moveTo>
                      <a:cubicBezTo>
                        <a:pt x="4043" y="31"/>
                        <a:pt x="730" y="3162"/>
                        <a:pt x="487" y="7174"/>
                      </a:cubicBezTo>
                      <a:cubicBezTo>
                        <a:pt x="244" y="10913"/>
                        <a:pt x="0" y="15016"/>
                        <a:pt x="61" y="17022"/>
                      </a:cubicBezTo>
                      <a:cubicBezTo>
                        <a:pt x="152" y="21156"/>
                        <a:pt x="4317" y="21733"/>
                        <a:pt x="4317" y="21733"/>
                      </a:cubicBezTo>
                      <a:lnTo>
                        <a:pt x="4377" y="29423"/>
                      </a:lnTo>
                      <a:lnTo>
                        <a:pt x="14165" y="25472"/>
                      </a:lnTo>
                      <a:lnTo>
                        <a:pt x="14682" y="8238"/>
                      </a:lnTo>
                      <a:cubicBezTo>
                        <a:pt x="14986" y="3952"/>
                        <a:pt x="12767" y="183"/>
                        <a:pt x="845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6"/>
                <p:cNvSpPr/>
                <p:nvPr/>
              </p:nvSpPr>
              <p:spPr>
                <a:xfrm>
                  <a:off x="2401357" y="2013558"/>
                  <a:ext cx="134525" cy="66775"/>
                </a:xfrm>
                <a:custGeom>
                  <a:avLst/>
                  <a:gdLst/>
                  <a:ahLst/>
                  <a:cxnLst/>
                  <a:rect l="l" t="t" r="r" b="b"/>
                  <a:pathLst>
                    <a:path w="5381" h="2671" extrusionOk="0">
                      <a:moveTo>
                        <a:pt x="5380" y="0"/>
                      </a:moveTo>
                      <a:cubicBezTo>
                        <a:pt x="3769" y="1034"/>
                        <a:pt x="1915" y="1611"/>
                        <a:pt x="0" y="1641"/>
                      </a:cubicBezTo>
                      <a:lnTo>
                        <a:pt x="31" y="2644"/>
                      </a:lnTo>
                      <a:cubicBezTo>
                        <a:pt x="249" y="2662"/>
                        <a:pt x="459" y="2671"/>
                        <a:pt x="661" y="2671"/>
                      </a:cubicBezTo>
                      <a:cubicBezTo>
                        <a:pt x="4263" y="2671"/>
                        <a:pt x="5380" y="0"/>
                        <a:pt x="538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2328407" y="1747583"/>
                  <a:ext cx="60050" cy="16175"/>
                </a:xfrm>
                <a:custGeom>
                  <a:avLst/>
                  <a:gdLst/>
                  <a:ahLst/>
                  <a:cxnLst/>
                  <a:rect l="l" t="t" r="r" b="b"/>
                  <a:pathLst>
                    <a:path w="2402" h="647" extrusionOk="0">
                      <a:moveTo>
                        <a:pt x="1155" y="1"/>
                      </a:moveTo>
                      <a:cubicBezTo>
                        <a:pt x="821" y="1"/>
                        <a:pt x="517" y="92"/>
                        <a:pt x="243" y="305"/>
                      </a:cubicBezTo>
                      <a:cubicBezTo>
                        <a:pt x="61" y="457"/>
                        <a:pt x="0" y="609"/>
                        <a:pt x="31" y="639"/>
                      </a:cubicBezTo>
                      <a:cubicBezTo>
                        <a:pt x="38" y="644"/>
                        <a:pt x="48" y="646"/>
                        <a:pt x="60" y="646"/>
                      </a:cubicBezTo>
                      <a:cubicBezTo>
                        <a:pt x="194" y="646"/>
                        <a:pt x="601" y="365"/>
                        <a:pt x="1186" y="365"/>
                      </a:cubicBezTo>
                      <a:cubicBezTo>
                        <a:pt x="1714" y="365"/>
                        <a:pt x="2151" y="595"/>
                        <a:pt x="2296" y="595"/>
                      </a:cubicBezTo>
                      <a:cubicBezTo>
                        <a:pt x="2318" y="595"/>
                        <a:pt x="2333" y="590"/>
                        <a:pt x="2341" y="578"/>
                      </a:cubicBezTo>
                      <a:cubicBezTo>
                        <a:pt x="2402" y="517"/>
                        <a:pt x="2310" y="426"/>
                        <a:pt x="2098" y="274"/>
                      </a:cubicBezTo>
                      <a:cubicBezTo>
                        <a:pt x="1824" y="92"/>
                        <a:pt x="1490"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2484182" y="1750633"/>
                  <a:ext cx="60825" cy="16350"/>
                </a:xfrm>
                <a:custGeom>
                  <a:avLst/>
                  <a:gdLst/>
                  <a:ahLst/>
                  <a:cxnLst/>
                  <a:rect l="l" t="t" r="r" b="b"/>
                  <a:pathLst>
                    <a:path w="2433" h="654" extrusionOk="0">
                      <a:moveTo>
                        <a:pt x="1186" y="0"/>
                      </a:moveTo>
                      <a:cubicBezTo>
                        <a:pt x="852" y="0"/>
                        <a:pt x="517" y="122"/>
                        <a:pt x="244" y="304"/>
                      </a:cubicBezTo>
                      <a:cubicBezTo>
                        <a:pt x="92" y="456"/>
                        <a:pt x="0" y="608"/>
                        <a:pt x="61" y="638"/>
                      </a:cubicBezTo>
                      <a:cubicBezTo>
                        <a:pt x="68" y="649"/>
                        <a:pt x="80" y="653"/>
                        <a:pt x="96" y="653"/>
                      </a:cubicBezTo>
                      <a:cubicBezTo>
                        <a:pt x="225" y="653"/>
                        <a:pt x="645" y="365"/>
                        <a:pt x="1186" y="365"/>
                      </a:cubicBezTo>
                      <a:cubicBezTo>
                        <a:pt x="1766" y="365"/>
                        <a:pt x="2221" y="616"/>
                        <a:pt x="2344" y="616"/>
                      </a:cubicBezTo>
                      <a:cubicBezTo>
                        <a:pt x="2357" y="616"/>
                        <a:pt x="2366" y="614"/>
                        <a:pt x="2371" y="608"/>
                      </a:cubicBezTo>
                      <a:cubicBezTo>
                        <a:pt x="2432" y="517"/>
                        <a:pt x="2310" y="426"/>
                        <a:pt x="2128" y="274"/>
                      </a:cubicBezTo>
                      <a:cubicBezTo>
                        <a:pt x="1824" y="91"/>
                        <a:pt x="1520"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2388432" y="1727833"/>
                  <a:ext cx="48650" cy="133575"/>
                </a:xfrm>
                <a:custGeom>
                  <a:avLst/>
                  <a:gdLst/>
                  <a:ahLst/>
                  <a:cxnLst/>
                  <a:rect l="l" t="t" r="r" b="b"/>
                  <a:pathLst>
                    <a:path w="1946" h="5343" extrusionOk="0">
                      <a:moveTo>
                        <a:pt x="1855" y="0"/>
                      </a:moveTo>
                      <a:cubicBezTo>
                        <a:pt x="1794" y="0"/>
                        <a:pt x="1216" y="1399"/>
                        <a:pt x="578" y="3161"/>
                      </a:cubicBezTo>
                      <a:lnTo>
                        <a:pt x="122" y="4408"/>
                      </a:lnTo>
                      <a:cubicBezTo>
                        <a:pt x="31" y="4620"/>
                        <a:pt x="1" y="4833"/>
                        <a:pt x="61" y="5046"/>
                      </a:cubicBezTo>
                      <a:cubicBezTo>
                        <a:pt x="92" y="5168"/>
                        <a:pt x="183" y="5259"/>
                        <a:pt x="305" y="5289"/>
                      </a:cubicBezTo>
                      <a:cubicBezTo>
                        <a:pt x="396" y="5320"/>
                        <a:pt x="487" y="5320"/>
                        <a:pt x="608" y="5320"/>
                      </a:cubicBezTo>
                      <a:cubicBezTo>
                        <a:pt x="776" y="5335"/>
                        <a:pt x="950" y="5342"/>
                        <a:pt x="1125" y="5342"/>
                      </a:cubicBezTo>
                      <a:cubicBezTo>
                        <a:pt x="1300" y="5342"/>
                        <a:pt x="1475" y="5335"/>
                        <a:pt x="1642" y="5320"/>
                      </a:cubicBezTo>
                      <a:cubicBezTo>
                        <a:pt x="1308" y="5198"/>
                        <a:pt x="973" y="5137"/>
                        <a:pt x="608" y="5137"/>
                      </a:cubicBezTo>
                      <a:cubicBezTo>
                        <a:pt x="456" y="5137"/>
                        <a:pt x="305" y="5107"/>
                        <a:pt x="274" y="4985"/>
                      </a:cubicBezTo>
                      <a:cubicBezTo>
                        <a:pt x="244" y="4803"/>
                        <a:pt x="274" y="4651"/>
                        <a:pt x="365" y="4499"/>
                      </a:cubicBezTo>
                      <a:cubicBezTo>
                        <a:pt x="517" y="4134"/>
                        <a:pt x="669" y="3678"/>
                        <a:pt x="821" y="3253"/>
                      </a:cubicBezTo>
                      <a:cubicBezTo>
                        <a:pt x="1460" y="1490"/>
                        <a:pt x="1946" y="31"/>
                        <a:pt x="1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2479632" y="1667458"/>
                  <a:ext cx="73725" cy="20825"/>
                </a:xfrm>
                <a:custGeom>
                  <a:avLst/>
                  <a:gdLst/>
                  <a:ahLst/>
                  <a:cxnLst/>
                  <a:rect l="l" t="t" r="r" b="b"/>
                  <a:pathLst>
                    <a:path w="2949" h="833" extrusionOk="0">
                      <a:moveTo>
                        <a:pt x="1303" y="0"/>
                      </a:moveTo>
                      <a:cubicBezTo>
                        <a:pt x="996" y="0"/>
                        <a:pt x="688" y="56"/>
                        <a:pt x="395" y="166"/>
                      </a:cubicBezTo>
                      <a:cubicBezTo>
                        <a:pt x="122" y="288"/>
                        <a:pt x="0" y="409"/>
                        <a:pt x="30" y="500"/>
                      </a:cubicBezTo>
                      <a:cubicBezTo>
                        <a:pt x="91" y="683"/>
                        <a:pt x="730" y="592"/>
                        <a:pt x="1459" y="652"/>
                      </a:cubicBezTo>
                      <a:cubicBezTo>
                        <a:pt x="2009" y="718"/>
                        <a:pt x="2480" y="832"/>
                        <a:pt x="2733" y="832"/>
                      </a:cubicBezTo>
                      <a:cubicBezTo>
                        <a:pt x="2829" y="832"/>
                        <a:pt x="2893" y="816"/>
                        <a:pt x="2918" y="774"/>
                      </a:cubicBezTo>
                      <a:cubicBezTo>
                        <a:pt x="2948" y="713"/>
                        <a:pt x="2857" y="531"/>
                        <a:pt x="2614" y="379"/>
                      </a:cubicBezTo>
                      <a:cubicBezTo>
                        <a:pt x="2214" y="124"/>
                        <a:pt x="1760" y="0"/>
                        <a:pt x="1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2332957" y="1678583"/>
                  <a:ext cx="56250" cy="18250"/>
                </a:xfrm>
                <a:custGeom>
                  <a:avLst/>
                  <a:gdLst/>
                  <a:ahLst/>
                  <a:cxnLst/>
                  <a:rect l="l" t="t" r="r" b="b"/>
                  <a:pathLst>
                    <a:path w="2250" h="730" extrusionOk="0">
                      <a:moveTo>
                        <a:pt x="1181" y="0"/>
                      </a:moveTo>
                      <a:cubicBezTo>
                        <a:pt x="853" y="0"/>
                        <a:pt x="526" y="100"/>
                        <a:pt x="244" y="299"/>
                      </a:cubicBezTo>
                      <a:cubicBezTo>
                        <a:pt x="61" y="451"/>
                        <a:pt x="1" y="603"/>
                        <a:pt x="61" y="663"/>
                      </a:cubicBezTo>
                      <a:cubicBezTo>
                        <a:pt x="101" y="712"/>
                        <a:pt x="172" y="730"/>
                        <a:pt x="267" y="730"/>
                      </a:cubicBezTo>
                      <a:cubicBezTo>
                        <a:pt x="468" y="730"/>
                        <a:pt x="776" y="653"/>
                        <a:pt x="1125" y="633"/>
                      </a:cubicBezTo>
                      <a:cubicBezTo>
                        <a:pt x="1191" y="629"/>
                        <a:pt x="1255" y="628"/>
                        <a:pt x="1317" y="628"/>
                      </a:cubicBezTo>
                      <a:cubicBezTo>
                        <a:pt x="1561" y="628"/>
                        <a:pt x="1773" y="650"/>
                        <a:pt x="1933" y="650"/>
                      </a:cubicBezTo>
                      <a:cubicBezTo>
                        <a:pt x="2071" y="650"/>
                        <a:pt x="2170" y="634"/>
                        <a:pt x="2220" y="572"/>
                      </a:cubicBezTo>
                      <a:cubicBezTo>
                        <a:pt x="2250" y="481"/>
                        <a:pt x="2189" y="359"/>
                        <a:pt x="1976" y="207"/>
                      </a:cubicBezTo>
                      <a:cubicBezTo>
                        <a:pt x="1728" y="69"/>
                        <a:pt x="1454" y="0"/>
                        <a:pt x="1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6"/>
                <p:cNvSpPr/>
                <p:nvPr/>
              </p:nvSpPr>
              <p:spPr>
                <a:xfrm>
                  <a:off x="2643757" y="1790358"/>
                  <a:ext cx="73150" cy="108350"/>
                </a:xfrm>
                <a:custGeom>
                  <a:avLst/>
                  <a:gdLst/>
                  <a:ahLst/>
                  <a:cxnLst/>
                  <a:rect l="l" t="t" r="r" b="b"/>
                  <a:pathLst>
                    <a:path w="2926" h="4334" extrusionOk="0">
                      <a:moveTo>
                        <a:pt x="1070" y="0"/>
                      </a:moveTo>
                      <a:cubicBezTo>
                        <a:pt x="564" y="0"/>
                        <a:pt x="145" y="132"/>
                        <a:pt x="122" y="144"/>
                      </a:cubicBezTo>
                      <a:cubicBezTo>
                        <a:pt x="122" y="144"/>
                        <a:pt x="1" y="4126"/>
                        <a:pt x="31" y="4217"/>
                      </a:cubicBezTo>
                      <a:cubicBezTo>
                        <a:pt x="31" y="4247"/>
                        <a:pt x="341" y="4334"/>
                        <a:pt x="757" y="4334"/>
                      </a:cubicBezTo>
                      <a:cubicBezTo>
                        <a:pt x="1597" y="4334"/>
                        <a:pt x="2868" y="3980"/>
                        <a:pt x="2888" y="2089"/>
                      </a:cubicBezTo>
                      <a:cubicBezTo>
                        <a:pt x="2926" y="344"/>
                        <a:pt x="1885" y="0"/>
                        <a:pt x="107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6"/>
                <p:cNvSpPr/>
                <p:nvPr/>
              </p:nvSpPr>
              <p:spPr>
                <a:xfrm>
                  <a:off x="2659707" y="1813408"/>
                  <a:ext cx="32700" cy="61875"/>
                </a:xfrm>
                <a:custGeom>
                  <a:avLst/>
                  <a:gdLst/>
                  <a:ahLst/>
                  <a:cxnLst/>
                  <a:rect l="l" t="t" r="r" b="b"/>
                  <a:pathLst>
                    <a:path w="1308" h="2475" extrusionOk="0">
                      <a:moveTo>
                        <a:pt x="535" y="0"/>
                      </a:moveTo>
                      <a:cubicBezTo>
                        <a:pt x="469" y="0"/>
                        <a:pt x="402" y="28"/>
                        <a:pt x="335" y="73"/>
                      </a:cubicBezTo>
                      <a:cubicBezTo>
                        <a:pt x="305" y="103"/>
                        <a:pt x="244" y="164"/>
                        <a:pt x="244" y="255"/>
                      </a:cubicBezTo>
                      <a:cubicBezTo>
                        <a:pt x="214" y="377"/>
                        <a:pt x="274" y="407"/>
                        <a:pt x="274" y="407"/>
                      </a:cubicBezTo>
                      <a:cubicBezTo>
                        <a:pt x="274" y="407"/>
                        <a:pt x="274" y="346"/>
                        <a:pt x="305" y="286"/>
                      </a:cubicBezTo>
                      <a:cubicBezTo>
                        <a:pt x="355" y="185"/>
                        <a:pt x="447" y="126"/>
                        <a:pt x="546" y="126"/>
                      </a:cubicBezTo>
                      <a:cubicBezTo>
                        <a:pt x="567" y="126"/>
                        <a:pt x="588" y="128"/>
                        <a:pt x="609" y="134"/>
                      </a:cubicBezTo>
                      <a:cubicBezTo>
                        <a:pt x="791" y="194"/>
                        <a:pt x="913" y="346"/>
                        <a:pt x="973" y="529"/>
                      </a:cubicBezTo>
                      <a:cubicBezTo>
                        <a:pt x="1065" y="742"/>
                        <a:pt x="1125" y="985"/>
                        <a:pt x="1095" y="1228"/>
                      </a:cubicBezTo>
                      <a:cubicBezTo>
                        <a:pt x="1125" y="1653"/>
                        <a:pt x="913" y="2079"/>
                        <a:pt x="518" y="2322"/>
                      </a:cubicBezTo>
                      <a:cubicBezTo>
                        <a:pt x="457" y="2337"/>
                        <a:pt x="396" y="2345"/>
                        <a:pt x="335" y="2345"/>
                      </a:cubicBezTo>
                      <a:cubicBezTo>
                        <a:pt x="274" y="2345"/>
                        <a:pt x="214" y="2337"/>
                        <a:pt x="153" y="2322"/>
                      </a:cubicBezTo>
                      <a:cubicBezTo>
                        <a:pt x="62" y="2261"/>
                        <a:pt x="1" y="2231"/>
                        <a:pt x="1" y="2231"/>
                      </a:cubicBezTo>
                      <a:lnTo>
                        <a:pt x="1" y="2231"/>
                      </a:lnTo>
                      <a:cubicBezTo>
                        <a:pt x="1" y="2231"/>
                        <a:pt x="1" y="2322"/>
                        <a:pt x="92" y="2352"/>
                      </a:cubicBezTo>
                      <a:cubicBezTo>
                        <a:pt x="173" y="2434"/>
                        <a:pt x="281" y="2474"/>
                        <a:pt x="389" y="2474"/>
                      </a:cubicBezTo>
                      <a:cubicBezTo>
                        <a:pt x="443" y="2474"/>
                        <a:pt x="497" y="2464"/>
                        <a:pt x="548" y="2444"/>
                      </a:cubicBezTo>
                      <a:cubicBezTo>
                        <a:pt x="943" y="2352"/>
                        <a:pt x="1247" y="1805"/>
                        <a:pt x="1277" y="1258"/>
                      </a:cubicBezTo>
                      <a:cubicBezTo>
                        <a:pt x="1308" y="985"/>
                        <a:pt x="1247" y="711"/>
                        <a:pt x="1125" y="438"/>
                      </a:cubicBezTo>
                      <a:cubicBezTo>
                        <a:pt x="1034" y="225"/>
                        <a:pt x="852" y="42"/>
                        <a:pt x="609" y="12"/>
                      </a:cubicBezTo>
                      <a:cubicBezTo>
                        <a:pt x="584" y="4"/>
                        <a:pt x="560" y="0"/>
                        <a:pt x="53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2304082" y="1493783"/>
                  <a:ext cx="390625" cy="335900"/>
                </a:xfrm>
                <a:custGeom>
                  <a:avLst/>
                  <a:gdLst/>
                  <a:ahLst/>
                  <a:cxnLst/>
                  <a:rect l="l" t="t" r="r" b="b"/>
                  <a:pathLst>
                    <a:path w="15625" h="13436" extrusionOk="0">
                      <a:moveTo>
                        <a:pt x="7060" y="0"/>
                      </a:moveTo>
                      <a:cubicBezTo>
                        <a:pt x="7047" y="0"/>
                        <a:pt x="7035" y="0"/>
                        <a:pt x="7022" y="0"/>
                      </a:cubicBezTo>
                      <a:cubicBezTo>
                        <a:pt x="5077" y="92"/>
                        <a:pt x="3223" y="791"/>
                        <a:pt x="1703" y="1976"/>
                      </a:cubicBezTo>
                      <a:cubicBezTo>
                        <a:pt x="973" y="2523"/>
                        <a:pt x="365" y="3222"/>
                        <a:pt x="1" y="4013"/>
                      </a:cubicBezTo>
                      <a:lnTo>
                        <a:pt x="11764" y="3648"/>
                      </a:lnTo>
                      <a:cubicBezTo>
                        <a:pt x="12554" y="4073"/>
                        <a:pt x="12189" y="5107"/>
                        <a:pt x="12068" y="5320"/>
                      </a:cubicBezTo>
                      <a:cubicBezTo>
                        <a:pt x="11429" y="6931"/>
                        <a:pt x="11916" y="8724"/>
                        <a:pt x="13253" y="9757"/>
                      </a:cubicBezTo>
                      <a:lnTo>
                        <a:pt x="13162" y="12280"/>
                      </a:lnTo>
                      <a:cubicBezTo>
                        <a:pt x="13071" y="12919"/>
                        <a:pt x="13344" y="13435"/>
                        <a:pt x="13983" y="13435"/>
                      </a:cubicBezTo>
                      <a:cubicBezTo>
                        <a:pt x="13983" y="13435"/>
                        <a:pt x="14287" y="11064"/>
                        <a:pt x="14469" y="10305"/>
                      </a:cubicBezTo>
                      <a:cubicBezTo>
                        <a:pt x="14773" y="8785"/>
                        <a:pt x="15624" y="7052"/>
                        <a:pt x="15411" y="5532"/>
                      </a:cubicBezTo>
                      <a:cubicBezTo>
                        <a:pt x="15411" y="5532"/>
                        <a:pt x="15411" y="4621"/>
                        <a:pt x="14287" y="3557"/>
                      </a:cubicBezTo>
                      <a:cubicBezTo>
                        <a:pt x="12898" y="2258"/>
                        <a:pt x="8989"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2537382" y="1805033"/>
                  <a:ext cx="3825" cy="4125"/>
                </a:xfrm>
                <a:custGeom>
                  <a:avLst/>
                  <a:gdLst/>
                  <a:ahLst/>
                  <a:cxnLst/>
                  <a:rect l="l" t="t" r="r" b="b"/>
                  <a:pathLst>
                    <a:path w="153" h="165" extrusionOk="0">
                      <a:moveTo>
                        <a:pt x="49" y="1"/>
                      </a:moveTo>
                      <a:cubicBezTo>
                        <a:pt x="16" y="1"/>
                        <a:pt x="0" y="29"/>
                        <a:pt x="0" y="73"/>
                      </a:cubicBezTo>
                      <a:cubicBezTo>
                        <a:pt x="0" y="104"/>
                        <a:pt x="31" y="134"/>
                        <a:pt x="61" y="165"/>
                      </a:cubicBezTo>
                      <a:cubicBezTo>
                        <a:pt x="91" y="165"/>
                        <a:pt x="122" y="134"/>
                        <a:pt x="152" y="104"/>
                      </a:cubicBezTo>
                      <a:cubicBezTo>
                        <a:pt x="152" y="43"/>
                        <a:pt x="122" y="13"/>
                        <a:pt x="91" y="13"/>
                      </a:cubicBezTo>
                      <a:cubicBezTo>
                        <a:pt x="75" y="5"/>
                        <a:pt x="61" y="1"/>
                        <a:pt x="4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2506982" y="1797733"/>
                  <a:ext cx="3825" cy="4600"/>
                </a:xfrm>
                <a:custGeom>
                  <a:avLst/>
                  <a:gdLst/>
                  <a:ahLst/>
                  <a:cxnLst/>
                  <a:rect l="l" t="t" r="r" b="b"/>
                  <a:pathLst>
                    <a:path w="153" h="184" extrusionOk="0">
                      <a:moveTo>
                        <a:pt x="91" y="1"/>
                      </a:moveTo>
                      <a:cubicBezTo>
                        <a:pt x="31" y="1"/>
                        <a:pt x="0" y="31"/>
                        <a:pt x="0" y="92"/>
                      </a:cubicBezTo>
                      <a:cubicBezTo>
                        <a:pt x="0" y="122"/>
                        <a:pt x="0" y="183"/>
                        <a:pt x="61" y="183"/>
                      </a:cubicBezTo>
                      <a:cubicBezTo>
                        <a:pt x="91" y="183"/>
                        <a:pt x="152" y="153"/>
                        <a:pt x="152" y="122"/>
                      </a:cubicBezTo>
                      <a:cubicBezTo>
                        <a:pt x="152" y="61"/>
                        <a:pt x="122" y="31"/>
                        <a:pt x="9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2486457" y="1796208"/>
                  <a:ext cx="3825" cy="6125"/>
                </a:xfrm>
                <a:custGeom>
                  <a:avLst/>
                  <a:gdLst/>
                  <a:ahLst/>
                  <a:cxnLst/>
                  <a:rect l="l" t="t" r="r" b="b"/>
                  <a:pathLst>
                    <a:path w="153" h="245" extrusionOk="0">
                      <a:moveTo>
                        <a:pt x="92" y="1"/>
                      </a:moveTo>
                      <a:cubicBezTo>
                        <a:pt x="61" y="1"/>
                        <a:pt x="1" y="62"/>
                        <a:pt x="1" y="122"/>
                      </a:cubicBezTo>
                      <a:cubicBezTo>
                        <a:pt x="1" y="183"/>
                        <a:pt x="31" y="244"/>
                        <a:pt x="61" y="244"/>
                      </a:cubicBezTo>
                      <a:cubicBezTo>
                        <a:pt x="92" y="244"/>
                        <a:pt x="122" y="183"/>
                        <a:pt x="153" y="122"/>
                      </a:cubicBezTo>
                      <a:cubicBezTo>
                        <a:pt x="153" y="62"/>
                        <a:pt x="122" y="1"/>
                        <a:pt x="9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2522932" y="1825858"/>
                  <a:ext cx="3075" cy="2300"/>
                </a:xfrm>
                <a:custGeom>
                  <a:avLst/>
                  <a:gdLst/>
                  <a:ahLst/>
                  <a:cxnLst/>
                  <a:rect l="l" t="t" r="r" b="b"/>
                  <a:pathLst>
                    <a:path w="123" h="92" extrusionOk="0">
                      <a:moveTo>
                        <a:pt x="61" y="0"/>
                      </a:moveTo>
                      <a:cubicBezTo>
                        <a:pt x="31" y="0"/>
                        <a:pt x="1" y="31"/>
                        <a:pt x="1" y="31"/>
                      </a:cubicBezTo>
                      <a:cubicBezTo>
                        <a:pt x="1" y="61"/>
                        <a:pt x="1" y="92"/>
                        <a:pt x="61" y="92"/>
                      </a:cubicBezTo>
                      <a:cubicBezTo>
                        <a:pt x="92" y="92"/>
                        <a:pt x="122" y="61"/>
                        <a:pt x="122" y="31"/>
                      </a:cubicBezTo>
                      <a:cubicBezTo>
                        <a:pt x="122" y="31"/>
                        <a:pt x="92" y="0"/>
                        <a:pt x="6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6"/>
                <p:cNvSpPr/>
                <p:nvPr/>
              </p:nvSpPr>
              <p:spPr>
                <a:xfrm>
                  <a:off x="2494057" y="1818908"/>
                  <a:ext cx="4375" cy="3250"/>
                </a:xfrm>
                <a:custGeom>
                  <a:avLst/>
                  <a:gdLst/>
                  <a:ahLst/>
                  <a:cxnLst/>
                  <a:rect l="l" t="t" r="r" b="b"/>
                  <a:pathLst>
                    <a:path w="175" h="130" extrusionOk="0">
                      <a:moveTo>
                        <a:pt x="34" y="1"/>
                      </a:moveTo>
                      <a:cubicBezTo>
                        <a:pt x="19" y="1"/>
                        <a:pt x="7" y="11"/>
                        <a:pt x="1" y="35"/>
                      </a:cubicBezTo>
                      <a:cubicBezTo>
                        <a:pt x="1" y="66"/>
                        <a:pt x="31" y="126"/>
                        <a:pt x="92" y="126"/>
                      </a:cubicBezTo>
                      <a:cubicBezTo>
                        <a:pt x="99" y="128"/>
                        <a:pt x="105" y="129"/>
                        <a:pt x="110" y="129"/>
                      </a:cubicBezTo>
                      <a:cubicBezTo>
                        <a:pt x="174" y="129"/>
                        <a:pt x="88" y="1"/>
                        <a:pt x="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6"/>
                <p:cNvSpPr/>
                <p:nvPr/>
              </p:nvSpPr>
              <p:spPr>
                <a:xfrm>
                  <a:off x="2349682" y="1802308"/>
                  <a:ext cx="3825" cy="4575"/>
                </a:xfrm>
                <a:custGeom>
                  <a:avLst/>
                  <a:gdLst/>
                  <a:ahLst/>
                  <a:cxnLst/>
                  <a:rect l="l" t="t" r="r" b="b"/>
                  <a:pathLst>
                    <a:path w="153" h="183" extrusionOk="0">
                      <a:moveTo>
                        <a:pt x="92" y="0"/>
                      </a:moveTo>
                      <a:cubicBezTo>
                        <a:pt x="61" y="0"/>
                        <a:pt x="31" y="30"/>
                        <a:pt x="31" y="61"/>
                      </a:cubicBezTo>
                      <a:cubicBezTo>
                        <a:pt x="0" y="122"/>
                        <a:pt x="0" y="152"/>
                        <a:pt x="61" y="182"/>
                      </a:cubicBezTo>
                      <a:cubicBezTo>
                        <a:pt x="122" y="182"/>
                        <a:pt x="152" y="152"/>
                        <a:pt x="152" y="91"/>
                      </a:cubicBezTo>
                      <a:cubicBezTo>
                        <a:pt x="152" y="61"/>
                        <a:pt x="152" y="0"/>
                        <a:pt x="9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6"/>
                <p:cNvSpPr/>
                <p:nvPr/>
              </p:nvSpPr>
              <p:spPr>
                <a:xfrm>
                  <a:off x="2329157" y="1800008"/>
                  <a:ext cx="3825" cy="4600"/>
                </a:xfrm>
                <a:custGeom>
                  <a:avLst/>
                  <a:gdLst/>
                  <a:ahLst/>
                  <a:cxnLst/>
                  <a:rect l="l" t="t" r="r" b="b"/>
                  <a:pathLst>
                    <a:path w="153" h="184" extrusionOk="0">
                      <a:moveTo>
                        <a:pt x="61" y="1"/>
                      </a:moveTo>
                      <a:cubicBezTo>
                        <a:pt x="31" y="1"/>
                        <a:pt x="1" y="31"/>
                        <a:pt x="1" y="92"/>
                      </a:cubicBezTo>
                      <a:cubicBezTo>
                        <a:pt x="1" y="153"/>
                        <a:pt x="31" y="183"/>
                        <a:pt x="61" y="183"/>
                      </a:cubicBezTo>
                      <a:cubicBezTo>
                        <a:pt x="92" y="183"/>
                        <a:pt x="122" y="153"/>
                        <a:pt x="122" y="92"/>
                      </a:cubicBezTo>
                      <a:cubicBezTo>
                        <a:pt x="153" y="62"/>
                        <a:pt x="122" y="3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2367157" y="1803808"/>
                  <a:ext cx="4575" cy="3075"/>
                </a:xfrm>
                <a:custGeom>
                  <a:avLst/>
                  <a:gdLst/>
                  <a:ahLst/>
                  <a:cxnLst/>
                  <a:rect l="l" t="t" r="r" b="b"/>
                  <a:pathLst>
                    <a:path w="183" h="123" extrusionOk="0">
                      <a:moveTo>
                        <a:pt x="122" y="1"/>
                      </a:moveTo>
                      <a:cubicBezTo>
                        <a:pt x="31" y="1"/>
                        <a:pt x="0" y="122"/>
                        <a:pt x="92" y="122"/>
                      </a:cubicBezTo>
                      <a:cubicBezTo>
                        <a:pt x="122" y="122"/>
                        <a:pt x="152" y="122"/>
                        <a:pt x="183" y="92"/>
                      </a:cubicBezTo>
                      <a:cubicBezTo>
                        <a:pt x="183" y="31"/>
                        <a:pt x="152" y="1"/>
                        <a:pt x="12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2353482" y="1824008"/>
                  <a:ext cx="4575" cy="4150"/>
                </a:xfrm>
                <a:custGeom>
                  <a:avLst/>
                  <a:gdLst/>
                  <a:ahLst/>
                  <a:cxnLst/>
                  <a:rect l="l" t="t" r="r" b="b"/>
                  <a:pathLst>
                    <a:path w="183" h="166" extrusionOk="0">
                      <a:moveTo>
                        <a:pt x="65" y="1"/>
                      </a:moveTo>
                      <a:cubicBezTo>
                        <a:pt x="43" y="1"/>
                        <a:pt x="22" y="22"/>
                        <a:pt x="0" y="44"/>
                      </a:cubicBezTo>
                      <a:cubicBezTo>
                        <a:pt x="0" y="74"/>
                        <a:pt x="0" y="135"/>
                        <a:pt x="31" y="166"/>
                      </a:cubicBezTo>
                      <a:cubicBezTo>
                        <a:pt x="122" y="166"/>
                        <a:pt x="183" y="44"/>
                        <a:pt x="92" y="14"/>
                      </a:cubicBezTo>
                      <a:cubicBezTo>
                        <a:pt x="83" y="5"/>
                        <a:pt x="74" y="1"/>
                        <a:pt x="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2334482" y="1821733"/>
                  <a:ext cx="3825" cy="2950"/>
                </a:xfrm>
                <a:custGeom>
                  <a:avLst/>
                  <a:gdLst/>
                  <a:ahLst/>
                  <a:cxnLst/>
                  <a:rect l="l" t="t" r="r" b="b"/>
                  <a:pathLst>
                    <a:path w="153" h="118" extrusionOk="0">
                      <a:moveTo>
                        <a:pt x="88" y="1"/>
                      </a:moveTo>
                      <a:cubicBezTo>
                        <a:pt x="79" y="1"/>
                        <a:pt x="70" y="4"/>
                        <a:pt x="61" y="13"/>
                      </a:cubicBezTo>
                      <a:cubicBezTo>
                        <a:pt x="31" y="13"/>
                        <a:pt x="0" y="44"/>
                        <a:pt x="0" y="74"/>
                      </a:cubicBezTo>
                      <a:cubicBezTo>
                        <a:pt x="22" y="96"/>
                        <a:pt x="43" y="117"/>
                        <a:pt x="65" y="117"/>
                      </a:cubicBezTo>
                      <a:cubicBezTo>
                        <a:pt x="74" y="117"/>
                        <a:pt x="83" y="113"/>
                        <a:pt x="92" y="105"/>
                      </a:cubicBezTo>
                      <a:cubicBezTo>
                        <a:pt x="122" y="105"/>
                        <a:pt x="152" y="74"/>
                        <a:pt x="152" y="44"/>
                      </a:cubicBezTo>
                      <a:cubicBezTo>
                        <a:pt x="131" y="22"/>
                        <a:pt x="109" y="1"/>
                        <a:pt x="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2245582" y="1445408"/>
                  <a:ext cx="430600" cy="224475"/>
                </a:xfrm>
                <a:custGeom>
                  <a:avLst/>
                  <a:gdLst/>
                  <a:ahLst/>
                  <a:cxnLst/>
                  <a:rect l="l" t="t" r="r" b="b"/>
                  <a:pathLst>
                    <a:path w="17224" h="8979" extrusionOk="0">
                      <a:moveTo>
                        <a:pt x="7468" y="0"/>
                      </a:moveTo>
                      <a:cubicBezTo>
                        <a:pt x="6320" y="0"/>
                        <a:pt x="5215" y="545"/>
                        <a:pt x="4529" y="1540"/>
                      </a:cubicBezTo>
                      <a:cubicBezTo>
                        <a:pt x="4164" y="2087"/>
                        <a:pt x="3952" y="2756"/>
                        <a:pt x="3404" y="3091"/>
                      </a:cubicBezTo>
                      <a:cubicBezTo>
                        <a:pt x="2918" y="3394"/>
                        <a:pt x="2310" y="3364"/>
                        <a:pt x="1794" y="3546"/>
                      </a:cubicBezTo>
                      <a:cubicBezTo>
                        <a:pt x="699" y="3942"/>
                        <a:pt x="0" y="5005"/>
                        <a:pt x="61" y="6160"/>
                      </a:cubicBezTo>
                      <a:cubicBezTo>
                        <a:pt x="152" y="7285"/>
                        <a:pt x="882" y="8288"/>
                        <a:pt x="1945" y="8714"/>
                      </a:cubicBezTo>
                      <a:cubicBezTo>
                        <a:pt x="2389" y="8891"/>
                        <a:pt x="2859" y="8979"/>
                        <a:pt x="3327" y="8979"/>
                      </a:cubicBezTo>
                      <a:cubicBezTo>
                        <a:pt x="3981" y="8979"/>
                        <a:pt x="4631" y="8807"/>
                        <a:pt x="5198" y="8471"/>
                      </a:cubicBezTo>
                      <a:cubicBezTo>
                        <a:pt x="6064" y="7963"/>
                        <a:pt x="6842" y="7132"/>
                        <a:pt x="7849" y="7132"/>
                      </a:cubicBezTo>
                      <a:cubicBezTo>
                        <a:pt x="7867" y="7132"/>
                        <a:pt x="7885" y="7133"/>
                        <a:pt x="7903" y="7133"/>
                      </a:cubicBezTo>
                      <a:cubicBezTo>
                        <a:pt x="8807" y="7133"/>
                        <a:pt x="9687" y="7923"/>
                        <a:pt x="10608" y="7923"/>
                      </a:cubicBezTo>
                      <a:cubicBezTo>
                        <a:pt x="10709" y="7923"/>
                        <a:pt x="10810" y="7914"/>
                        <a:pt x="10912" y="7893"/>
                      </a:cubicBezTo>
                      <a:cubicBezTo>
                        <a:pt x="11429" y="7741"/>
                        <a:pt x="11915" y="7407"/>
                        <a:pt x="12250" y="6981"/>
                      </a:cubicBezTo>
                      <a:cubicBezTo>
                        <a:pt x="12614" y="6556"/>
                        <a:pt x="13101" y="6252"/>
                        <a:pt x="13648" y="6160"/>
                      </a:cubicBezTo>
                      <a:cubicBezTo>
                        <a:pt x="13669" y="6158"/>
                        <a:pt x="13689" y="6157"/>
                        <a:pt x="13709" y="6157"/>
                      </a:cubicBezTo>
                      <a:cubicBezTo>
                        <a:pt x="14217" y="6157"/>
                        <a:pt x="14492" y="6879"/>
                        <a:pt x="14317" y="7376"/>
                      </a:cubicBezTo>
                      <a:lnTo>
                        <a:pt x="16657" y="5674"/>
                      </a:lnTo>
                      <a:lnTo>
                        <a:pt x="16687" y="5674"/>
                      </a:lnTo>
                      <a:cubicBezTo>
                        <a:pt x="17223" y="3472"/>
                        <a:pt x="15544" y="1386"/>
                        <a:pt x="13305" y="1386"/>
                      </a:cubicBezTo>
                      <a:cubicBezTo>
                        <a:pt x="13257" y="1386"/>
                        <a:pt x="13209" y="1386"/>
                        <a:pt x="13162" y="1388"/>
                      </a:cubicBezTo>
                      <a:cubicBezTo>
                        <a:pt x="12614" y="1480"/>
                        <a:pt x="12067" y="1510"/>
                        <a:pt x="11520" y="1510"/>
                      </a:cubicBezTo>
                      <a:cubicBezTo>
                        <a:pt x="10487" y="1419"/>
                        <a:pt x="9696" y="628"/>
                        <a:pt x="8754" y="233"/>
                      </a:cubicBezTo>
                      <a:cubicBezTo>
                        <a:pt x="8332" y="76"/>
                        <a:pt x="7897" y="0"/>
                        <a:pt x="7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a:off x="2424907" y="1891208"/>
                  <a:ext cx="50950" cy="44850"/>
                </a:xfrm>
                <a:custGeom>
                  <a:avLst/>
                  <a:gdLst/>
                  <a:ahLst/>
                  <a:cxnLst/>
                  <a:rect l="l" t="t" r="r" b="b"/>
                  <a:pathLst>
                    <a:path w="2038" h="1794" extrusionOk="0">
                      <a:moveTo>
                        <a:pt x="1642" y="0"/>
                      </a:moveTo>
                      <a:cubicBezTo>
                        <a:pt x="1520" y="0"/>
                        <a:pt x="1429" y="31"/>
                        <a:pt x="1338" y="92"/>
                      </a:cubicBezTo>
                      <a:lnTo>
                        <a:pt x="1" y="639"/>
                      </a:lnTo>
                      <a:lnTo>
                        <a:pt x="61" y="730"/>
                      </a:lnTo>
                      <a:cubicBezTo>
                        <a:pt x="153" y="973"/>
                        <a:pt x="274" y="1216"/>
                        <a:pt x="456" y="1429"/>
                      </a:cubicBezTo>
                      <a:cubicBezTo>
                        <a:pt x="608" y="1642"/>
                        <a:pt x="852" y="1763"/>
                        <a:pt x="1125" y="1794"/>
                      </a:cubicBezTo>
                      <a:cubicBezTo>
                        <a:pt x="1399" y="1794"/>
                        <a:pt x="1672" y="1672"/>
                        <a:pt x="1824" y="1429"/>
                      </a:cubicBezTo>
                      <a:cubicBezTo>
                        <a:pt x="1976" y="1186"/>
                        <a:pt x="2037" y="882"/>
                        <a:pt x="2007" y="608"/>
                      </a:cubicBezTo>
                      <a:cubicBezTo>
                        <a:pt x="2007" y="335"/>
                        <a:pt x="1885" y="31"/>
                        <a:pt x="164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6"/>
                <p:cNvSpPr/>
                <p:nvPr/>
              </p:nvSpPr>
              <p:spPr>
                <a:xfrm>
                  <a:off x="2418057" y="1887583"/>
                  <a:ext cx="63100" cy="52025"/>
                </a:xfrm>
                <a:custGeom>
                  <a:avLst/>
                  <a:gdLst/>
                  <a:ahLst/>
                  <a:cxnLst/>
                  <a:rect l="l" t="t" r="r" b="b"/>
                  <a:pathLst>
                    <a:path w="2524" h="2081" extrusionOk="0">
                      <a:moveTo>
                        <a:pt x="1977" y="1"/>
                      </a:moveTo>
                      <a:cubicBezTo>
                        <a:pt x="1946" y="1"/>
                        <a:pt x="1916" y="9"/>
                        <a:pt x="1886" y="24"/>
                      </a:cubicBezTo>
                      <a:cubicBezTo>
                        <a:pt x="1764" y="54"/>
                        <a:pt x="1703" y="85"/>
                        <a:pt x="1642" y="115"/>
                      </a:cubicBezTo>
                      <a:lnTo>
                        <a:pt x="1430" y="206"/>
                      </a:lnTo>
                      <a:cubicBezTo>
                        <a:pt x="1126" y="358"/>
                        <a:pt x="882" y="449"/>
                        <a:pt x="670" y="571"/>
                      </a:cubicBezTo>
                      <a:cubicBezTo>
                        <a:pt x="427" y="662"/>
                        <a:pt x="183" y="784"/>
                        <a:pt x="1" y="936"/>
                      </a:cubicBezTo>
                      <a:cubicBezTo>
                        <a:pt x="244" y="905"/>
                        <a:pt x="487" y="844"/>
                        <a:pt x="730" y="723"/>
                      </a:cubicBezTo>
                      <a:cubicBezTo>
                        <a:pt x="943" y="632"/>
                        <a:pt x="1186" y="541"/>
                        <a:pt x="1490" y="419"/>
                      </a:cubicBezTo>
                      <a:lnTo>
                        <a:pt x="1703" y="328"/>
                      </a:lnTo>
                      <a:cubicBezTo>
                        <a:pt x="1764" y="297"/>
                        <a:pt x="1855" y="267"/>
                        <a:pt x="1916" y="237"/>
                      </a:cubicBezTo>
                      <a:cubicBezTo>
                        <a:pt x="1977" y="237"/>
                        <a:pt x="1977" y="237"/>
                        <a:pt x="2007" y="267"/>
                      </a:cubicBezTo>
                      <a:cubicBezTo>
                        <a:pt x="2068" y="328"/>
                        <a:pt x="2098" y="419"/>
                        <a:pt x="2129" y="480"/>
                      </a:cubicBezTo>
                      <a:cubicBezTo>
                        <a:pt x="2250" y="753"/>
                        <a:pt x="2250" y="1088"/>
                        <a:pt x="2129" y="1361"/>
                      </a:cubicBezTo>
                      <a:cubicBezTo>
                        <a:pt x="2038" y="1574"/>
                        <a:pt x="1825" y="1756"/>
                        <a:pt x="1612" y="1848"/>
                      </a:cubicBezTo>
                      <a:cubicBezTo>
                        <a:pt x="1430" y="1916"/>
                        <a:pt x="1247" y="1950"/>
                        <a:pt x="1065" y="1950"/>
                      </a:cubicBezTo>
                      <a:cubicBezTo>
                        <a:pt x="1004" y="1950"/>
                        <a:pt x="943" y="1946"/>
                        <a:pt x="882" y="1939"/>
                      </a:cubicBezTo>
                      <a:lnTo>
                        <a:pt x="882" y="1939"/>
                      </a:lnTo>
                      <a:cubicBezTo>
                        <a:pt x="882" y="1969"/>
                        <a:pt x="943" y="1999"/>
                        <a:pt x="1095" y="2060"/>
                      </a:cubicBezTo>
                      <a:cubicBezTo>
                        <a:pt x="1171" y="2073"/>
                        <a:pt x="1252" y="2080"/>
                        <a:pt x="1333" y="2080"/>
                      </a:cubicBezTo>
                      <a:cubicBezTo>
                        <a:pt x="1449" y="2080"/>
                        <a:pt x="1566" y="2065"/>
                        <a:pt x="1673" y="2030"/>
                      </a:cubicBezTo>
                      <a:cubicBezTo>
                        <a:pt x="1977" y="1939"/>
                        <a:pt x="2220" y="1726"/>
                        <a:pt x="2341" y="1452"/>
                      </a:cubicBezTo>
                      <a:cubicBezTo>
                        <a:pt x="2524" y="1118"/>
                        <a:pt x="2524" y="723"/>
                        <a:pt x="2372" y="389"/>
                      </a:cubicBezTo>
                      <a:cubicBezTo>
                        <a:pt x="2341" y="297"/>
                        <a:pt x="2281" y="206"/>
                        <a:pt x="2220" y="115"/>
                      </a:cubicBezTo>
                      <a:cubicBezTo>
                        <a:pt x="2189" y="85"/>
                        <a:pt x="2129" y="24"/>
                        <a:pt x="2068" y="24"/>
                      </a:cubicBezTo>
                      <a:cubicBezTo>
                        <a:pt x="2038" y="9"/>
                        <a:pt x="2007" y="1"/>
                        <a:pt x="1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p:nvPr/>
              </p:nvSpPr>
              <p:spPr>
                <a:xfrm>
                  <a:off x="2839057" y="2773033"/>
                  <a:ext cx="227225" cy="46025"/>
                </a:xfrm>
                <a:custGeom>
                  <a:avLst/>
                  <a:gdLst/>
                  <a:ahLst/>
                  <a:cxnLst/>
                  <a:rect l="l" t="t" r="r" b="b"/>
                  <a:pathLst>
                    <a:path w="9089" h="1841" extrusionOk="0">
                      <a:moveTo>
                        <a:pt x="5037" y="1"/>
                      </a:moveTo>
                      <a:cubicBezTo>
                        <a:pt x="4898" y="1"/>
                        <a:pt x="4759" y="6"/>
                        <a:pt x="4620" y="17"/>
                      </a:cubicBezTo>
                      <a:cubicBezTo>
                        <a:pt x="3435" y="108"/>
                        <a:pt x="2280" y="473"/>
                        <a:pt x="1246" y="1020"/>
                      </a:cubicBezTo>
                      <a:cubicBezTo>
                        <a:pt x="851" y="1232"/>
                        <a:pt x="517" y="1415"/>
                        <a:pt x="304" y="1536"/>
                      </a:cubicBezTo>
                      <a:cubicBezTo>
                        <a:pt x="183" y="1628"/>
                        <a:pt x="91" y="1688"/>
                        <a:pt x="0" y="1780"/>
                      </a:cubicBezTo>
                      <a:cubicBezTo>
                        <a:pt x="0" y="1781"/>
                        <a:pt x="1" y="1782"/>
                        <a:pt x="4" y="1782"/>
                      </a:cubicBezTo>
                      <a:cubicBezTo>
                        <a:pt x="50" y="1782"/>
                        <a:pt x="528" y="1516"/>
                        <a:pt x="1307" y="1141"/>
                      </a:cubicBezTo>
                      <a:cubicBezTo>
                        <a:pt x="2341" y="625"/>
                        <a:pt x="3465" y="290"/>
                        <a:pt x="4620" y="199"/>
                      </a:cubicBezTo>
                      <a:cubicBezTo>
                        <a:pt x="4770" y="187"/>
                        <a:pt x="4919" y="182"/>
                        <a:pt x="5068" y="182"/>
                      </a:cubicBezTo>
                      <a:cubicBezTo>
                        <a:pt x="6095" y="182"/>
                        <a:pt x="7088" y="454"/>
                        <a:pt x="7964" y="959"/>
                      </a:cubicBezTo>
                      <a:cubicBezTo>
                        <a:pt x="8359" y="1232"/>
                        <a:pt x="8754" y="1506"/>
                        <a:pt x="9089" y="1840"/>
                      </a:cubicBezTo>
                      <a:cubicBezTo>
                        <a:pt x="9028" y="1719"/>
                        <a:pt x="8967" y="1628"/>
                        <a:pt x="8876" y="1536"/>
                      </a:cubicBezTo>
                      <a:cubicBezTo>
                        <a:pt x="8633" y="1263"/>
                        <a:pt x="8329" y="1020"/>
                        <a:pt x="8025" y="837"/>
                      </a:cubicBezTo>
                      <a:cubicBezTo>
                        <a:pt x="7139" y="300"/>
                        <a:pt x="6087" y="1"/>
                        <a:pt x="5037"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6"/>
                <p:cNvSpPr/>
                <p:nvPr/>
              </p:nvSpPr>
              <p:spPr>
                <a:xfrm>
                  <a:off x="1609532" y="3156408"/>
                  <a:ext cx="1196875" cy="484075"/>
                </a:xfrm>
                <a:custGeom>
                  <a:avLst/>
                  <a:gdLst/>
                  <a:ahLst/>
                  <a:cxnLst/>
                  <a:rect l="l" t="t" r="r" b="b"/>
                  <a:pathLst>
                    <a:path w="47875" h="19363" extrusionOk="0">
                      <a:moveTo>
                        <a:pt x="47874" y="1"/>
                      </a:moveTo>
                      <a:lnTo>
                        <a:pt x="9758" y="427"/>
                      </a:lnTo>
                      <a:cubicBezTo>
                        <a:pt x="8573" y="427"/>
                        <a:pt x="7600" y="1430"/>
                        <a:pt x="7630" y="2615"/>
                      </a:cubicBezTo>
                      <a:lnTo>
                        <a:pt x="7843" y="10822"/>
                      </a:lnTo>
                      <a:lnTo>
                        <a:pt x="4104" y="10943"/>
                      </a:lnTo>
                      <a:cubicBezTo>
                        <a:pt x="1825" y="11004"/>
                        <a:pt x="1" y="12889"/>
                        <a:pt x="31" y="15199"/>
                      </a:cubicBezTo>
                      <a:cubicBezTo>
                        <a:pt x="62" y="17509"/>
                        <a:pt x="1946" y="19363"/>
                        <a:pt x="4256" y="19363"/>
                      </a:cubicBezTo>
                      <a:lnTo>
                        <a:pt x="47388" y="19211"/>
                      </a:lnTo>
                      <a:lnTo>
                        <a:pt x="478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6"/>
                <p:cNvSpPr/>
                <p:nvPr/>
              </p:nvSpPr>
              <p:spPr>
                <a:xfrm>
                  <a:off x="2345882" y="3502933"/>
                  <a:ext cx="69175" cy="634525"/>
                </a:xfrm>
                <a:custGeom>
                  <a:avLst/>
                  <a:gdLst/>
                  <a:ahLst/>
                  <a:cxnLst/>
                  <a:rect l="l" t="t" r="r" b="b"/>
                  <a:pathLst>
                    <a:path w="2767" h="25381" extrusionOk="0">
                      <a:moveTo>
                        <a:pt x="0" y="0"/>
                      </a:moveTo>
                      <a:lnTo>
                        <a:pt x="244" y="25381"/>
                      </a:lnTo>
                      <a:lnTo>
                        <a:pt x="2766" y="25381"/>
                      </a:lnTo>
                      <a:lnTo>
                        <a:pt x="252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6"/>
                <p:cNvSpPr/>
                <p:nvPr/>
              </p:nvSpPr>
              <p:spPr>
                <a:xfrm>
                  <a:off x="1514557" y="4085008"/>
                  <a:ext cx="895950" cy="63100"/>
                </a:xfrm>
                <a:custGeom>
                  <a:avLst/>
                  <a:gdLst/>
                  <a:ahLst/>
                  <a:cxnLst/>
                  <a:rect l="l" t="t" r="r" b="b"/>
                  <a:pathLst>
                    <a:path w="35838" h="2524" extrusionOk="0">
                      <a:moveTo>
                        <a:pt x="35837" y="0"/>
                      </a:moveTo>
                      <a:lnTo>
                        <a:pt x="1" y="396"/>
                      </a:lnTo>
                      <a:lnTo>
                        <a:pt x="31" y="2523"/>
                      </a:lnTo>
                      <a:lnTo>
                        <a:pt x="35837" y="2128"/>
                      </a:lnTo>
                      <a:lnTo>
                        <a:pt x="35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46"/>
                <p:cNvGrpSpPr/>
                <p:nvPr/>
              </p:nvGrpSpPr>
              <p:grpSpPr>
                <a:xfrm>
                  <a:off x="1724382" y="3311433"/>
                  <a:ext cx="1201750" cy="1196100"/>
                  <a:chOff x="1876782" y="3311433"/>
                  <a:chExt cx="1201750" cy="1196100"/>
                </a:xfrm>
              </p:grpSpPr>
              <p:sp>
                <p:nvSpPr>
                  <p:cNvPr id="2253" name="Google Shape;2253;p46"/>
                  <p:cNvSpPr/>
                  <p:nvPr/>
                </p:nvSpPr>
                <p:spPr>
                  <a:xfrm>
                    <a:off x="1876782" y="3311433"/>
                    <a:ext cx="1201750" cy="1196100"/>
                  </a:xfrm>
                  <a:custGeom>
                    <a:avLst/>
                    <a:gdLst/>
                    <a:ahLst/>
                    <a:cxnLst/>
                    <a:rect l="l" t="t" r="r" b="b"/>
                    <a:pathLst>
                      <a:path w="48070" h="47844" extrusionOk="0">
                        <a:moveTo>
                          <a:pt x="24222" y="1"/>
                        </a:moveTo>
                        <a:cubicBezTo>
                          <a:pt x="22326" y="1"/>
                          <a:pt x="20481" y="222"/>
                          <a:pt x="18712" y="640"/>
                        </a:cubicBezTo>
                        <a:lnTo>
                          <a:pt x="18712" y="640"/>
                        </a:lnTo>
                        <a:cubicBezTo>
                          <a:pt x="20350" y="273"/>
                          <a:pt x="22051" y="74"/>
                          <a:pt x="23797" y="61"/>
                        </a:cubicBezTo>
                        <a:lnTo>
                          <a:pt x="24070" y="61"/>
                        </a:lnTo>
                        <a:cubicBezTo>
                          <a:pt x="37262" y="153"/>
                          <a:pt x="47900" y="10882"/>
                          <a:pt x="47840" y="24044"/>
                        </a:cubicBezTo>
                        <a:cubicBezTo>
                          <a:pt x="47823" y="31113"/>
                          <a:pt x="44729" y="37454"/>
                          <a:pt x="39829" y="41810"/>
                        </a:cubicBezTo>
                        <a:lnTo>
                          <a:pt x="39829" y="41810"/>
                        </a:lnTo>
                        <a:cubicBezTo>
                          <a:pt x="44882" y="37428"/>
                          <a:pt x="48069" y="30956"/>
                          <a:pt x="48052" y="23740"/>
                        </a:cubicBezTo>
                        <a:cubicBezTo>
                          <a:pt x="48022" y="10609"/>
                          <a:pt x="37353" y="1"/>
                          <a:pt x="24222" y="1"/>
                        </a:cubicBezTo>
                        <a:close/>
                        <a:moveTo>
                          <a:pt x="18712" y="640"/>
                        </a:moveTo>
                        <a:cubicBezTo>
                          <a:pt x="8001" y="3041"/>
                          <a:pt x="1" y="12628"/>
                          <a:pt x="27" y="24044"/>
                        </a:cubicBezTo>
                        <a:cubicBezTo>
                          <a:pt x="58" y="37205"/>
                          <a:pt x="10757" y="47843"/>
                          <a:pt x="23949" y="47843"/>
                        </a:cubicBezTo>
                        <a:cubicBezTo>
                          <a:pt x="30041" y="47843"/>
                          <a:pt x="35605" y="45564"/>
                          <a:pt x="39829" y="41810"/>
                        </a:cubicBezTo>
                        <a:lnTo>
                          <a:pt x="39829" y="41810"/>
                        </a:lnTo>
                        <a:cubicBezTo>
                          <a:pt x="35686" y="45402"/>
                          <a:pt x="30289" y="47589"/>
                          <a:pt x="24374" y="47631"/>
                        </a:cubicBezTo>
                        <a:lnTo>
                          <a:pt x="24070" y="47631"/>
                        </a:lnTo>
                        <a:cubicBezTo>
                          <a:pt x="10939" y="47539"/>
                          <a:pt x="331" y="36871"/>
                          <a:pt x="392" y="23740"/>
                        </a:cubicBezTo>
                        <a:cubicBezTo>
                          <a:pt x="418" y="12505"/>
                          <a:pt x="8232" y="3117"/>
                          <a:pt x="18712" y="6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1882757" y="3907958"/>
                    <a:ext cx="592750" cy="6850"/>
                  </a:xfrm>
                  <a:custGeom>
                    <a:avLst/>
                    <a:gdLst/>
                    <a:ahLst/>
                    <a:cxnLst/>
                    <a:rect l="l" t="t" r="r" b="b"/>
                    <a:pathLst>
                      <a:path w="23710" h="274" extrusionOk="0">
                        <a:moveTo>
                          <a:pt x="23709" y="0"/>
                        </a:moveTo>
                        <a:lnTo>
                          <a:pt x="23709" y="0"/>
                        </a:lnTo>
                        <a:cubicBezTo>
                          <a:pt x="23693" y="0"/>
                          <a:pt x="18380" y="61"/>
                          <a:pt x="11855" y="122"/>
                        </a:cubicBezTo>
                        <a:cubicBezTo>
                          <a:pt x="5290" y="213"/>
                          <a:pt x="1" y="274"/>
                          <a:pt x="1" y="274"/>
                        </a:cubicBezTo>
                        <a:cubicBezTo>
                          <a:pt x="1" y="274"/>
                          <a:pt x="5320" y="213"/>
                          <a:pt x="11855" y="152"/>
                        </a:cubicBezTo>
                        <a:cubicBezTo>
                          <a:pt x="18380" y="61"/>
                          <a:pt x="23693" y="0"/>
                          <a:pt x="23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1891882" y="3908708"/>
                    <a:ext cx="583625" cy="103375"/>
                  </a:xfrm>
                  <a:custGeom>
                    <a:avLst/>
                    <a:gdLst/>
                    <a:ahLst/>
                    <a:cxnLst/>
                    <a:rect l="l" t="t" r="r" b="b"/>
                    <a:pathLst>
                      <a:path w="23345" h="4135" extrusionOk="0">
                        <a:moveTo>
                          <a:pt x="23345" y="1"/>
                        </a:moveTo>
                        <a:lnTo>
                          <a:pt x="11673" y="2068"/>
                        </a:lnTo>
                        <a:cubicBezTo>
                          <a:pt x="5229" y="3192"/>
                          <a:pt x="1" y="4134"/>
                          <a:pt x="1" y="4134"/>
                        </a:cubicBezTo>
                        <a:cubicBezTo>
                          <a:pt x="1" y="4134"/>
                          <a:pt x="5229" y="3223"/>
                          <a:pt x="11673" y="2098"/>
                        </a:cubicBezTo>
                        <a:cubicBezTo>
                          <a:pt x="18116" y="943"/>
                          <a:pt x="23345" y="31"/>
                          <a:pt x="2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1916957" y="3909483"/>
                    <a:ext cx="558550" cy="196825"/>
                  </a:xfrm>
                  <a:custGeom>
                    <a:avLst/>
                    <a:gdLst/>
                    <a:ahLst/>
                    <a:cxnLst/>
                    <a:rect l="l" t="t" r="r" b="b"/>
                    <a:pathLst>
                      <a:path w="22342" h="7873" extrusionOk="0">
                        <a:moveTo>
                          <a:pt x="22342" y="0"/>
                        </a:moveTo>
                        <a:lnTo>
                          <a:pt x="22342" y="0"/>
                        </a:lnTo>
                        <a:cubicBezTo>
                          <a:pt x="22338" y="1"/>
                          <a:pt x="17324" y="1764"/>
                          <a:pt x="11156" y="3951"/>
                        </a:cubicBezTo>
                        <a:lnTo>
                          <a:pt x="22342" y="0"/>
                        </a:lnTo>
                        <a:close/>
                        <a:moveTo>
                          <a:pt x="11156" y="3951"/>
                        </a:moveTo>
                        <a:cubicBezTo>
                          <a:pt x="4986" y="6110"/>
                          <a:pt x="1" y="7872"/>
                          <a:pt x="1" y="7872"/>
                        </a:cubicBezTo>
                        <a:lnTo>
                          <a:pt x="11156" y="395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1957232" y="3909483"/>
                    <a:ext cx="518275" cy="286500"/>
                  </a:xfrm>
                  <a:custGeom>
                    <a:avLst/>
                    <a:gdLst/>
                    <a:ahLst/>
                    <a:cxnLst/>
                    <a:rect l="l" t="t" r="r" b="b"/>
                    <a:pathLst>
                      <a:path w="20731" h="11460" extrusionOk="0">
                        <a:moveTo>
                          <a:pt x="20731" y="0"/>
                        </a:moveTo>
                        <a:cubicBezTo>
                          <a:pt x="20728" y="1"/>
                          <a:pt x="16079" y="2554"/>
                          <a:pt x="10366" y="5714"/>
                        </a:cubicBezTo>
                        <a:cubicBezTo>
                          <a:pt x="4621" y="8876"/>
                          <a:pt x="1" y="11459"/>
                          <a:pt x="1" y="11459"/>
                        </a:cubicBezTo>
                        <a:cubicBezTo>
                          <a:pt x="1" y="11459"/>
                          <a:pt x="4621" y="8906"/>
                          <a:pt x="10366" y="5745"/>
                        </a:cubicBezTo>
                        <a:cubicBezTo>
                          <a:pt x="16079" y="2584"/>
                          <a:pt x="20728" y="1"/>
                          <a:pt x="20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2010432" y="3910233"/>
                    <a:ext cx="465075" cy="367050"/>
                  </a:xfrm>
                  <a:custGeom>
                    <a:avLst/>
                    <a:gdLst/>
                    <a:ahLst/>
                    <a:cxnLst/>
                    <a:rect l="l" t="t" r="r" b="b"/>
                    <a:pathLst>
                      <a:path w="18603" h="14682" extrusionOk="0">
                        <a:moveTo>
                          <a:pt x="18603" y="0"/>
                        </a:moveTo>
                        <a:lnTo>
                          <a:pt x="18603" y="0"/>
                        </a:lnTo>
                        <a:cubicBezTo>
                          <a:pt x="18600" y="3"/>
                          <a:pt x="14437" y="3285"/>
                          <a:pt x="9301" y="7326"/>
                        </a:cubicBezTo>
                        <a:cubicBezTo>
                          <a:pt x="4195" y="11399"/>
                          <a:pt x="0" y="14681"/>
                          <a:pt x="31" y="14681"/>
                        </a:cubicBezTo>
                        <a:lnTo>
                          <a:pt x="9332" y="7356"/>
                        </a:lnTo>
                        <a:cubicBezTo>
                          <a:pt x="14467" y="3285"/>
                          <a:pt x="18600" y="3"/>
                          <a:pt x="18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2077307" y="3910983"/>
                    <a:ext cx="398950" cy="436975"/>
                  </a:xfrm>
                  <a:custGeom>
                    <a:avLst/>
                    <a:gdLst/>
                    <a:ahLst/>
                    <a:cxnLst/>
                    <a:rect l="l" t="t" r="r" b="b"/>
                    <a:pathLst>
                      <a:path w="15958" h="17479" extrusionOk="0">
                        <a:moveTo>
                          <a:pt x="15958" y="1"/>
                        </a:moveTo>
                        <a:lnTo>
                          <a:pt x="15958" y="1"/>
                        </a:lnTo>
                        <a:cubicBezTo>
                          <a:pt x="15955" y="3"/>
                          <a:pt x="12370" y="3923"/>
                          <a:pt x="7994" y="8755"/>
                        </a:cubicBezTo>
                        <a:cubicBezTo>
                          <a:pt x="12400" y="3923"/>
                          <a:pt x="15956" y="3"/>
                          <a:pt x="15958" y="1"/>
                        </a:cubicBezTo>
                        <a:close/>
                        <a:moveTo>
                          <a:pt x="7994" y="8755"/>
                        </a:moveTo>
                        <a:cubicBezTo>
                          <a:pt x="3587" y="13557"/>
                          <a:pt x="0" y="17478"/>
                          <a:pt x="0" y="17478"/>
                        </a:cubicBezTo>
                        <a:cubicBezTo>
                          <a:pt x="0" y="17478"/>
                          <a:pt x="3587" y="13588"/>
                          <a:pt x="7994" y="87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2154807" y="3910983"/>
                    <a:ext cx="322975" cy="497000"/>
                  </a:xfrm>
                  <a:custGeom>
                    <a:avLst/>
                    <a:gdLst/>
                    <a:ahLst/>
                    <a:cxnLst/>
                    <a:rect l="l" t="t" r="r" b="b"/>
                    <a:pathLst>
                      <a:path w="12919" h="19880" extrusionOk="0">
                        <a:moveTo>
                          <a:pt x="12919" y="1"/>
                        </a:moveTo>
                        <a:lnTo>
                          <a:pt x="9191" y="5724"/>
                        </a:lnTo>
                        <a:lnTo>
                          <a:pt x="9191" y="5724"/>
                        </a:lnTo>
                        <a:cubicBezTo>
                          <a:pt x="11387" y="2358"/>
                          <a:pt x="12919" y="23"/>
                          <a:pt x="12919" y="1"/>
                        </a:cubicBezTo>
                        <a:close/>
                        <a:moveTo>
                          <a:pt x="9191" y="5724"/>
                        </a:moveTo>
                        <a:cubicBezTo>
                          <a:pt x="8356" y="7004"/>
                          <a:pt x="7424" y="8433"/>
                          <a:pt x="6444" y="9940"/>
                        </a:cubicBezTo>
                        <a:lnTo>
                          <a:pt x="9191" y="5724"/>
                        </a:lnTo>
                        <a:close/>
                        <a:moveTo>
                          <a:pt x="6444" y="9940"/>
                        </a:moveTo>
                        <a:cubicBezTo>
                          <a:pt x="2858" y="15442"/>
                          <a:pt x="1" y="19880"/>
                          <a:pt x="1" y="19880"/>
                        </a:cubicBezTo>
                        <a:cubicBezTo>
                          <a:pt x="1" y="19880"/>
                          <a:pt x="2888" y="15411"/>
                          <a:pt x="6444" y="99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6"/>
                  <p:cNvSpPr/>
                  <p:nvPr/>
                </p:nvSpPr>
                <p:spPr>
                  <a:xfrm>
                    <a:off x="2239907" y="3911758"/>
                    <a:ext cx="237875" cy="542575"/>
                  </a:xfrm>
                  <a:custGeom>
                    <a:avLst/>
                    <a:gdLst/>
                    <a:ahLst/>
                    <a:cxnLst/>
                    <a:rect l="l" t="t" r="r" b="b"/>
                    <a:pathLst>
                      <a:path w="9515" h="21703" extrusionOk="0">
                        <a:moveTo>
                          <a:pt x="9515" y="0"/>
                        </a:moveTo>
                        <a:cubicBezTo>
                          <a:pt x="9484" y="0"/>
                          <a:pt x="7357" y="4863"/>
                          <a:pt x="4743" y="10851"/>
                        </a:cubicBezTo>
                        <a:cubicBezTo>
                          <a:pt x="2129" y="16839"/>
                          <a:pt x="1" y="21703"/>
                          <a:pt x="1" y="21703"/>
                        </a:cubicBezTo>
                        <a:cubicBezTo>
                          <a:pt x="1" y="21703"/>
                          <a:pt x="2129" y="16839"/>
                          <a:pt x="4773" y="10851"/>
                        </a:cubicBezTo>
                        <a:cubicBezTo>
                          <a:pt x="7387" y="4863"/>
                          <a:pt x="9515" y="0"/>
                          <a:pt x="9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6"/>
                  <p:cNvSpPr/>
                  <p:nvPr/>
                </p:nvSpPr>
                <p:spPr>
                  <a:xfrm>
                    <a:off x="2332632" y="3911758"/>
                    <a:ext cx="145150" cy="574500"/>
                  </a:xfrm>
                  <a:custGeom>
                    <a:avLst/>
                    <a:gdLst/>
                    <a:ahLst/>
                    <a:cxnLst/>
                    <a:rect l="l" t="t" r="r" b="b"/>
                    <a:pathLst>
                      <a:path w="5806" h="22980" extrusionOk="0">
                        <a:moveTo>
                          <a:pt x="5806" y="1"/>
                        </a:moveTo>
                        <a:lnTo>
                          <a:pt x="5806" y="1"/>
                        </a:lnTo>
                        <a:cubicBezTo>
                          <a:pt x="5787" y="72"/>
                          <a:pt x="4487" y="5182"/>
                          <a:pt x="2888" y="11490"/>
                        </a:cubicBezTo>
                        <a:cubicBezTo>
                          <a:pt x="1277" y="17812"/>
                          <a:pt x="0" y="22979"/>
                          <a:pt x="0" y="22979"/>
                        </a:cubicBezTo>
                        <a:cubicBezTo>
                          <a:pt x="0" y="22979"/>
                          <a:pt x="1307" y="17842"/>
                          <a:pt x="2918" y="11490"/>
                        </a:cubicBezTo>
                        <a:cubicBezTo>
                          <a:pt x="4488" y="5182"/>
                          <a:pt x="5787" y="72"/>
                          <a:pt x="5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6"/>
                  <p:cNvSpPr/>
                  <p:nvPr/>
                </p:nvSpPr>
                <p:spPr>
                  <a:xfrm>
                    <a:off x="2428382" y="3911758"/>
                    <a:ext cx="50175" cy="590450"/>
                  </a:xfrm>
                  <a:custGeom>
                    <a:avLst/>
                    <a:gdLst/>
                    <a:ahLst/>
                    <a:cxnLst/>
                    <a:rect l="l" t="t" r="r" b="b"/>
                    <a:pathLst>
                      <a:path w="2007" h="23618" extrusionOk="0">
                        <a:moveTo>
                          <a:pt x="2006" y="0"/>
                        </a:moveTo>
                        <a:cubicBezTo>
                          <a:pt x="1976" y="0"/>
                          <a:pt x="1550" y="5289"/>
                          <a:pt x="1003" y="11824"/>
                        </a:cubicBezTo>
                        <a:cubicBezTo>
                          <a:pt x="1550" y="5289"/>
                          <a:pt x="2006" y="0"/>
                          <a:pt x="2006" y="0"/>
                        </a:cubicBezTo>
                        <a:close/>
                        <a:moveTo>
                          <a:pt x="1003" y="11831"/>
                        </a:moveTo>
                        <a:cubicBezTo>
                          <a:pt x="456" y="18332"/>
                          <a:pt x="0" y="23618"/>
                          <a:pt x="30" y="23618"/>
                        </a:cubicBezTo>
                        <a:cubicBezTo>
                          <a:pt x="30" y="23618"/>
                          <a:pt x="456" y="18332"/>
                          <a:pt x="1003" y="118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6"/>
                  <p:cNvSpPr/>
                  <p:nvPr/>
                </p:nvSpPr>
                <p:spPr>
                  <a:xfrm>
                    <a:off x="2479282" y="3911758"/>
                    <a:ext cx="46375" cy="590450"/>
                  </a:xfrm>
                  <a:custGeom>
                    <a:avLst/>
                    <a:gdLst/>
                    <a:ahLst/>
                    <a:cxnLst/>
                    <a:rect l="l" t="t" r="r" b="b"/>
                    <a:pathLst>
                      <a:path w="1855" h="23618" extrusionOk="0">
                        <a:moveTo>
                          <a:pt x="1" y="0"/>
                        </a:moveTo>
                        <a:cubicBezTo>
                          <a:pt x="1" y="4"/>
                          <a:pt x="396" y="5291"/>
                          <a:pt x="912" y="11824"/>
                        </a:cubicBezTo>
                        <a:cubicBezTo>
                          <a:pt x="1429" y="18329"/>
                          <a:pt x="1855" y="23618"/>
                          <a:pt x="1855" y="23618"/>
                        </a:cubicBezTo>
                        <a:cubicBezTo>
                          <a:pt x="1855" y="23618"/>
                          <a:pt x="1460" y="18329"/>
                          <a:pt x="943" y="11824"/>
                        </a:cubicBezTo>
                        <a:cubicBezTo>
                          <a:pt x="426" y="5291"/>
                          <a:pt x="1" y="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6"/>
                  <p:cNvSpPr/>
                  <p:nvPr/>
                </p:nvSpPr>
                <p:spPr>
                  <a:xfrm>
                    <a:off x="2480032" y="3911758"/>
                    <a:ext cx="142125" cy="575250"/>
                  </a:xfrm>
                  <a:custGeom>
                    <a:avLst/>
                    <a:gdLst/>
                    <a:ahLst/>
                    <a:cxnLst/>
                    <a:rect l="l" t="t" r="r" b="b"/>
                    <a:pathLst>
                      <a:path w="5685" h="23010" extrusionOk="0">
                        <a:moveTo>
                          <a:pt x="1" y="0"/>
                        </a:moveTo>
                        <a:lnTo>
                          <a:pt x="1" y="0"/>
                        </a:lnTo>
                        <a:cubicBezTo>
                          <a:pt x="3" y="7"/>
                          <a:pt x="1279" y="5172"/>
                          <a:pt x="2828" y="11520"/>
                        </a:cubicBezTo>
                        <a:cubicBezTo>
                          <a:pt x="4408" y="17873"/>
                          <a:pt x="5685" y="23010"/>
                          <a:pt x="5685" y="23010"/>
                        </a:cubicBezTo>
                        <a:cubicBezTo>
                          <a:pt x="5685" y="23010"/>
                          <a:pt x="4408" y="17842"/>
                          <a:pt x="2858" y="11490"/>
                        </a:cubicBezTo>
                        <a:cubicBezTo>
                          <a:pt x="1279" y="5141"/>
                          <a:pt x="3"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6"/>
                  <p:cNvSpPr/>
                  <p:nvPr/>
                </p:nvSpPr>
                <p:spPr>
                  <a:xfrm>
                    <a:off x="2480032" y="3911758"/>
                    <a:ext cx="234850" cy="544100"/>
                  </a:xfrm>
                  <a:custGeom>
                    <a:avLst/>
                    <a:gdLst/>
                    <a:ahLst/>
                    <a:cxnLst/>
                    <a:rect l="l" t="t" r="r" b="b"/>
                    <a:pathLst>
                      <a:path w="9394" h="21764" extrusionOk="0">
                        <a:moveTo>
                          <a:pt x="1" y="0"/>
                        </a:moveTo>
                        <a:cubicBezTo>
                          <a:pt x="1" y="0"/>
                          <a:pt x="2098" y="4863"/>
                          <a:pt x="4712" y="10882"/>
                        </a:cubicBezTo>
                        <a:cubicBezTo>
                          <a:pt x="2129" y="4863"/>
                          <a:pt x="31" y="0"/>
                          <a:pt x="1" y="0"/>
                        </a:cubicBezTo>
                        <a:close/>
                        <a:moveTo>
                          <a:pt x="4712" y="10882"/>
                        </a:moveTo>
                        <a:lnTo>
                          <a:pt x="4712" y="10882"/>
                        </a:lnTo>
                        <a:cubicBezTo>
                          <a:pt x="7296" y="16900"/>
                          <a:pt x="9393" y="21763"/>
                          <a:pt x="9393" y="21763"/>
                        </a:cubicBezTo>
                        <a:cubicBezTo>
                          <a:pt x="9393" y="21763"/>
                          <a:pt x="7296" y="16870"/>
                          <a:pt x="4712" y="108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6"/>
                  <p:cNvSpPr/>
                  <p:nvPr/>
                </p:nvSpPr>
                <p:spPr>
                  <a:xfrm>
                    <a:off x="2480807" y="3910983"/>
                    <a:ext cx="320700" cy="498525"/>
                  </a:xfrm>
                  <a:custGeom>
                    <a:avLst/>
                    <a:gdLst/>
                    <a:ahLst/>
                    <a:cxnLst/>
                    <a:rect l="l" t="t" r="r" b="b"/>
                    <a:pathLst>
                      <a:path w="12828" h="19941" extrusionOk="0">
                        <a:moveTo>
                          <a:pt x="0" y="1"/>
                        </a:moveTo>
                        <a:lnTo>
                          <a:pt x="0" y="1"/>
                        </a:lnTo>
                        <a:cubicBezTo>
                          <a:pt x="0" y="31"/>
                          <a:pt x="2857" y="4469"/>
                          <a:pt x="6414" y="9971"/>
                        </a:cubicBezTo>
                        <a:cubicBezTo>
                          <a:pt x="2888" y="4469"/>
                          <a:pt x="1" y="1"/>
                          <a:pt x="0" y="1"/>
                        </a:cubicBezTo>
                        <a:close/>
                        <a:moveTo>
                          <a:pt x="6414" y="9971"/>
                        </a:moveTo>
                        <a:cubicBezTo>
                          <a:pt x="9940" y="15472"/>
                          <a:pt x="12827" y="19940"/>
                          <a:pt x="12827" y="19940"/>
                        </a:cubicBezTo>
                        <a:cubicBezTo>
                          <a:pt x="12827" y="19940"/>
                          <a:pt x="9970" y="15472"/>
                          <a:pt x="6414" y="997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6"/>
                  <p:cNvSpPr/>
                  <p:nvPr/>
                </p:nvSpPr>
                <p:spPr>
                  <a:xfrm>
                    <a:off x="2481557" y="3910983"/>
                    <a:ext cx="397450" cy="439250"/>
                  </a:xfrm>
                  <a:custGeom>
                    <a:avLst/>
                    <a:gdLst/>
                    <a:ahLst/>
                    <a:cxnLst/>
                    <a:rect l="l" t="t" r="r" b="b"/>
                    <a:pathLst>
                      <a:path w="15898" h="17570" extrusionOk="0">
                        <a:moveTo>
                          <a:pt x="1" y="1"/>
                        </a:moveTo>
                        <a:lnTo>
                          <a:pt x="1" y="1"/>
                        </a:lnTo>
                        <a:cubicBezTo>
                          <a:pt x="3" y="4"/>
                          <a:pt x="3559" y="3954"/>
                          <a:pt x="7934" y="8785"/>
                        </a:cubicBezTo>
                        <a:cubicBezTo>
                          <a:pt x="3559" y="3924"/>
                          <a:pt x="3" y="4"/>
                          <a:pt x="1" y="1"/>
                        </a:cubicBezTo>
                        <a:close/>
                        <a:moveTo>
                          <a:pt x="7934" y="8785"/>
                        </a:moveTo>
                        <a:cubicBezTo>
                          <a:pt x="12311" y="13648"/>
                          <a:pt x="15867" y="17569"/>
                          <a:pt x="15898" y="17569"/>
                        </a:cubicBezTo>
                        <a:cubicBezTo>
                          <a:pt x="15898" y="17569"/>
                          <a:pt x="12341" y="13648"/>
                          <a:pt x="7934" y="87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6"/>
                  <p:cNvSpPr/>
                  <p:nvPr/>
                </p:nvSpPr>
                <p:spPr>
                  <a:xfrm>
                    <a:off x="2481557" y="3910233"/>
                    <a:ext cx="463575" cy="369325"/>
                  </a:xfrm>
                  <a:custGeom>
                    <a:avLst/>
                    <a:gdLst/>
                    <a:ahLst/>
                    <a:cxnLst/>
                    <a:rect l="l" t="t" r="r" b="b"/>
                    <a:pathLst>
                      <a:path w="18543" h="14773" extrusionOk="0">
                        <a:moveTo>
                          <a:pt x="31" y="0"/>
                        </a:moveTo>
                        <a:cubicBezTo>
                          <a:pt x="1" y="0"/>
                          <a:pt x="4165" y="3314"/>
                          <a:pt x="9271" y="7387"/>
                        </a:cubicBezTo>
                        <a:cubicBezTo>
                          <a:pt x="11733" y="9339"/>
                          <a:pt x="13965" y="11116"/>
                          <a:pt x="15622" y="12438"/>
                        </a:cubicBezTo>
                        <a:lnTo>
                          <a:pt x="15622" y="12438"/>
                        </a:lnTo>
                        <a:lnTo>
                          <a:pt x="9302" y="7387"/>
                        </a:lnTo>
                        <a:cubicBezTo>
                          <a:pt x="4165" y="3314"/>
                          <a:pt x="31" y="0"/>
                          <a:pt x="31" y="0"/>
                        </a:cubicBezTo>
                        <a:close/>
                        <a:moveTo>
                          <a:pt x="15622" y="12438"/>
                        </a:moveTo>
                        <a:lnTo>
                          <a:pt x="18542" y="14773"/>
                        </a:lnTo>
                        <a:cubicBezTo>
                          <a:pt x="18542" y="14773"/>
                          <a:pt x="17421" y="13874"/>
                          <a:pt x="15622" y="124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6"/>
                  <p:cNvSpPr/>
                  <p:nvPr/>
                </p:nvSpPr>
                <p:spPr>
                  <a:xfrm>
                    <a:off x="2482332" y="3910233"/>
                    <a:ext cx="517500" cy="288775"/>
                  </a:xfrm>
                  <a:custGeom>
                    <a:avLst/>
                    <a:gdLst/>
                    <a:ahLst/>
                    <a:cxnLst/>
                    <a:rect l="l" t="t" r="r" b="b"/>
                    <a:pathLst>
                      <a:path w="20700" h="11551" extrusionOk="0">
                        <a:moveTo>
                          <a:pt x="1" y="0"/>
                        </a:moveTo>
                        <a:cubicBezTo>
                          <a:pt x="0" y="0"/>
                          <a:pt x="0" y="0"/>
                          <a:pt x="0" y="0"/>
                        </a:cubicBezTo>
                        <a:cubicBezTo>
                          <a:pt x="0" y="0"/>
                          <a:pt x="4620" y="2584"/>
                          <a:pt x="10335" y="5776"/>
                        </a:cubicBezTo>
                        <a:cubicBezTo>
                          <a:pt x="16049" y="8967"/>
                          <a:pt x="20700" y="11551"/>
                          <a:pt x="20700" y="11551"/>
                        </a:cubicBezTo>
                        <a:lnTo>
                          <a:pt x="10365" y="5745"/>
                        </a:lnTo>
                        <a:cubicBezTo>
                          <a:pt x="4684" y="2572"/>
                          <a:pt x="5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6"/>
                  <p:cNvSpPr/>
                  <p:nvPr/>
                </p:nvSpPr>
                <p:spPr>
                  <a:xfrm>
                    <a:off x="2483082" y="3909483"/>
                    <a:ext cx="557025" cy="200625"/>
                  </a:xfrm>
                  <a:custGeom>
                    <a:avLst/>
                    <a:gdLst/>
                    <a:ahLst/>
                    <a:cxnLst/>
                    <a:rect l="l" t="t" r="r" b="b"/>
                    <a:pathLst>
                      <a:path w="22281" h="8025" extrusionOk="0">
                        <a:moveTo>
                          <a:pt x="11125" y="4012"/>
                        </a:moveTo>
                        <a:cubicBezTo>
                          <a:pt x="4985" y="1793"/>
                          <a:pt x="0" y="0"/>
                          <a:pt x="0" y="0"/>
                        </a:cubicBezTo>
                        <a:cubicBezTo>
                          <a:pt x="0" y="0"/>
                          <a:pt x="4985" y="1793"/>
                          <a:pt x="11125" y="4012"/>
                        </a:cubicBezTo>
                        <a:cubicBezTo>
                          <a:pt x="17296" y="6231"/>
                          <a:pt x="22281" y="8024"/>
                          <a:pt x="22281" y="8024"/>
                        </a:cubicBezTo>
                        <a:cubicBezTo>
                          <a:pt x="22281" y="8024"/>
                          <a:pt x="17296" y="6231"/>
                          <a:pt x="11125" y="40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6"/>
                  <p:cNvSpPr/>
                  <p:nvPr/>
                </p:nvSpPr>
                <p:spPr>
                  <a:xfrm>
                    <a:off x="2483082" y="3909483"/>
                    <a:ext cx="582100" cy="105625"/>
                  </a:xfrm>
                  <a:custGeom>
                    <a:avLst/>
                    <a:gdLst/>
                    <a:ahLst/>
                    <a:cxnLst/>
                    <a:rect l="l" t="t" r="r" b="b"/>
                    <a:pathLst>
                      <a:path w="23284" h="4225" extrusionOk="0">
                        <a:moveTo>
                          <a:pt x="0" y="0"/>
                        </a:moveTo>
                        <a:lnTo>
                          <a:pt x="11642" y="2128"/>
                        </a:lnTo>
                        <a:cubicBezTo>
                          <a:pt x="18086" y="3283"/>
                          <a:pt x="23284" y="4225"/>
                          <a:pt x="23284" y="4225"/>
                        </a:cubicBezTo>
                        <a:cubicBezTo>
                          <a:pt x="23284" y="4225"/>
                          <a:pt x="18086" y="3283"/>
                          <a:pt x="11642" y="2097"/>
                        </a:cubicBezTo>
                        <a:cubicBezTo>
                          <a:pt x="5200" y="943"/>
                          <a:pt x="3"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6"/>
                  <p:cNvSpPr/>
                  <p:nvPr/>
                </p:nvSpPr>
                <p:spPr>
                  <a:xfrm>
                    <a:off x="2483082" y="3908708"/>
                    <a:ext cx="591975" cy="9900"/>
                  </a:xfrm>
                  <a:custGeom>
                    <a:avLst/>
                    <a:gdLst/>
                    <a:ahLst/>
                    <a:cxnLst/>
                    <a:rect l="l" t="t" r="r" b="b"/>
                    <a:pathLst>
                      <a:path w="23679" h="396" extrusionOk="0">
                        <a:moveTo>
                          <a:pt x="0" y="1"/>
                        </a:moveTo>
                        <a:lnTo>
                          <a:pt x="11855" y="213"/>
                        </a:lnTo>
                        <a:lnTo>
                          <a:pt x="23679" y="396"/>
                        </a:lnTo>
                        <a:cubicBezTo>
                          <a:pt x="23679" y="396"/>
                          <a:pt x="18390" y="305"/>
                          <a:pt x="11855" y="183"/>
                        </a:cubicBezTo>
                        <a:cubicBezTo>
                          <a:pt x="5290" y="61"/>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6"/>
                  <p:cNvSpPr/>
                  <p:nvPr/>
                </p:nvSpPr>
                <p:spPr>
                  <a:xfrm>
                    <a:off x="2483082" y="3821333"/>
                    <a:ext cx="585900" cy="85875"/>
                  </a:xfrm>
                  <a:custGeom>
                    <a:avLst/>
                    <a:gdLst/>
                    <a:ahLst/>
                    <a:cxnLst/>
                    <a:rect l="l" t="t" r="r" b="b"/>
                    <a:pathLst>
                      <a:path w="23436" h="3435" extrusionOk="0">
                        <a:moveTo>
                          <a:pt x="23436" y="0"/>
                        </a:moveTo>
                        <a:cubicBezTo>
                          <a:pt x="23434" y="0"/>
                          <a:pt x="18176" y="760"/>
                          <a:pt x="11703" y="1702"/>
                        </a:cubicBezTo>
                        <a:cubicBezTo>
                          <a:pt x="5229" y="2675"/>
                          <a:pt x="0" y="3435"/>
                          <a:pt x="0" y="3435"/>
                        </a:cubicBezTo>
                        <a:cubicBezTo>
                          <a:pt x="0" y="3435"/>
                          <a:pt x="5229" y="2675"/>
                          <a:pt x="11703" y="1733"/>
                        </a:cubicBezTo>
                        <a:cubicBezTo>
                          <a:pt x="18176" y="791"/>
                          <a:pt x="23434" y="0"/>
                          <a:pt x="23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6"/>
                  <p:cNvSpPr/>
                  <p:nvPr/>
                </p:nvSpPr>
                <p:spPr>
                  <a:xfrm>
                    <a:off x="2483082" y="3726333"/>
                    <a:ext cx="564625" cy="180875"/>
                  </a:xfrm>
                  <a:custGeom>
                    <a:avLst/>
                    <a:gdLst/>
                    <a:ahLst/>
                    <a:cxnLst/>
                    <a:rect l="l" t="t" r="r" b="b"/>
                    <a:pathLst>
                      <a:path w="22585" h="7235" extrusionOk="0">
                        <a:moveTo>
                          <a:pt x="22584" y="1"/>
                        </a:moveTo>
                        <a:lnTo>
                          <a:pt x="22584" y="1"/>
                        </a:lnTo>
                        <a:cubicBezTo>
                          <a:pt x="22533" y="17"/>
                          <a:pt x="17477" y="1622"/>
                          <a:pt x="11277" y="3587"/>
                        </a:cubicBezTo>
                        <a:lnTo>
                          <a:pt x="0" y="7235"/>
                        </a:lnTo>
                        <a:cubicBezTo>
                          <a:pt x="0" y="7235"/>
                          <a:pt x="5046" y="5624"/>
                          <a:pt x="11277" y="3618"/>
                        </a:cubicBezTo>
                        <a:cubicBezTo>
                          <a:pt x="17477" y="1622"/>
                          <a:pt x="22533" y="17"/>
                          <a:pt x="22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6"/>
                  <p:cNvSpPr/>
                  <p:nvPr/>
                </p:nvSpPr>
                <p:spPr>
                  <a:xfrm>
                    <a:off x="2482332" y="3635908"/>
                    <a:ext cx="527375" cy="270550"/>
                  </a:xfrm>
                  <a:custGeom>
                    <a:avLst/>
                    <a:gdLst/>
                    <a:ahLst/>
                    <a:cxnLst/>
                    <a:rect l="l" t="t" r="r" b="b"/>
                    <a:pathLst>
                      <a:path w="21095" h="10822" extrusionOk="0">
                        <a:moveTo>
                          <a:pt x="21095" y="1"/>
                        </a:moveTo>
                        <a:cubicBezTo>
                          <a:pt x="21093" y="2"/>
                          <a:pt x="16352" y="2403"/>
                          <a:pt x="10547" y="5411"/>
                        </a:cubicBezTo>
                        <a:cubicBezTo>
                          <a:pt x="16382" y="2433"/>
                          <a:pt x="21093" y="2"/>
                          <a:pt x="21095" y="1"/>
                        </a:cubicBezTo>
                        <a:close/>
                        <a:moveTo>
                          <a:pt x="10547" y="5411"/>
                        </a:moveTo>
                        <a:cubicBezTo>
                          <a:pt x="4711" y="8390"/>
                          <a:pt x="0" y="10821"/>
                          <a:pt x="0" y="10821"/>
                        </a:cubicBezTo>
                        <a:cubicBezTo>
                          <a:pt x="0" y="10821"/>
                          <a:pt x="4742" y="8390"/>
                          <a:pt x="10547" y="54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6"/>
                  <p:cNvSpPr/>
                  <p:nvPr/>
                </p:nvSpPr>
                <p:spPr>
                  <a:xfrm>
                    <a:off x="2482332" y="3553083"/>
                    <a:ext cx="474950" cy="353375"/>
                  </a:xfrm>
                  <a:custGeom>
                    <a:avLst/>
                    <a:gdLst/>
                    <a:ahLst/>
                    <a:cxnLst/>
                    <a:rect l="l" t="t" r="r" b="b"/>
                    <a:pathLst>
                      <a:path w="18998" h="14135" extrusionOk="0">
                        <a:moveTo>
                          <a:pt x="18997" y="0"/>
                        </a:moveTo>
                        <a:lnTo>
                          <a:pt x="18997" y="0"/>
                        </a:lnTo>
                        <a:cubicBezTo>
                          <a:pt x="18994" y="3"/>
                          <a:pt x="14740" y="3163"/>
                          <a:pt x="9514" y="7052"/>
                        </a:cubicBezTo>
                        <a:cubicBezTo>
                          <a:pt x="14770" y="3163"/>
                          <a:pt x="18994" y="3"/>
                          <a:pt x="18997" y="0"/>
                        </a:cubicBezTo>
                        <a:close/>
                        <a:moveTo>
                          <a:pt x="9514" y="7052"/>
                        </a:moveTo>
                        <a:cubicBezTo>
                          <a:pt x="4255" y="10943"/>
                          <a:pt x="0" y="14104"/>
                          <a:pt x="0" y="14134"/>
                        </a:cubicBezTo>
                        <a:cubicBezTo>
                          <a:pt x="0" y="14134"/>
                          <a:pt x="4286" y="10973"/>
                          <a:pt x="9514" y="70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6"/>
                  <p:cNvSpPr/>
                  <p:nvPr/>
                </p:nvSpPr>
                <p:spPr>
                  <a:xfrm>
                    <a:off x="2481557" y="3480133"/>
                    <a:ext cx="411875" cy="425575"/>
                  </a:xfrm>
                  <a:custGeom>
                    <a:avLst/>
                    <a:gdLst/>
                    <a:ahLst/>
                    <a:cxnLst/>
                    <a:rect l="l" t="t" r="r" b="b"/>
                    <a:pathLst>
                      <a:path w="16475" h="17023" extrusionOk="0">
                        <a:moveTo>
                          <a:pt x="16475" y="1"/>
                        </a:moveTo>
                        <a:lnTo>
                          <a:pt x="16475" y="1"/>
                        </a:lnTo>
                        <a:cubicBezTo>
                          <a:pt x="16432" y="45"/>
                          <a:pt x="12770" y="3827"/>
                          <a:pt x="8238" y="8481"/>
                        </a:cubicBezTo>
                        <a:cubicBezTo>
                          <a:pt x="3679" y="13192"/>
                          <a:pt x="1" y="17022"/>
                          <a:pt x="1" y="17022"/>
                        </a:cubicBezTo>
                        <a:cubicBezTo>
                          <a:pt x="1" y="17022"/>
                          <a:pt x="3709" y="13223"/>
                          <a:pt x="8268" y="8511"/>
                        </a:cubicBezTo>
                        <a:cubicBezTo>
                          <a:pt x="12771" y="3828"/>
                          <a:pt x="16432" y="45"/>
                          <a:pt x="16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6"/>
                  <p:cNvSpPr/>
                  <p:nvPr/>
                </p:nvSpPr>
                <p:spPr>
                  <a:xfrm>
                    <a:off x="2480807" y="3417833"/>
                    <a:ext cx="338175" cy="487100"/>
                  </a:xfrm>
                  <a:custGeom>
                    <a:avLst/>
                    <a:gdLst/>
                    <a:ahLst/>
                    <a:cxnLst/>
                    <a:rect l="l" t="t" r="r" b="b"/>
                    <a:pathLst>
                      <a:path w="13527" h="19484" extrusionOk="0">
                        <a:moveTo>
                          <a:pt x="13496" y="0"/>
                        </a:moveTo>
                        <a:lnTo>
                          <a:pt x="13496" y="0"/>
                        </a:lnTo>
                        <a:cubicBezTo>
                          <a:pt x="13496" y="0"/>
                          <a:pt x="10517" y="4377"/>
                          <a:pt x="6748" y="9727"/>
                        </a:cubicBezTo>
                        <a:cubicBezTo>
                          <a:pt x="3040" y="15107"/>
                          <a:pt x="0" y="19484"/>
                          <a:pt x="0" y="19484"/>
                        </a:cubicBezTo>
                        <a:cubicBezTo>
                          <a:pt x="31" y="19484"/>
                          <a:pt x="3040" y="15137"/>
                          <a:pt x="6779" y="9757"/>
                        </a:cubicBezTo>
                        <a:cubicBezTo>
                          <a:pt x="10487" y="4377"/>
                          <a:pt x="13526" y="0"/>
                          <a:pt x="13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6"/>
                  <p:cNvSpPr/>
                  <p:nvPr/>
                </p:nvSpPr>
                <p:spPr>
                  <a:xfrm>
                    <a:off x="2480807" y="3369183"/>
                    <a:ext cx="253075" cy="535000"/>
                  </a:xfrm>
                  <a:custGeom>
                    <a:avLst/>
                    <a:gdLst/>
                    <a:ahLst/>
                    <a:cxnLst/>
                    <a:rect l="l" t="t" r="r" b="b"/>
                    <a:pathLst>
                      <a:path w="10123" h="21400" extrusionOk="0">
                        <a:moveTo>
                          <a:pt x="10122" y="1"/>
                        </a:moveTo>
                        <a:cubicBezTo>
                          <a:pt x="10120" y="4"/>
                          <a:pt x="7841" y="4805"/>
                          <a:pt x="5046" y="10700"/>
                        </a:cubicBezTo>
                        <a:cubicBezTo>
                          <a:pt x="2250" y="16627"/>
                          <a:pt x="0" y="21399"/>
                          <a:pt x="0" y="21399"/>
                        </a:cubicBezTo>
                        <a:cubicBezTo>
                          <a:pt x="0" y="21399"/>
                          <a:pt x="0" y="21399"/>
                          <a:pt x="0" y="21399"/>
                        </a:cubicBezTo>
                        <a:cubicBezTo>
                          <a:pt x="15" y="21399"/>
                          <a:pt x="2289" y="16608"/>
                          <a:pt x="5076" y="10700"/>
                        </a:cubicBezTo>
                        <a:cubicBezTo>
                          <a:pt x="7872" y="4805"/>
                          <a:pt x="10120" y="4"/>
                          <a:pt x="10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6"/>
                  <p:cNvSpPr/>
                  <p:nvPr/>
                </p:nvSpPr>
                <p:spPr>
                  <a:xfrm>
                    <a:off x="2480032" y="3619183"/>
                    <a:ext cx="81350" cy="285000"/>
                  </a:xfrm>
                  <a:custGeom>
                    <a:avLst/>
                    <a:gdLst/>
                    <a:ahLst/>
                    <a:cxnLst/>
                    <a:rect l="l" t="t" r="r" b="b"/>
                    <a:pathLst>
                      <a:path w="3254" h="11400" extrusionOk="0">
                        <a:moveTo>
                          <a:pt x="3253" y="1"/>
                        </a:moveTo>
                        <a:lnTo>
                          <a:pt x="3253" y="1"/>
                        </a:lnTo>
                        <a:cubicBezTo>
                          <a:pt x="1460" y="6293"/>
                          <a:pt x="1" y="11399"/>
                          <a:pt x="1" y="11399"/>
                        </a:cubicBezTo>
                        <a:cubicBezTo>
                          <a:pt x="31" y="11399"/>
                          <a:pt x="1460" y="6323"/>
                          <a:pt x="3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6"/>
                  <p:cNvSpPr/>
                  <p:nvPr/>
                </p:nvSpPr>
                <p:spPr>
                  <a:xfrm>
                    <a:off x="2480032" y="3315233"/>
                    <a:ext cx="66900" cy="588950"/>
                  </a:xfrm>
                  <a:custGeom>
                    <a:avLst/>
                    <a:gdLst/>
                    <a:ahLst/>
                    <a:cxnLst/>
                    <a:rect l="l" t="t" r="r" b="b"/>
                    <a:pathLst>
                      <a:path w="2676" h="23558" extrusionOk="0">
                        <a:moveTo>
                          <a:pt x="2676" y="1"/>
                        </a:moveTo>
                        <a:lnTo>
                          <a:pt x="2676" y="1"/>
                        </a:lnTo>
                        <a:cubicBezTo>
                          <a:pt x="2648" y="1"/>
                          <a:pt x="2179" y="4298"/>
                          <a:pt x="1555" y="9869"/>
                        </a:cubicBezTo>
                        <a:lnTo>
                          <a:pt x="1555" y="9869"/>
                        </a:lnTo>
                        <a:cubicBezTo>
                          <a:pt x="2184" y="4277"/>
                          <a:pt x="2676" y="1"/>
                          <a:pt x="2676" y="1"/>
                        </a:cubicBezTo>
                        <a:close/>
                        <a:moveTo>
                          <a:pt x="1555" y="9869"/>
                        </a:moveTo>
                        <a:lnTo>
                          <a:pt x="1555" y="9869"/>
                        </a:lnTo>
                        <a:cubicBezTo>
                          <a:pt x="1484" y="10495"/>
                          <a:pt x="1412" y="11139"/>
                          <a:pt x="1338" y="11794"/>
                        </a:cubicBezTo>
                        <a:cubicBezTo>
                          <a:pt x="1412" y="11139"/>
                          <a:pt x="1484" y="10496"/>
                          <a:pt x="1555" y="9869"/>
                        </a:cubicBezTo>
                        <a:close/>
                        <a:moveTo>
                          <a:pt x="1338" y="11794"/>
                        </a:moveTo>
                        <a:cubicBezTo>
                          <a:pt x="578" y="18299"/>
                          <a:pt x="1" y="23557"/>
                          <a:pt x="1" y="23557"/>
                        </a:cubicBezTo>
                        <a:cubicBezTo>
                          <a:pt x="1" y="23557"/>
                          <a:pt x="609" y="18299"/>
                          <a:pt x="1338" y="117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6"/>
                  <p:cNvSpPr/>
                  <p:nvPr/>
                </p:nvSpPr>
                <p:spPr>
                  <a:xfrm>
                    <a:off x="2449657" y="3312958"/>
                    <a:ext cx="29650" cy="591225"/>
                  </a:xfrm>
                  <a:custGeom>
                    <a:avLst/>
                    <a:gdLst/>
                    <a:ahLst/>
                    <a:cxnLst/>
                    <a:rect l="l" t="t" r="r" b="b"/>
                    <a:pathLst>
                      <a:path w="1186" h="23649" extrusionOk="0">
                        <a:moveTo>
                          <a:pt x="0" y="0"/>
                        </a:moveTo>
                        <a:cubicBezTo>
                          <a:pt x="0" y="4"/>
                          <a:pt x="243" y="5292"/>
                          <a:pt x="578" y="11824"/>
                        </a:cubicBezTo>
                        <a:cubicBezTo>
                          <a:pt x="912" y="18359"/>
                          <a:pt x="1155" y="23648"/>
                          <a:pt x="1155" y="23648"/>
                        </a:cubicBezTo>
                        <a:cubicBezTo>
                          <a:pt x="1186" y="23648"/>
                          <a:pt x="912" y="18329"/>
                          <a:pt x="608" y="11824"/>
                        </a:cubicBezTo>
                        <a:cubicBezTo>
                          <a:pt x="274" y="5292"/>
                          <a:pt x="0" y="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6"/>
                  <p:cNvSpPr/>
                  <p:nvPr/>
                </p:nvSpPr>
                <p:spPr>
                  <a:xfrm>
                    <a:off x="2353132" y="3325108"/>
                    <a:ext cx="125425" cy="579075"/>
                  </a:xfrm>
                  <a:custGeom>
                    <a:avLst/>
                    <a:gdLst/>
                    <a:ahLst/>
                    <a:cxnLst/>
                    <a:rect l="l" t="t" r="r" b="b"/>
                    <a:pathLst>
                      <a:path w="5017" h="23163" extrusionOk="0">
                        <a:moveTo>
                          <a:pt x="1" y="1"/>
                        </a:moveTo>
                        <a:lnTo>
                          <a:pt x="1" y="1"/>
                        </a:lnTo>
                        <a:cubicBezTo>
                          <a:pt x="2" y="4"/>
                          <a:pt x="1096" y="5201"/>
                          <a:pt x="2493" y="11582"/>
                        </a:cubicBezTo>
                        <a:cubicBezTo>
                          <a:pt x="1126" y="5201"/>
                          <a:pt x="2" y="4"/>
                          <a:pt x="1" y="1"/>
                        </a:cubicBezTo>
                        <a:close/>
                        <a:moveTo>
                          <a:pt x="2493" y="11582"/>
                        </a:moveTo>
                        <a:lnTo>
                          <a:pt x="2493" y="11582"/>
                        </a:lnTo>
                        <a:cubicBezTo>
                          <a:pt x="3861" y="17995"/>
                          <a:pt x="4986" y="23162"/>
                          <a:pt x="4986" y="23162"/>
                        </a:cubicBezTo>
                        <a:cubicBezTo>
                          <a:pt x="5016" y="23162"/>
                          <a:pt x="3891" y="17965"/>
                          <a:pt x="2493" y="1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6"/>
                  <p:cNvSpPr/>
                  <p:nvPr/>
                </p:nvSpPr>
                <p:spPr>
                  <a:xfrm>
                    <a:off x="2258907" y="3353233"/>
                    <a:ext cx="218875" cy="550950"/>
                  </a:xfrm>
                  <a:custGeom>
                    <a:avLst/>
                    <a:gdLst/>
                    <a:ahLst/>
                    <a:cxnLst/>
                    <a:rect l="l" t="t" r="r" b="b"/>
                    <a:pathLst>
                      <a:path w="8755" h="22038" extrusionOk="0">
                        <a:moveTo>
                          <a:pt x="31" y="0"/>
                        </a:moveTo>
                        <a:cubicBezTo>
                          <a:pt x="1" y="0"/>
                          <a:pt x="1976" y="4955"/>
                          <a:pt x="4378" y="11034"/>
                        </a:cubicBezTo>
                        <a:cubicBezTo>
                          <a:pt x="6779" y="17113"/>
                          <a:pt x="8755" y="22037"/>
                          <a:pt x="8755" y="22037"/>
                        </a:cubicBezTo>
                        <a:cubicBezTo>
                          <a:pt x="8755" y="22037"/>
                          <a:pt x="6809" y="17113"/>
                          <a:pt x="4408" y="11034"/>
                        </a:cubicBezTo>
                        <a:cubicBezTo>
                          <a:pt x="1976" y="4955"/>
                          <a:pt x="31"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6"/>
                  <p:cNvSpPr/>
                  <p:nvPr/>
                </p:nvSpPr>
                <p:spPr>
                  <a:xfrm>
                    <a:off x="2171532" y="3397308"/>
                    <a:ext cx="306250" cy="506875"/>
                  </a:xfrm>
                  <a:custGeom>
                    <a:avLst/>
                    <a:gdLst/>
                    <a:ahLst/>
                    <a:cxnLst/>
                    <a:rect l="l" t="t" r="r" b="b"/>
                    <a:pathLst>
                      <a:path w="12250" h="20275" extrusionOk="0">
                        <a:moveTo>
                          <a:pt x="0" y="0"/>
                        </a:moveTo>
                        <a:cubicBezTo>
                          <a:pt x="1" y="2"/>
                          <a:pt x="770" y="1283"/>
                          <a:pt x="1998" y="3313"/>
                        </a:cubicBezTo>
                        <a:lnTo>
                          <a:pt x="1998" y="3313"/>
                        </a:lnTo>
                        <a:cubicBezTo>
                          <a:pt x="772" y="1277"/>
                          <a:pt x="1" y="2"/>
                          <a:pt x="0" y="0"/>
                        </a:cubicBezTo>
                        <a:close/>
                        <a:moveTo>
                          <a:pt x="1998" y="3313"/>
                        </a:moveTo>
                        <a:cubicBezTo>
                          <a:pt x="3083" y="5115"/>
                          <a:pt x="4526" y="7513"/>
                          <a:pt x="6110" y="10153"/>
                        </a:cubicBezTo>
                        <a:cubicBezTo>
                          <a:pt x="9484" y="15745"/>
                          <a:pt x="12219" y="20274"/>
                          <a:pt x="12250" y="20274"/>
                        </a:cubicBezTo>
                        <a:cubicBezTo>
                          <a:pt x="12250" y="20274"/>
                          <a:pt x="9514" y="15715"/>
                          <a:pt x="6140" y="10122"/>
                        </a:cubicBezTo>
                        <a:cubicBezTo>
                          <a:pt x="4540" y="7508"/>
                          <a:pt x="3088" y="5115"/>
                          <a:pt x="1998" y="33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6"/>
                  <p:cNvSpPr/>
                  <p:nvPr/>
                </p:nvSpPr>
                <p:spPr>
                  <a:xfrm>
                    <a:off x="2092507" y="3454308"/>
                    <a:ext cx="384525" cy="450625"/>
                  </a:xfrm>
                  <a:custGeom>
                    <a:avLst/>
                    <a:gdLst/>
                    <a:ahLst/>
                    <a:cxnLst/>
                    <a:rect l="l" t="t" r="r" b="b"/>
                    <a:pathLst>
                      <a:path w="15381" h="18025" extrusionOk="0">
                        <a:moveTo>
                          <a:pt x="0" y="0"/>
                        </a:moveTo>
                        <a:cubicBezTo>
                          <a:pt x="2" y="3"/>
                          <a:pt x="3436" y="4044"/>
                          <a:pt x="7690" y="8997"/>
                        </a:cubicBezTo>
                        <a:cubicBezTo>
                          <a:pt x="3436" y="4014"/>
                          <a:pt x="2" y="3"/>
                          <a:pt x="0" y="0"/>
                        </a:cubicBezTo>
                        <a:close/>
                        <a:moveTo>
                          <a:pt x="7690" y="8997"/>
                        </a:moveTo>
                        <a:lnTo>
                          <a:pt x="7690" y="8997"/>
                        </a:lnTo>
                        <a:cubicBezTo>
                          <a:pt x="11915" y="13982"/>
                          <a:pt x="15380" y="18025"/>
                          <a:pt x="15380" y="18025"/>
                        </a:cubicBezTo>
                        <a:cubicBezTo>
                          <a:pt x="15380" y="18025"/>
                          <a:pt x="11946" y="13982"/>
                          <a:pt x="7690" y="89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6"/>
                  <p:cNvSpPr/>
                  <p:nvPr/>
                </p:nvSpPr>
                <p:spPr>
                  <a:xfrm>
                    <a:off x="2024107" y="3522683"/>
                    <a:ext cx="452150" cy="383025"/>
                  </a:xfrm>
                  <a:custGeom>
                    <a:avLst/>
                    <a:gdLst/>
                    <a:ahLst/>
                    <a:cxnLst/>
                    <a:rect l="l" t="t" r="r" b="b"/>
                    <a:pathLst>
                      <a:path w="18086" h="15321" extrusionOk="0">
                        <a:moveTo>
                          <a:pt x="0" y="1"/>
                        </a:moveTo>
                        <a:cubicBezTo>
                          <a:pt x="3" y="3"/>
                          <a:pt x="4045" y="3437"/>
                          <a:pt x="9028" y="7660"/>
                        </a:cubicBezTo>
                        <a:cubicBezTo>
                          <a:pt x="4045" y="3406"/>
                          <a:pt x="3" y="3"/>
                          <a:pt x="0" y="1"/>
                        </a:cubicBezTo>
                        <a:close/>
                        <a:moveTo>
                          <a:pt x="9028" y="7660"/>
                        </a:moveTo>
                        <a:lnTo>
                          <a:pt x="18086" y="15320"/>
                        </a:lnTo>
                        <a:cubicBezTo>
                          <a:pt x="18086" y="15320"/>
                          <a:pt x="14043" y="11885"/>
                          <a:pt x="9028" y="76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6"/>
                  <p:cNvSpPr/>
                  <p:nvPr/>
                </p:nvSpPr>
                <p:spPr>
                  <a:xfrm>
                    <a:off x="1967107" y="3602483"/>
                    <a:ext cx="508400" cy="303975"/>
                  </a:xfrm>
                  <a:custGeom>
                    <a:avLst/>
                    <a:gdLst/>
                    <a:ahLst/>
                    <a:cxnLst/>
                    <a:rect l="l" t="t" r="r" b="b"/>
                    <a:pathLst>
                      <a:path w="20336" h="12159" extrusionOk="0">
                        <a:moveTo>
                          <a:pt x="10153" y="6079"/>
                        </a:moveTo>
                        <a:cubicBezTo>
                          <a:pt x="15776" y="9423"/>
                          <a:pt x="20336" y="12158"/>
                          <a:pt x="20336" y="12158"/>
                        </a:cubicBezTo>
                        <a:cubicBezTo>
                          <a:pt x="20336" y="12158"/>
                          <a:pt x="15776" y="9423"/>
                          <a:pt x="10153" y="6079"/>
                        </a:cubicBezTo>
                        <a:cubicBezTo>
                          <a:pt x="4560" y="2705"/>
                          <a:pt x="1" y="0"/>
                          <a:pt x="1" y="0"/>
                        </a:cubicBezTo>
                        <a:cubicBezTo>
                          <a:pt x="1" y="0"/>
                          <a:pt x="4560" y="2705"/>
                          <a:pt x="10153" y="6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6"/>
                  <p:cNvSpPr/>
                  <p:nvPr/>
                </p:nvSpPr>
                <p:spPr>
                  <a:xfrm>
                    <a:off x="1924557" y="3689858"/>
                    <a:ext cx="550950" cy="216600"/>
                  </a:xfrm>
                  <a:custGeom>
                    <a:avLst/>
                    <a:gdLst/>
                    <a:ahLst/>
                    <a:cxnLst/>
                    <a:rect l="l" t="t" r="r" b="b"/>
                    <a:pathLst>
                      <a:path w="22038" h="8664" extrusionOk="0">
                        <a:moveTo>
                          <a:pt x="1" y="1"/>
                        </a:moveTo>
                        <a:lnTo>
                          <a:pt x="1" y="1"/>
                        </a:lnTo>
                        <a:cubicBezTo>
                          <a:pt x="2" y="1"/>
                          <a:pt x="4926" y="1946"/>
                          <a:pt x="11004" y="4347"/>
                        </a:cubicBezTo>
                        <a:cubicBezTo>
                          <a:pt x="17083" y="6718"/>
                          <a:pt x="22038" y="8663"/>
                          <a:pt x="22038" y="8663"/>
                        </a:cubicBezTo>
                        <a:cubicBezTo>
                          <a:pt x="22038" y="8663"/>
                          <a:pt x="17083" y="6718"/>
                          <a:pt x="11004" y="4317"/>
                        </a:cubicBezTo>
                        <a:cubicBezTo>
                          <a:pt x="4926" y="1916"/>
                          <a:pt x="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6"/>
                  <p:cNvSpPr/>
                  <p:nvPr/>
                </p:nvSpPr>
                <p:spPr>
                  <a:xfrm>
                    <a:off x="1895682" y="3783333"/>
                    <a:ext cx="579825" cy="123150"/>
                  </a:xfrm>
                  <a:custGeom>
                    <a:avLst/>
                    <a:gdLst/>
                    <a:ahLst/>
                    <a:cxnLst/>
                    <a:rect l="l" t="t" r="r" b="b"/>
                    <a:pathLst>
                      <a:path w="23193" h="4926" extrusionOk="0">
                        <a:moveTo>
                          <a:pt x="1" y="0"/>
                        </a:moveTo>
                        <a:cubicBezTo>
                          <a:pt x="2" y="1"/>
                          <a:pt x="5199" y="1125"/>
                          <a:pt x="11581" y="2493"/>
                        </a:cubicBezTo>
                        <a:cubicBezTo>
                          <a:pt x="17910" y="3812"/>
                          <a:pt x="23055" y="4925"/>
                          <a:pt x="23190" y="4925"/>
                        </a:cubicBezTo>
                        <a:cubicBezTo>
                          <a:pt x="23192" y="4925"/>
                          <a:pt x="23193" y="4925"/>
                          <a:pt x="23193" y="4924"/>
                        </a:cubicBezTo>
                        <a:cubicBezTo>
                          <a:pt x="23193" y="4924"/>
                          <a:pt x="17995" y="3830"/>
                          <a:pt x="11612" y="2462"/>
                        </a:cubicBezTo>
                        <a:cubicBezTo>
                          <a:pt x="5199" y="1095"/>
                          <a:pt x="2" y="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6"/>
                  <p:cNvSpPr/>
                  <p:nvPr/>
                </p:nvSpPr>
                <p:spPr>
                  <a:xfrm>
                    <a:off x="1883532" y="3880583"/>
                    <a:ext cx="591975" cy="27400"/>
                  </a:xfrm>
                  <a:custGeom>
                    <a:avLst/>
                    <a:gdLst/>
                    <a:ahLst/>
                    <a:cxnLst/>
                    <a:rect l="l" t="t" r="r" b="b"/>
                    <a:pathLst>
                      <a:path w="23679" h="1096" extrusionOk="0">
                        <a:moveTo>
                          <a:pt x="0" y="1"/>
                        </a:moveTo>
                        <a:cubicBezTo>
                          <a:pt x="3" y="1"/>
                          <a:pt x="5291" y="244"/>
                          <a:pt x="11824" y="548"/>
                        </a:cubicBezTo>
                        <a:cubicBezTo>
                          <a:pt x="5321" y="244"/>
                          <a:pt x="3" y="1"/>
                          <a:pt x="0" y="1"/>
                        </a:cubicBezTo>
                        <a:close/>
                        <a:moveTo>
                          <a:pt x="11824" y="548"/>
                        </a:moveTo>
                        <a:lnTo>
                          <a:pt x="11824" y="548"/>
                        </a:lnTo>
                        <a:cubicBezTo>
                          <a:pt x="18359" y="852"/>
                          <a:pt x="23679" y="1095"/>
                          <a:pt x="23679" y="1095"/>
                        </a:cubicBezTo>
                        <a:cubicBezTo>
                          <a:pt x="23679" y="1065"/>
                          <a:pt x="18359" y="822"/>
                          <a:pt x="11824"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3" name="Google Shape;2293;p46"/>
                <p:cNvSpPr/>
                <p:nvPr/>
              </p:nvSpPr>
              <p:spPr>
                <a:xfrm>
                  <a:off x="2278257" y="3864633"/>
                  <a:ext cx="101625" cy="87175"/>
                </a:xfrm>
                <a:custGeom>
                  <a:avLst/>
                  <a:gdLst/>
                  <a:ahLst/>
                  <a:cxnLst/>
                  <a:rect l="l" t="t" r="r" b="b"/>
                  <a:pathLst>
                    <a:path w="4065" h="3487" extrusionOk="0">
                      <a:moveTo>
                        <a:pt x="1770" y="0"/>
                      </a:moveTo>
                      <a:cubicBezTo>
                        <a:pt x="1757" y="0"/>
                        <a:pt x="1745" y="0"/>
                        <a:pt x="1733" y="1"/>
                      </a:cubicBezTo>
                      <a:cubicBezTo>
                        <a:pt x="760" y="1"/>
                        <a:pt x="0" y="791"/>
                        <a:pt x="0" y="1764"/>
                      </a:cubicBezTo>
                      <a:cubicBezTo>
                        <a:pt x="21" y="2802"/>
                        <a:pt x="873" y="3486"/>
                        <a:pt x="1754" y="3486"/>
                      </a:cubicBezTo>
                      <a:cubicBezTo>
                        <a:pt x="2187" y="3486"/>
                        <a:pt x="2628" y="3320"/>
                        <a:pt x="2979" y="2949"/>
                      </a:cubicBezTo>
                      <a:cubicBezTo>
                        <a:pt x="4064" y="1864"/>
                        <a:pt x="3295" y="0"/>
                        <a:pt x="1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6"/>
                <p:cNvSpPr/>
                <p:nvPr/>
              </p:nvSpPr>
              <p:spPr>
                <a:xfrm>
                  <a:off x="1371707" y="4259758"/>
                  <a:ext cx="396250" cy="338950"/>
                </a:xfrm>
                <a:custGeom>
                  <a:avLst/>
                  <a:gdLst/>
                  <a:ahLst/>
                  <a:cxnLst/>
                  <a:rect l="l" t="t" r="r" b="b"/>
                  <a:pathLst>
                    <a:path w="15850" h="13558" extrusionOk="0">
                      <a:moveTo>
                        <a:pt x="6845" y="1494"/>
                      </a:moveTo>
                      <a:cubicBezTo>
                        <a:pt x="8119" y="1494"/>
                        <a:pt x="9419" y="1962"/>
                        <a:pt x="10487" y="3011"/>
                      </a:cubicBezTo>
                      <a:cubicBezTo>
                        <a:pt x="13830" y="6263"/>
                        <a:pt x="11550" y="11947"/>
                        <a:pt x="6870" y="12008"/>
                      </a:cubicBezTo>
                      <a:cubicBezTo>
                        <a:pt x="6833" y="12008"/>
                        <a:pt x="6796" y="12009"/>
                        <a:pt x="6760" y="12009"/>
                      </a:cubicBezTo>
                      <a:cubicBezTo>
                        <a:pt x="3921" y="12009"/>
                        <a:pt x="1580" y="9691"/>
                        <a:pt x="1550" y="6810"/>
                      </a:cubicBezTo>
                      <a:cubicBezTo>
                        <a:pt x="1530" y="3624"/>
                        <a:pt x="4129" y="1494"/>
                        <a:pt x="6845" y="1494"/>
                      </a:cubicBezTo>
                      <a:close/>
                      <a:moveTo>
                        <a:pt x="6823" y="1"/>
                      </a:moveTo>
                      <a:cubicBezTo>
                        <a:pt x="6798" y="1"/>
                        <a:pt x="6773" y="1"/>
                        <a:pt x="6748" y="1"/>
                      </a:cubicBezTo>
                      <a:cubicBezTo>
                        <a:pt x="3009" y="32"/>
                        <a:pt x="0" y="3102"/>
                        <a:pt x="31" y="6840"/>
                      </a:cubicBezTo>
                      <a:cubicBezTo>
                        <a:pt x="71" y="10906"/>
                        <a:pt x="3394" y="13557"/>
                        <a:pt x="6852" y="13557"/>
                      </a:cubicBezTo>
                      <a:cubicBezTo>
                        <a:pt x="8538" y="13557"/>
                        <a:pt x="10256" y="12926"/>
                        <a:pt x="11642" y="11521"/>
                      </a:cubicBezTo>
                      <a:cubicBezTo>
                        <a:pt x="15849" y="7223"/>
                        <a:pt x="12792" y="1"/>
                        <a:pt x="6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6"/>
                <p:cNvSpPr/>
                <p:nvPr/>
              </p:nvSpPr>
              <p:spPr>
                <a:xfrm>
                  <a:off x="1507707" y="3467983"/>
                  <a:ext cx="183925" cy="944550"/>
                </a:xfrm>
                <a:custGeom>
                  <a:avLst/>
                  <a:gdLst/>
                  <a:ahLst/>
                  <a:cxnLst/>
                  <a:rect l="l" t="t" r="r" b="b"/>
                  <a:pathLst>
                    <a:path w="7357" h="37782" extrusionOk="0">
                      <a:moveTo>
                        <a:pt x="7326" y="0"/>
                      </a:moveTo>
                      <a:lnTo>
                        <a:pt x="1" y="61"/>
                      </a:lnTo>
                      <a:lnTo>
                        <a:pt x="426" y="37782"/>
                      </a:lnTo>
                      <a:lnTo>
                        <a:pt x="2068" y="37751"/>
                      </a:lnTo>
                      <a:lnTo>
                        <a:pt x="1642" y="1672"/>
                      </a:lnTo>
                      <a:lnTo>
                        <a:pt x="7357" y="1611"/>
                      </a:lnTo>
                      <a:lnTo>
                        <a:pt x="73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6"/>
                <p:cNvSpPr/>
                <p:nvPr/>
              </p:nvSpPr>
              <p:spPr>
                <a:xfrm>
                  <a:off x="1283557" y="3466758"/>
                  <a:ext cx="247750" cy="1029375"/>
                </a:xfrm>
                <a:custGeom>
                  <a:avLst/>
                  <a:gdLst/>
                  <a:ahLst/>
                  <a:cxnLst/>
                  <a:rect l="l" t="t" r="r" b="b"/>
                  <a:pathLst>
                    <a:path w="9910" h="41175" extrusionOk="0">
                      <a:moveTo>
                        <a:pt x="8034" y="0"/>
                      </a:moveTo>
                      <a:cubicBezTo>
                        <a:pt x="6243" y="0"/>
                        <a:pt x="3568" y="287"/>
                        <a:pt x="1824" y="1782"/>
                      </a:cubicBezTo>
                      <a:cubicBezTo>
                        <a:pt x="669" y="2754"/>
                        <a:pt x="31" y="4213"/>
                        <a:pt x="91" y="5703"/>
                      </a:cubicBezTo>
                      <a:cubicBezTo>
                        <a:pt x="0" y="11326"/>
                        <a:pt x="243" y="40992"/>
                        <a:pt x="243" y="41174"/>
                      </a:cubicBezTo>
                      <a:lnTo>
                        <a:pt x="1854" y="41144"/>
                      </a:lnTo>
                      <a:cubicBezTo>
                        <a:pt x="1854" y="40962"/>
                        <a:pt x="1611" y="11326"/>
                        <a:pt x="1702" y="5703"/>
                      </a:cubicBezTo>
                      <a:cubicBezTo>
                        <a:pt x="1672" y="4669"/>
                        <a:pt x="2098" y="3697"/>
                        <a:pt x="2888" y="2998"/>
                      </a:cubicBezTo>
                      <a:cubicBezTo>
                        <a:pt x="4237" y="1852"/>
                        <a:pt x="6439" y="1627"/>
                        <a:pt x="7972" y="1627"/>
                      </a:cubicBezTo>
                      <a:cubicBezTo>
                        <a:pt x="8962" y="1627"/>
                        <a:pt x="9673" y="1721"/>
                        <a:pt x="9696" y="1721"/>
                      </a:cubicBezTo>
                      <a:lnTo>
                        <a:pt x="9909" y="110"/>
                      </a:lnTo>
                      <a:cubicBezTo>
                        <a:pt x="9831" y="99"/>
                        <a:pt x="9084" y="0"/>
                        <a:pt x="8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6"/>
                <p:cNvSpPr/>
                <p:nvPr/>
              </p:nvSpPr>
              <p:spPr>
                <a:xfrm>
                  <a:off x="1006957" y="4462658"/>
                  <a:ext cx="326000" cy="43350"/>
                </a:xfrm>
                <a:custGeom>
                  <a:avLst/>
                  <a:gdLst/>
                  <a:ahLst/>
                  <a:cxnLst/>
                  <a:rect l="l" t="t" r="r" b="b"/>
                  <a:pathLst>
                    <a:path w="13040" h="1734" extrusionOk="0">
                      <a:moveTo>
                        <a:pt x="13010" y="1"/>
                      </a:moveTo>
                      <a:lnTo>
                        <a:pt x="0" y="153"/>
                      </a:lnTo>
                      <a:lnTo>
                        <a:pt x="0" y="1734"/>
                      </a:lnTo>
                      <a:lnTo>
                        <a:pt x="13040" y="1582"/>
                      </a:lnTo>
                      <a:lnTo>
                        <a:pt x="1301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6"/>
                <p:cNvSpPr/>
                <p:nvPr/>
              </p:nvSpPr>
              <p:spPr>
                <a:xfrm>
                  <a:off x="1636132" y="3217158"/>
                  <a:ext cx="1430150" cy="1372000"/>
                </a:xfrm>
                <a:custGeom>
                  <a:avLst/>
                  <a:gdLst/>
                  <a:ahLst/>
                  <a:cxnLst/>
                  <a:rect l="l" t="t" r="r" b="b"/>
                  <a:pathLst>
                    <a:path w="57206" h="54880" extrusionOk="0">
                      <a:moveTo>
                        <a:pt x="27602" y="1399"/>
                      </a:moveTo>
                      <a:cubicBezTo>
                        <a:pt x="41550" y="1399"/>
                        <a:pt x="52951" y="12863"/>
                        <a:pt x="53133" y="27146"/>
                      </a:cubicBezTo>
                      <a:cubicBezTo>
                        <a:pt x="53284" y="41523"/>
                        <a:pt x="42008" y="53316"/>
                        <a:pt x="27904" y="53468"/>
                      </a:cubicBezTo>
                      <a:cubicBezTo>
                        <a:pt x="27812" y="53469"/>
                        <a:pt x="27720" y="53470"/>
                        <a:pt x="27629" y="53470"/>
                      </a:cubicBezTo>
                      <a:cubicBezTo>
                        <a:pt x="13681" y="53470"/>
                        <a:pt x="2279" y="42007"/>
                        <a:pt x="2098" y="27723"/>
                      </a:cubicBezTo>
                      <a:cubicBezTo>
                        <a:pt x="1946" y="13346"/>
                        <a:pt x="13223" y="1553"/>
                        <a:pt x="27327" y="1401"/>
                      </a:cubicBezTo>
                      <a:cubicBezTo>
                        <a:pt x="27418" y="1400"/>
                        <a:pt x="27510" y="1399"/>
                        <a:pt x="27602" y="1399"/>
                      </a:cubicBezTo>
                      <a:close/>
                      <a:moveTo>
                        <a:pt x="27673" y="0"/>
                      </a:moveTo>
                      <a:cubicBezTo>
                        <a:pt x="27547" y="0"/>
                        <a:pt x="27422" y="1"/>
                        <a:pt x="27296" y="3"/>
                      </a:cubicBezTo>
                      <a:cubicBezTo>
                        <a:pt x="12159" y="155"/>
                        <a:pt x="1" y="12586"/>
                        <a:pt x="183" y="27754"/>
                      </a:cubicBezTo>
                      <a:cubicBezTo>
                        <a:pt x="305" y="38848"/>
                        <a:pt x="7083" y="48788"/>
                        <a:pt x="17387" y="52921"/>
                      </a:cubicBezTo>
                      <a:cubicBezTo>
                        <a:pt x="20696" y="54239"/>
                        <a:pt x="24158" y="54880"/>
                        <a:pt x="27590" y="54880"/>
                      </a:cubicBezTo>
                      <a:cubicBezTo>
                        <a:pt x="34848" y="54880"/>
                        <a:pt x="41974" y="52015"/>
                        <a:pt x="47236" y="46629"/>
                      </a:cubicBezTo>
                      <a:cubicBezTo>
                        <a:pt x="55017" y="38696"/>
                        <a:pt x="57206" y="26842"/>
                        <a:pt x="52859" y="16629"/>
                      </a:cubicBezTo>
                      <a:cubicBezTo>
                        <a:pt x="48531" y="6561"/>
                        <a:pt x="38647" y="0"/>
                        <a:pt x="2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6"/>
                <p:cNvSpPr/>
                <p:nvPr/>
              </p:nvSpPr>
              <p:spPr>
                <a:xfrm>
                  <a:off x="2400582" y="2777233"/>
                  <a:ext cx="658100" cy="682400"/>
                </a:xfrm>
                <a:custGeom>
                  <a:avLst/>
                  <a:gdLst/>
                  <a:ahLst/>
                  <a:cxnLst/>
                  <a:rect l="l" t="t" r="r" b="b"/>
                  <a:pathLst>
                    <a:path w="26324" h="27296" extrusionOk="0">
                      <a:moveTo>
                        <a:pt x="22790" y="0"/>
                      </a:moveTo>
                      <a:cubicBezTo>
                        <a:pt x="21233" y="0"/>
                        <a:pt x="19557" y="589"/>
                        <a:pt x="17843" y="1429"/>
                      </a:cubicBezTo>
                      <a:lnTo>
                        <a:pt x="17326" y="3253"/>
                      </a:lnTo>
                      <a:lnTo>
                        <a:pt x="9940" y="18360"/>
                      </a:lnTo>
                      <a:lnTo>
                        <a:pt x="6597" y="17843"/>
                      </a:lnTo>
                      <a:cubicBezTo>
                        <a:pt x="6597" y="17843"/>
                        <a:pt x="3557" y="18603"/>
                        <a:pt x="2706" y="18755"/>
                      </a:cubicBezTo>
                      <a:cubicBezTo>
                        <a:pt x="2530" y="18794"/>
                        <a:pt x="2321" y="18809"/>
                        <a:pt x="2100" y="18809"/>
                      </a:cubicBezTo>
                      <a:cubicBezTo>
                        <a:pt x="1292" y="18809"/>
                        <a:pt x="335" y="18603"/>
                        <a:pt x="335" y="18603"/>
                      </a:cubicBezTo>
                      <a:lnTo>
                        <a:pt x="1" y="19150"/>
                      </a:lnTo>
                      <a:cubicBezTo>
                        <a:pt x="62" y="19575"/>
                        <a:pt x="1278" y="20092"/>
                        <a:pt x="1278" y="20092"/>
                      </a:cubicBezTo>
                      <a:cubicBezTo>
                        <a:pt x="1789" y="20297"/>
                        <a:pt x="2409" y="20356"/>
                        <a:pt x="2955" y="20356"/>
                      </a:cubicBezTo>
                      <a:cubicBezTo>
                        <a:pt x="3706" y="20356"/>
                        <a:pt x="4317" y="20244"/>
                        <a:pt x="4317" y="20244"/>
                      </a:cubicBezTo>
                      <a:lnTo>
                        <a:pt x="4317" y="20244"/>
                      </a:lnTo>
                      <a:lnTo>
                        <a:pt x="3010" y="20882"/>
                      </a:lnTo>
                      <a:lnTo>
                        <a:pt x="1916" y="24408"/>
                      </a:lnTo>
                      <a:cubicBezTo>
                        <a:pt x="1977" y="24834"/>
                        <a:pt x="2159" y="25229"/>
                        <a:pt x="2433" y="25533"/>
                      </a:cubicBezTo>
                      <a:cubicBezTo>
                        <a:pt x="2540" y="25653"/>
                        <a:pt x="2648" y="25701"/>
                        <a:pt x="2752" y="25701"/>
                      </a:cubicBezTo>
                      <a:cubicBezTo>
                        <a:pt x="3143" y="25701"/>
                        <a:pt x="3466" y="25016"/>
                        <a:pt x="3466" y="25016"/>
                      </a:cubicBezTo>
                      <a:cubicBezTo>
                        <a:pt x="3618" y="25502"/>
                        <a:pt x="3892" y="25958"/>
                        <a:pt x="4287" y="26323"/>
                      </a:cubicBezTo>
                      <a:cubicBezTo>
                        <a:pt x="4513" y="26550"/>
                        <a:pt x="4784" y="26626"/>
                        <a:pt x="5047" y="26626"/>
                      </a:cubicBezTo>
                      <a:cubicBezTo>
                        <a:pt x="5596" y="26626"/>
                        <a:pt x="6110" y="26293"/>
                        <a:pt x="6110" y="26293"/>
                      </a:cubicBezTo>
                      <a:lnTo>
                        <a:pt x="7600" y="27296"/>
                      </a:lnTo>
                      <a:cubicBezTo>
                        <a:pt x="7600" y="27296"/>
                        <a:pt x="11551" y="25928"/>
                        <a:pt x="12554" y="25320"/>
                      </a:cubicBezTo>
                      <a:cubicBezTo>
                        <a:pt x="13557" y="24682"/>
                        <a:pt x="14317" y="22372"/>
                        <a:pt x="14317" y="22372"/>
                      </a:cubicBezTo>
                      <a:cubicBezTo>
                        <a:pt x="14317" y="22372"/>
                        <a:pt x="25169" y="6292"/>
                        <a:pt x="25655" y="4469"/>
                      </a:cubicBezTo>
                      <a:cubicBezTo>
                        <a:pt x="25837" y="3678"/>
                        <a:pt x="26050" y="2919"/>
                        <a:pt x="26324" y="2189"/>
                      </a:cubicBezTo>
                      <a:lnTo>
                        <a:pt x="26293" y="1338"/>
                      </a:lnTo>
                      <a:cubicBezTo>
                        <a:pt x="25233" y="386"/>
                        <a:pt x="24050" y="0"/>
                        <a:pt x="2279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46"/>
              <p:cNvGrpSpPr/>
              <p:nvPr/>
            </p:nvGrpSpPr>
            <p:grpSpPr>
              <a:xfrm rot="10800000" flipH="1">
                <a:off x="2646007" y="2053483"/>
                <a:ext cx="921775" cy="814750"/>
                <a:chOff x="2921107" y="869783"/>
                <a:chExt cx="921775" cy="814750"/>
              </a:xfrm>
            </p:grpSpPr>
            <p:sp>
              <p:nvSpPr>
                <p:cNvPr id="2301" name="Google Shape;2301;p46"/>
                <p:cNvSpPr/>
                <p:nvPr/>
              </p:nvSpPr>
              <p:spPr>
                <a:xfrm>
                  <a:off x="2921107" y="873483"/>
                  <a:ext cx="921775" cy="807600"/>
                </a:xfrm>
                <a:custGeom>
                  <a:avLst/>
                  <a:gdLst/>
                  <a:ahLst/>
                  <a:cxnLst/>
                  <a:rect l="l" t="t" r="r" b="b"/>
                  <a:pathLst>
                    <a:path w="36871" h="32304" extrusionOk="0">
                      <a:moveTo>
                        <a:pt x="18707" y="1"/>
                      </a:moveTo>
                      <a:cubicBezTo>
                        <a:pt x="16292" y="1"/>
                        <a:pt x="13846" y="544"/>
                        <a:pt x="11551" y="1681"/>
                      </a:cubicBezTo>
                      <a:cubicBezTo>
                        <a:pt x="4074" y="5420"/>
                        <a:pt x="670" y="14235"/>
                        <a:pt x="3709" y="22016"/>
                      </a:cubicBezTo>
                      <a:lnTo>
                        <a:pt x="1" y="28521"/>
                      </a:lnTo>
                      <a:lnTo>
                        <a:pt x="6749" y="26940"/>
                      </a:lnTo>
                      <a:cubicBezTo>
                        <a:pt x="9927" y="30481"/>
                        <a:pt x="14331" y="32304"/>
                        <a:pt x="18769" y="32304"/>
                      </a:cubicBezTo>
                      <a:cubicBezTo>
                        <a:pt x="22141" y="32304"/>
                        <a:pt x="25533" y="31251"/>
                        <a:pt x="28421" y="29098"/>
                      </a:cubicBezTo>
                      <a:cubicBezTo>
                        <a:pt x="35108" y="24083"/>
                        <a:pt x="36871" y="14812"/>
                        <a:pt x="32494" y="7700"/>
                      </a:cubicBezTo>
                      <a:cubicBezTo>
                        <a:pt x="29460" y="2770"/>
                        <a:pt x="24163" y="1"/>
                        <a:pt x="18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6"/>
                <p:cNvSpPr/>
                <p:nvPr/>
              </p:nvSpPr>
              <p:spPr>
                <a:xfrm>
                  <a:off x="2921107" y="869783"/>
                  <a:ext cx="879225" cy="814750"/>
                </a:xfrm>
                <a:custGeom>
                  <a:avLst/>
                  <a:gdLst/>
                  <a:ahLst/>
                  <a:cxnLst/>
                  <a:rect l="l" t="t" r="r" b="b"/>
                  <a:pathLst>
                    <a:path w="35169" h="32590" extrusionOk="0">
                      <a:moveTo>
                        <a:pt x="1" y="28669"/>
                      </a:moveTo>
                      <a:lnTo>
                        <a:pt x="1" y="28669"/>
                      </a:lnTo>
                      <a:lnTo>
                        <a:pt x="1" y="28669"/>
                      </a:lnTo>
                      <a:close/>
                      <a:moveTo>
                        <a:pt x="18741" y="0"/>
                      </a:moveTo>
                      <a:cubicBezTo>
                        <a:pt x="16917" y="0"/>
                        <a:pt x="15114" y="316"/>
                        <a:pt x="13405" y="918"/>
                      </a:cubicBezTo>
                      <a:cubicBezTo>
                        <a:pt x="9454" y="2285"/>
                        <a:pt x="6202" y="5112"/>
                        <a:pt x="4317" y="8820"/>
                      </a:cubicBezTo>
                      <a:lnTo>
                        <a:pt x="3709" y="10067"/>
                      </a:lnTo>
                      <a:cubicBezTo>
                        <a:pt x="3557" y="10492"/>
                        <a:pt x="3405" y="10918"/>
                        <a:pt x="3253" y="11343"/>
                      </a:cubicBezTo>
                      <a:cubicBezTo>
                        <a:pt x="2980" y="12134"/>
                        <a:pt x="2797" y="12985"/>
                        <a:pt x="2676" y="13836"/>
                      </a:cubicBezTo>
                      <a:cubicBezTo>
                        <a:pt x="2252" y="16650"/>
                        <a:pt x="2582" y="19494"/>
                        <a:pt x="3604" y="22159"/>
                      </a:cubicBezTo>
                      <a:lnTo>
                        <a:pt x="3604" y="22159"/>
                      </a:lnTo>
                      <a:lnTo>
                        <a:pt x="1" y="28669"/>
                      </a:lnTo>
                      <a:lnTo>
                        <a:pt x="3715" y="22289"/>
                      </a:lnTo>
                      <a:lnTo>
                        <a:pt x="3715" y="22289"/>
                      </a:lnTo>
                      <a:lnTo>
                        <a:pt x="4013" y="22711"/>
                      </a:lnTo>
                      <a:lnTo>
                        <a:pt x="3800" y="22103"/>
                      </a:lnTo>
                      <a:cubicBezTo>
                        <a:pt x="2767" y="19489"/>
                        <a:pt x="2463" y="16632"/>
                        <a:pt x="2919" y="13836"/>
                      </a:cubicBezTo>
                      <a:cubicBezTo>
                        <a:pt x="3041" y="13015"/>
                        <a:pt x="3253" y="12194"/>
                        <a:pt x="3527" y="11374"/>
                      </a:cubicBezTo>
                      <a:cubicBezTo>
                        <a:pt x="3679" y="10979"/>
                        <a:pt x="3800" y="10553"/>
                        <a:pt x="3983" y="10127"/>
                      </a:cubicBezTo>
                      <a:lnTo>
                        <a:pt x="4560" y="8912"/>
                      </a:lnTo>
                      <a:cubicBezTo>
                        <a:pt x="7355" y="3576"/>
                        <a:pt x="12850" y="312"/>
                        <a:pt x="18781" y="312"/>
                      </a:cubicBezTo>
                      <a:cubicBezTo>
                        <a:pt x="19236" y="312"/>
                        <a:pt x="19694" y="331"/>
                        <a:pt x="20153" y="370"/>
                      </a:cubicBezTo>
                      <a:cubicBezTo>
                        <a:pt x="22524" y="583"/>
                        <a:pt x="24834" y="1343"/>
                        <a:pt x="26901" y="2559"/>
                      </a:cubicBezTo>
                      <a:cubicBezTo>
                        <a:pt x="29029" y="3805"/>
                        <a:pt x="30853" y="5568"/>
                        <a:pt x="32190" y="7665"/>
                      </a:cubicBezTo>
                      <a:cubicBezTo>
                        <a:pt x="33558" y="9793"/>
                        <a:pt x="34409" y="12255"/>
                        <a:pt x="34652" y="14778"/>
                      </a:cubicBezTo>
                      <a:cubicBezTo>
                        <a:pt x="34865" y="17210"/>
                        <a:pt x="34530" y="19641"/>
                        <a:pt x="33679" y="21921"/>
                      </a:cubicBezTo>
                      <a:cubicBezTo>
                        <a:pt x="32889" y="24079"/>
                        <a:pt x="31612" y="26024"/>
                        <a:pt x="30002" y="27635"/>
                      </a:cubicBezTo>
                      <a:cubicBezTo>
                        <a:pt x="27053" y="30553"/>
                        <a:pt x="23071" y="32225"/>
                        <a:pt x="18937" y="32286"/>
                      </a:cubicBezTo>
                      <a:cubicBezTo>
                        <a:pt x="18850" y="32287"/>
                        <a:pt x="18763" y="32288"/>
                        <a:pt x="18676" y="32288"/>
                      </a:cubicBezTo>
                      <a:cubicBezTo>
                        <a:pt x="17028" y="32288"/>
                        <a:pt x="15358" y="32017"/>
                        <a:pt x="13770" y="31526"/>
                      </a:cubicBezTo>
                      <a:cubicBezTo>
                        <a:pt x="11095" y="30675"/>
                        <a:pt x="8694" y="29125"/>
                        <a:pt x="6810" y="27058"/>
                      </a:cubicBezTo>
                      <a:lnTo>
                        <a:pt x="6779" y="27027"/>
                      </a:lnTo>
                      <a:lnTo>
                        <a:pt x="6718" y="27027"/>
                      </a:lnTo>
                      <a:lnTo>
                        <a:pt x="1" y="28669"/>
                      </a:lnTo>
                      <a:lnTo>
                        <a:pt x="6698" y="27160"/>
                      </a:lnTo>
                      <a:lnTo>
                        <a:pt x="6698" y="27160"/>
                      </a:lnTo>
                      <a:cubicBezTo>
                        <a:pt x="8581" y="29282"/>
                        <a:pt x="10979" y="30859"/>
                        <a:pt x="13679" y="31769"/>
                      </a:cubicBezTo>
                      <a:cubicBezTo>
                        <a:pt x="15381" y="32286"/>
                        <a:pt x="17144" y="32590"/>
                        <a:pt x="18937" y="32590"/>
                      </a:cubicBezTo>
                      <a:cubicBezTo>
                        <a:pt x="23162" y="32529"/>
                        <a:pt x="27175" y="30827"/>
                        <a:pt x="30184" y="27909"/>
                      </a:cubicBezTo>
                      <a:cubicBezTo>
                        <a:pt x="31856" y="26237"/>
                        <a:pt x="33163" y="24231"/>
                        <a:pt x="33953" y="22043"/>
                      </a:cubicBezTo>
                      <a:cubicBezTo>
                        <a:pt x="34834" y="19702"/>
                        <a:pt x="35169" y="17210"/>
                        <a:pt x="34956" y="14748"/>
                      </a:cubicBezTo>
                      <a:cubicBezTo>
                        <a:pt x="34713" y="12164"/>
                        <a:pt x="33831" y="9672"/>
                        <a:pt x="32433" y="7513"/>
                      </a:cubicBezTo>
                      <a:cubicBezTo>
                        <a:pt x="31065" y="5355"/>
                        <a:pt x="29211" y="3562"/>
                        <a:pt x="27023" y="2285"/>
                      </a:cubicBezTo>
                      <a:cubicBezTo>
                        <a:pt x="24925" y="1039"/>
                        <a:pt x="22585" y="279"/>
                        <a:pt x="20184" y="67"/>
                      </a:cubicBezTo>
                      <a:cubicBezTo>
                        <a:pt x="19702" y="22"/>
                        <a:pt x="19221" y="0"/>
                        <a:pt x="18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6"/>
                <p:cNvSpPr/>
                <p:nvPr/>
              </p:nvSpPr>
              <p:spPr>
                <a:xfrm rot="10800000" flipH="1">
                  <a:off x="3153350" y="1115409"/>
                  <a:ext cx="477226" cy="253973"/>
                </a:xfrm>
                <a:prstGeom prst="rect">
                  <a:avLst/>
                </a:prstGeom>
              </p:spPr>
              <p:txBody>
                <a:bodyPr>
                  <a:prstTxWarp prst="textPlain">
                    <a:avLst/>
                  </a:prstTxWarp>
                </a:bodyPr>
                <a:lstStyle/>
                <a:p>
                  <a:pPr lvl="0" algn="ctr"/>
                  <a:r>
                    <a:rPr b="1" i="0">
                      <a:ln>
                        <a:noFill/>
                      </a:ln>
                      <a:solidFill>
                        <a:srgbClr val="BABDB1"/>
                      </a:solidFill>
                      <a:latin typeface="Poppins"/>
                    </a:rPr>
                    <a:t>Bye</a:t>
                  </a:r>
                </a:p>
              </p:txBody>
            </p:sp>
          </p:grpSp>
        </p:grpSp>
        <p:cxnSp>
          <p:nvCxnSpPr>
            <p:cNvPr id="2304" name="Google Shape;2304;p46"/>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2305" name="Google Shape;2305;p46"/>
            <p:cNvGrpSpPr/>
            <p:nvPr/>
          </p:nvGrpSpPr>
          <p:grpSpPr>
            <a:xfrm>
              <a:off x="6885593" y="975125"/>
              <a:ext cx="1369350" cy="3634400"/>
              <a:chOff x="6885593" y="975125"/>
              <a:chExt cx="1369350" cy="3634400"/>
            </a:xfrm>
          </p:grpSpPr>
          <p:grpSp>
            <p:nvGrpSpPr>
              <p:cNvPr id="2306" name="Google Shape;2306;p46"/>
              <p:cNvGrpSpPr/>
              <p:nvPr/>
            </p:nvGrpSpPr>
            <p:grpSpPr>
              <a:xfrm>
                <a:off x="6885593" y="975125"/>
                <a:ext cx="1369350" cy="3634400"/>
                <a:chOff x="6656993" y="965157"/>
                <a:chExt cx="1369350" cy="3634400"/>
              </a:xfrm>
            </p:grpSpPr>
            <p:sp>
              <p:nvSpPr>
                <p:cNvPr id="2307" name="Google Shape;2307;p46"/>
                <p:cNvSpPr/>
                <p:nvPr/>
              </p:nvSpPr>
              <p:spPr>
                <a:xfrm>
                  <a:off x="7694993" y="1300082"/>
                  <a:ext cx="217375" cy="350100"/>
                </a:xfrm>
                <a:custGeom>
                  <a:avLst/>
                  <a:gdLst/>
                  <a:ahLst/>
                  <a:cxnLst/>
                  <a:rect l="l" t="t" r="r" b="b"/>
                  <a:pathLst>
                    <a:path w="8695" h="14004" extrusionOk="0">
                      <a:moveTo>
                        <a:pt x="5537" y="1"/>
                      </a:moveTo>
                      <a:cubicBezTo>
                        <a:pt x="4955" y="1"/>
                        <a:pt x="4923" y="979"/>
                        <a:pt x="4803" y="1339"/>
                      </a:cubicBezTo>
                      <a:cubicBezTo>
                        <a:pt x="4652" y="1734"/>
                        <a:pt x="4317" y="4561"/>
                        <a:pt x="3952" y="5229"/>
                      </a:cubicBezTo>
                      <a:cubicBezTo>
                        <a:pt x="3782" y="5527"/>
                        <a:pt x="3705" y="5607"/>
                        <a:pt x="3670" y="5607"/>
                      </a:cubicBezTo>
                      <a:cubicBezTo>
                        <a:pt x="3631" y="5607"/>
                        <a:pt x="3648" y="5503"/>
                        <a:pt x="3648" y="5503"/>
                      </a:cubicBezTo>
                      <a:cubicBezTo>
                        <a:pt x="3648" y="5503"/>
                        <a:pt x="3831" y="4226"/>
                        <a:pt x="3983" y="3223"/>
                      </a:cubicBezTo>
                      <a:cubicBezTo>
                        <a:pt x="4165" y="2220"/>
                        <a:pt x="4013" y="1551"/>
                        <a:pt x="3679" y="1308"/>
                      </a:cubicBezTo>
                      <a:cubicBezTo>
                        <a:pt x="3661" y="1296"/>
                        <a:pt x="3643" y="1291"/>
                        <a:pt x="3625" y="1291"/>
                      </a:cubicBezTo>
                      <a:cubicBezTo>
                        <a:pt x="3276" y="1291"/>
                        <a:pt x="2919" y="3406"/>
                        <a:pt x="2919" y="3406"/>
                      </a:cubicBezTo>
                      <a:lnTo>
                        <a:pt x="2341" y="6658"/>
                      </a:lnTo>
                      <a:lnTo>
                        <a:pt x="1794" y="7509"/>
                      </a:lnTo>
                      <a:lnTo>
                        <a:pt x="1369" y="6415"/>
                      </a:lnTo>
                      <a:cubicBezTo>
                        <a:pt x="1521" y="5837"/>
                        <a:pt x="1490" y="5229"/>
                        <a:pt x="1278" y="4682"/>
                      </a:cubicBezTo>
                      <a:cubicBezTo>
                        <a:pt x="1037" y="4164"/>
                        <a:pt x="819" y="4063"/>
                        <a:pt x="685" y="4063"/>
                      </a:cubicBezTo>
                      <a:cubicBezTo>
                        <a:pt x="599" y="4063"/>
                        <a:pt x="548" y="4105"/>
                        <a:pt x="548" y="4105"/>
                      </a:cubicBezTo>
                      <a:lnTo>
                        <a:pt x="1" y="9029"/>
                      </a:lnTo>
                      <a:cubicBezTo>
                        <a:pt x="31" y="9849"/>
                        <a:pt x="1977" y="13831"/>
                        <a:pt x="1977" y="13831"/>
                      </a:cubicBezTo>
                      <a:cubicBezTo>
                        <a:pt x="1977" y="13831"/>
                        <a:pt x="4391" y="14004"/>
                        <a:pt x="5208" y="14004"/>
                      </a:cubicBezTo>
                      <a:cubicBezTo>
                        <a:pt x="5361" y="14004"/>
                        <a:pt x="5458" y="13998"/>
                        <a:pt x="5472" y="13983"/>
                      </a:cubicBezTo>
                      <a:cubicBezTo>
                        <a:pt x="5533" y="13527"/>
                        <a:pt x="5594" y="13041"/>
                        <a:pt x="5594" y="12555"/>
                      </a:cubicBezTo>
                      <a:lnTo>
                        <a:pt x="6779" y="10001"/>
                      </a:lnTo>
                      <a:lnTo>
                        <a:pt x="8025" y="6567"/>
                      </a:lnTo>
                      <a:lnTo>
                        <a:pt x="8694" y="3558"/>
                      </a:lnTo>
                      <a:cubicBezTo>
                        <a:pt x="8694" y="3558"/>
                        <a:pt x="8643" y="3277"/>
                        <a:pt x="8307" y="3277"/>
                      </a:cubicBezTo>
                      <a:cubicBezTo>
                        <a:pt x="8276" y="3277"/>
                        <a:pt x="8243" y="3279"/>
                        <a:pt x="8208" y="3284"/>
                      </a:cubicBezTo>
                      <a:cubicBezTo>
                        <a:pt x="7813" y="3345"/>
                        <a:pt x="7448" y="4986"/>
                        <a:pt x="7448" y="4986"/>
                      </a:cubicBezTo>
                      <a:lnTo>
                        <a:pt x="7022" y="6141"/>
                      </a:lnTo>
                      <a:cubicBezTo>
                        <a:pt x="7022" y="6141"/>
                        <a:pt x="6506" y="6848"/>
                        <a:pt x="6424" y="6848"/>
                      </a:cubicBezTo>
                      <a:cubicBezTo>
                        <a:pt x="6419" y="6848"/>
                        <a:pt x="6416" y="6845"/>
                        <a:pt x="6414" y="6840"/>
                      </a:cubicBezTo>
                      <a:cubicBezTo>
                        <a:pt x="6506" y="6263"/>
                        <a:pt x="6658" y="5685"/>
                        <a:pt x="6810" y="5108"/>
                      </a:cubicBezTo>
                      <a:lnTo>
                        <a:pt x="7569" y="1551"/>
                      </a:lnTo>
                      <a:cubicBezTo>
                        <a:pt x="7539" y="1278"/>
                        <a:pt x="7357" y="1096"/>
                        <a:pt x="7114" y="1065"/>
                      </a:cubicBezTo>
                      <a:cubicBezTo>
                        <a:pt x="6840" y="1065"/>
                        <a:pt x="6566" y="1339"/>
                        <a:pt x="6384" y="1825"/>
                      </a:cubicBezTo>
                      <a:cubicBezTo>
                        <a:pt x="6202" y="2342"/>
                        <a:pt x="6050" y="3254"/>
                        <a:pt x="5959" y="3527"/>
                      </a:cubicBezTo>
                      <a:cubicBezTo>
                        <a:pt x="5867" y="3831"/>
                        <a:pt x="5381" y="5503"/>
                        <a:pt x="5381" y="5503"/>
                      </a:cubicBezTo>
                      <a:lnTo>
                        <a:pt x="5837" y="1339"/>
                      </a:lnTo>
                      <a:cubicBezTo>
                        <a:pt x="5837" y="1339"/>
                        <a:pt x="6141" y="32"/>
                        <a:pt x="5563" y="1"/>
                      </a:cubicBezTo>
                      <a:cubicBezTo>
                        <a:pt x="5554" y="1"/>
                        <a:pt x="5545" y="1"/>
                        <a:pt x="553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7716293" y="1472607"/>
                  <a:ext cx="35725" cy="47125"/>
                </a:xfrm>
                <a:custGeom>
                  <a:avLst/>
                  <a:gdLst/>
                  <a:ahLst/>
                  <a:cxnLst/>
                  <a:rect l="l" t="t" r="r" b="b"/>
                  <a:pathLst>
                    <a:path w="1429" h="1885" extrusionOk="0">
                      <a:moveTo>
                        <a:pt x="1429" y="0"/>
                      </a:moveTo>
                      <a:lnTo>
                        <a:pt x="1429" y="0"/>
                      </a:lnTo>
                      <a:cubicBezTo>
                        <a:pt x="851" y="547"/>
                        <a:pt x="365" y="1186"/>
                        <a:pt x="0" y="1885"/>
                      </a:cubicBezTo>
                      <a:cubicBezTo>
                        <a:pt x="578" y="1338"/>
                        <a:pt x="1064" y="699"/>
                        <a:pt x="1429"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7775543" y="1501482"/>
                  <a:ext cx="76025" cy="45600"/>
                </a:xfrm>
                <a:custGeom>
                  <a:avLst/>
                  <a:gdLst/>
                  <a:ahLst/>
                  <a:cxnLst/>
                  <a:rect l="l" t="t" r="r" b="b"/>
                  <a:pathLst>
                    <a:path w="3041" h="1824" extrusionOk="0">
                      <a:moveTo>
                        <a:pt x="3040" y="0"/>
                      </a:moveTo>
                      <a:cubicBezTo>
                        <a:pt x="2433" y="0"/>
                        <a:pt x="1794" y="183"/>
                        <a:pt x="1278" y="517"/>
                      </a:cubicBezTo>
                      <a:cubicBezTo>
                        <a:pt x="730" y="821"/>
                        <a:pt x="274" y="1277"/>
                        <a:pt x="1" y="1824"/>
                      </a:cubicBezTo>
                      <a:cubicBezTo>
                        <a:pt x="426" y="1398"/>
                        <a:pt x="882" y="1034"/>
                        <a:pt x="1399" y="699"/>
                      </a:cubicBezTo>
                      <a:cubicBezTo>
                        <a:pt x="1916" y="395"/>
                        <a:pt x="2463" y="183"/>
                        <a:pt x="3040"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7914618" y="1393557"/>
                  <a:ext cx="44850" cy="148975"/>
                </a:xfrm>
                <a:custGeom>
                  <a:avLst/>
                  <a:gdLst/>
                  <a:ahLst/>
                  <a:cxnLst/>
                  <a:rect l="l" t="t" r="r" b="b"/>
                  <a:pathLst>
                    <a:path w="1794" h="5959" extrusionOk="0">
                      <a:moveTo>
                        <a:pt x="1429" y="1"/>
                      </a:moveTo>
                      <a:cubicBezTo>
                        <a:pt x="1399" y="1"/>
                        <a:pt x="1490" y="335"/>
                        <a:pt x="1551" y="913"/>
                      </a:cubicBezTo>
                      <a:cubicBezTo>
                        <a:pt x="1672" y="2402"/>
                        <a:pt x="1307" y="3892"/>
                        <a:pt x="547" y="5199"/>
                      </a:cubicBezTo>
                      <a:cubicBezTo>
                        <a:pt x="243" y="5685"/>
                        <a:pt x="0" y="5958"/>
                        <a:pt x="31" y="5958"/>
                      </a:cubicBezTo>
                      <a:cubicBezTo>
                        <a:pt x="274" y="5776"/>
                        <a:pt x="487" y="5533"/>
                        <a:pt x="669" y="5259"/>
                      </a:cubicBezTo>
                      <a:cubicBezTo>
                        <a:pt x="1095" y="4621"/>
                        <a:pt x="1399" y="3922"/>
                        <a:pt x="1581" y="3193"/>
                      </a:cubicBezTo>
                      <a:cubicBezTo>
                        <a:pt x="1733" y="2433"/>
                        <a:pt x="1794" y="1673"/>
                        <a:pt x="1672" y="913"/>
                      </a:cubicBezTo>
                      <a:cubicBezTo>
                        <a:pt x="1642" y="578"/>
                        <a:pt x="1581" y="275"/>
                        <a:pt x="1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973893" y="1390532"/>
                  <a:ext cx="25850" cy="154275"/>
                </a:xfrm>
                <a:custGeom>
                  <a:avLst/>
                  <a:gdLst/>
                  <a:ahLst/>
                  <a:cxnLst/>
                  <a:rect l="l" t="t" r="r" b="b"/>
                  <a:pathLst>
                    <a:path w="1034" h="6171" extrusionOk="0">
                      <a:moveTo>
                        <a:pt x="456" y="0"/>
                      </a:moveTo>
                      <a:lnTo>
                        <a:pt x="456" y="0"/>
                      </a:lnTo>
                      <a:cubicBezTo>
                        <a:pt x="699" y="1034"/>
                        <a:pt x="821" y="2067"/>
                        <a:pt x="760" y="3131"/>
                      </a:cubicBezTo>
                      <a:cubicBezTo>
                        <a:pt x="669" y="4165"/>
                        <a:pt x="426" y="5198"/>
                        <a:pt x="0" y="6171"/>
                      </a:cubicBezTo>
                      <a:cubicBezTo>
                        <a:pt x="213" y="5928"/>
                        <a:pt x="335" y="5654"/>
                        <a:pt x="456" y="5350"/>
                      </a:cubicBezTo>
                      <a:cubicBezTo>
                        <a:pt x="730" y="4651"/>
                        <a:pt x="912" y="3891"/>
                        <a:pt x="973" y="3162"/>
                      </a:cubicBezTo>
                      <a:cubicBezTo>
                        <a:pt x="1034" y="2402"/>
                        <a:pt x="973" y="1642"/>
                        <a:pt x="790" y="882"/>
                      </a:cubicBezTo>
                      <a:cubicBezTo>
                        <a:pt x="730" y="578"/>
                        <a:pt x="608" y="274"/>
                        <a:pt x="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717793" y="1246907"/>
                  <a:ext cx="60075" cy="79825"/>
                </a:xfrm>
                <a:custGeom>
                  <a:avLst/>
                  <a:gdLst/>
                  <a:ahLst/>
                  <a:cxnLst/>
                  <a:rect l="l" t="t" r="r" b="b"/>
                  <a:pathLst>
                    <a:path w="2403" h="3193" extrusionOk="0">
                      <a:moveTo>
                        <a:pt x="2402" y="1"/>
                      </a:moveTo>
                      <a:cubicBezTo>
                        <a:pt x="2189" y="1"/>
                        <a:pt x="2007" y="92"/>
                        <a:pt x="1825" y="183"/>
                      </a:cubicBezTo>
                      <a:cubicBezTo>
                        <a:pt x="943" y="700"/>
                        <a:pt x="335" y="1551"/>
                        <a:pt x="92" y="2554"/>
                      </a:cubicBezTo>
                      <a:cubicBezTo>
                        <a:pt x="31" y="2767"/>
                        <a:pt x="1" y="2979"/>
                        <a:pt x="31" y="3192"/>
                      </a:cubicBezTo>
                      <a:cubicBezTo>
                        <a:pt x="335" y="1824"/>
                        <a:pt x="1186" y="669"/>
                        <a:pt x="2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7680568" y="1230957"/>
                  <a:ext cx="69925" cy="79800"/>
                </a:xfrm>
                <a:custGeom>
                  <a:avLst/>
                  <a:gdLst/>
                  <a:ahLst/>
                  <a:cxnLst/>
                  <a:rect l="l" t="t" r="r" b="b"/>
                  <a:pathLst>
                    <a:path w="2797" h="3192" extrusionOk="0">
                      <a:moveTo>
                        <a:pt x="2797" y="0"/>
                      </a:moveTo>
                      <a:lnTo>
                        <a:pt x="2797" y="0"/>
                      </a:lnTo>
                      <a:cubicBezTo>
                        <a:pt x="1399" y="517"/>
                        <a:pt x="335" y="1702"/>
                        <a:pt x="0" y="3192"/>
                      </a:cubicBezTo>
                      <a:cubicBezTo>
                        <a:pt x="304" y="2523"/>
                        <a:pt x="700" y="1915"/>
                        <a:pt x="1155" y="1368"/>
                      </a:cubicBezTo>
                      <a:cubicBezTo>
                        <a:pt x="1642" y="851"/>
                        <a:pt x="2189" y="395"/>
                        <a:pt x="2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7030868" y="1606132"/>
                  <a:ext cx="95000" cy="136250"/>
                </a:xfrm>
                <a:custGeom>
                  <a:avLst/>
                  <a:gdLst/>
                  <a:ahLst/>
                  <a:cxnLst/>
                  <a:rect l="l" t="t" r="r" b="b"/>
                  <a:pathLst>
                    <a:path w="3800" h="5450" extrusionOk="0">
                      <a:moveTo>
                        <a:pt x="419" y="1"/>
                      </a:moveTo>
                      <a:cubicBezTo>
                        <a:pt x="371" y="1"/>
                        <a:pt x="322" y="3"/>
                        <a:pt x="274" y="9"/>
                      </a:cubicBezTo>
                      <a:cubicBezTo>
                        <a:pt x="182" y="9"/>
                        <a:pt x="91" y="39"/>
                        <a:pt x="0" y="100"/>
                      </a:cubicBezTo>
                      <a:cubicBezTo>
                        <a:pt x="63" y="95"/>
                        <a:pt x="124" y="92"/>
                        <a:pt x="185" y="92"/>
                      </a:cubicBezTo>
                      <a:cubicBezTo>
                        <a:pt x="480" y="92"/>
                        <a:pt x="757" y="151"/>
                        <a:pt x="1034" y="252"/>
                      </a:cubicBezTo>
                      <a:cubicBezTo>
                        <a:pt x="1763" y="647"/>
                        <a:pt x="2371" y="1255"/>
                        <a:pt x="2766" y="2015"/>
                      </a:cubicBezTo>
                      <a:cubicBezTo>
                        <a:pt x="3161" y="2744"/>
                        <a:pt x="3465" y="3565"/>
                        <a:pt x="3617" y="4386"/>
                      </a:cubicBezTo>
                      <a:cubicBezTo>
                        <a:pt x="3708" y="5024"/>
                        <a:pt x="3708" y="5450"/>
                        <a:pt x="3739" y="5450"/>
                      </a:cubicBezTo>
                      <a:cubicBezTo>
                        <a:pt x="3800" y="5085"/>
                        <a:pt x="3800" y="4720"/>
                        <a:pt x="3739" y="4355"/>
                      </a:cubicBezTo>
                      <a:cubicBezTo>
                        <a:pt x="3648" y="3504"/>
                        <a:pt x="3344" y="2684"/>
                        <a:pt x="2918" y="1924"/>
                      </a:cubicBezTo>
                      <a:cubicBezTo>
                        <a:pt x="2523" y="1133"/>
                        <a:pt x="1885" y="495"/>
                        <a:pt x="1064" y="130"/>
                      </a:cubicBezTo>
                      <a:cubicBezTo>
                        <a:pt x="864" y="55"/>
                        <a:pt x="643" y="1"/>
                        <a:pt x="4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7586343" y="4104857"/>
                  <a:ext cx="240900" cy="397450"/>
                </a:xfrm>
                <a:custGeom>
                  <a:avLst/>
                  <a:gdLst/>
                  <a:ahLst/>
                  <a:cxnLst/>
                  <a:rect l="l" t="t" r="r" b="b"/>
                  <a:pathLst>
                    <a:path w="9636" h="15898" extrusionOk="0">
                      <a:moveTo>
                        <a:pt x="8602" y="0"/>
                      </a:moveTo>
                      <a:lnTo>
                        <a:pt x="0" y="487"/>
                      </a:lnTo>
                      <a:lnTo>
                        <a:pt x="3131" y="15897"/>
                      </a:lnTo>
                      <a:lnTo>
                        <a:pt x="9636" y="15077"/>
                      </a:lnTo>
                      <a:lnTo>
                        <a:pt x="8602" y="0"/>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7651693" y="4432357"/>
                  <a:ext cx="374650" cy="141375"/>
                </a:xfrm>
                <a:custGeom>
                  <a:avLst/>
                  <a:gdLst/>
                  <a:ahLst/>
                  <a:cxnLst/>
                  <a:rect l="l" t="t" r="r" b="b"/>
                  <a:pathLst>
                    <a:path w="14986" h="5655" extrusionOk="0">
                      <a:moveTo>
                        <a:pt x="6961" y="1"/>
                      </a:moveTo>
                      <a:cubicBezTo>
                        <a:pt x="5641" y="785"/>
                        <a:pt x="4141" y="1196"/>
                        <a:pt x="2634" y="1196"/>
                      </a:cubicBezTo>
                      <a:cubicBezTo>
                        <a:pt x="1746" y="1196"/>
                        <a:pt x="857" y="1054"/>
                        <a:pt x="0" y="761"/>
                      </a:cubicBezTo>
                      <a:lnTo>
                        <a:pt x="0" y="761"/>
                      </a:lnTo>
                      <a:lnTo>
                        <a:pt x="426" y="5654"/>
                      </a:lnTo>
                      <a:lnTo>
                        <a:pt x="14985" y="3770"/>
                      </a:lnTo>
                      <a:cubicBezTo>
                        <a:pt x="14742" y="2402"/>
                        <a:pt x="7022" y="426"/>
                        <a:pt x="7022" y="426"/>
                      </a:cubicBezTo>
                      <a:lnTo>
                        <a:pt x="6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6717793" y="4037982"/>
                  <a:ext cx="297125" cy="433925"/>
                </a:xfrm>
                <a:custGeom>
                  <a:avLst/>
                  <a:gdLst/>
                  <a:ahLst/>
                  <a:cxnLst/>
                  <a:rect l="l" t="t" r="r" b="b"/>
                  <a:pathLst>
                    <a:path w="11885" h="17357" extrusionOk="0">
                      <a:moveTo>
                        <a:pt x="3952" y="1"/>
                      </a:moveTo>
                      <a:lnTo>
                        <a:pt x="0" y="15229"/>
                      </a:lnTo>
                      <a:lnTo>
                        <a:pt x="6201" y="17356"/>
                      </a:lnTo>
                      <a:lnTo>
                        <a:pt x="11885" y="3344"/>
                      </a:lnTo>
                      <a:lnTo>
                        <a:pt x="3952" y="1"/>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6684343" y="4367782"/>
                  <a:ext cx="357175" cy="231775"/>
                </a:xfrm>
                <a:custGeom>
                  <a:avLst/>
                  <a:gdLst/>
                  <a:ahLst/>
                  <a:cxnLst/>
                  <a:rect l="l" t="t" r="r" b="b"/>
                  <a:pathLst>
                    <a:path w="14287" h="9271" extrusionOk="0">
                      <a:moveTo>
                        <a:pt x="1764" y="0"/>
                      </a:moveTo>
                      <a:lnTo>
                        <a:pt x="1" y="4560"/>
                      </a:lnTo>
                      <a:lnTo>
                        <a:pt x="13922" y="9271"/>
                      </a:lnTo>
                      <a:cubicBezTo>
                        <a:pt x="14287" y="7903"/>
                        <a:pt x="8208" y="2766"/>
                        <a:pt x="8208" y="2766"/>
                      </a:cubicBezTo>
                      <a:lnTo>
                        <a:pt x="8329" y="2341"/>
                      </a:lnTo>
                      <a:lnTo>
                        <a:pt x="8329" y="2341"/>
                      </a:lnTo>
                      <a:cubicBezTo>
                        <a:pt x="8083" y="2362"/>
                        <a:pt x="7838" y="2373"/>
                        <a:pt x="7594" y="2373"/>
                      </a:cubicBezTo>
                      <a:cubicBezTo>
                        <a:pt x="5419" y="2373"/>
                        <a:pt x="3321" y="1530"/>
                        <a:pt x="1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6814293" y="1014082"/>
                  <a:ext cx="329825" cy="573900"/>
                </a:xfrm>
                <a:custGeom>
                  <a:avLst/>
                  <a:gdLst/>
                  <a:ahLst/>
                  <a:cxnLst/>
                  <a:rect l="l" t="t" r="r" b="b"/>
                  <a:pathLst>
                    <a:path w="13193" h="22956" extrusionOk="0">
                      <a:moveTo>
                        <a:pt x="10041" y="0"/>
                      </a:moveTo>
                      <a:cubicBezTo>
                        <a:pt x="9340" y="0"/>
                        <a:pt x="8638" y="142"/>
                        <a:pt x="7964" y="408"/>
                      </a:cubicBezTo>
                      <a:cubicBezTo>
                        <a:pt x="6839" y="803"/>
                        <a:pt x="5806" y="1411"/>
                        <a:pt x="4985" y="2262"/>
                      </a:cubicBezTo>
                      <a:cubicBezTo>
                        <a:pt x="4165" y="3143"/>
                        <a:pt x="3709" y="4298"/>
                        <a:pt x="3739" y="5484"/>
                      </a:cubicBezTo>
                      <a:cubicBezTo>
                        <a:pt x="3800" y="6608"/>
                        <a:pt x="4347" y="7703"/>
                        <a:pt x="4043" y="8766"/>
                      </a:cubicBezTo>
                      <a:cubicBezTo>
                        <a:pt x="3800" y="9587"/>
                        <a:pt x="3101" y="10165"/>
                        <a:pt x="2432" y="10681"/>
                      </a:cubicBezTo>
                      <a:cubicBezTo>
                        <a:pt x="1733" y="11168"/>
                        <a:pt x="1003" y="11624"/>
                        <a:pt x="517" y="12323"/>
                      </a:cubicBezTo>
                      <a:cubicBezTo>
                        <a:pt x="61" y="13022"/>
                        <a:pt x="0" y="14086"/>
                        <a:pt x="608" y="14633"/>
                      </a:cubicBezTo>
                      <a:cubicBezTo>
                        <a:pt x="1186" y="15150"/>
                        <a:pt x="2158" y="15210"/>
                        <a:pt x="2402" y="15909"/>
                      </a:cubicBezTo>
                      <a:cubicBezTo>
                        <a:pt x="2554" y="16365"/>
                        <a:pt x="2310" y="16821"/>
                        <a:pt x="2158" y="17247"/>
                      </a:cubicBezTo>
                      <a:cubicBezTo>
                        <a:pt x="1915" y="18220"/>
                        <a:pt x="2067" y="19253"/>
                        <a:pt x="2614" y="20074"/>
                      </a:cubicBezTo>
                      <a:cubicBezTo>
                        <a:pt x="3162" y="20894"/>
                        <a:pt x="3921" y="21563"/>
                        <a:pt x="4772" y="22049"/>
                      </a:cubicBezTo>
                      <a:cubicBezTo>
                        <a:pt x="5750" y="22597"/>
                        <a:pt x="6867" y="22956"/>
                        <a:pt x="7960" y="22956"/>
                      </a:cubicBezTo>
                      <a:cubicBezTo>
                        <a:pt x="8565" y="22956"/>
                        <a:pt x="9163" y="22846"/>
                        <a:pt x="9727" y="22596"/>
                      </a:cubicBezTo>
                      <a:cubicBezTo>
                        <a:pt x="10517" y="22262"/>
                        <a:pt x="11186" y="21715"/>
                        <a:pt x="11672" y="21016"/>
                      </a:cubicBezTo>
                      <a:cubicBezTo>
                        <a:pt x="12463" y="19830"/>
                        <a:pt x="12919" y="18432"/>
                        <a:pt x="12979" y="17004"/>
                      </a:cubicBezTo>
                      <a:cubicBezTo>
                        <a:pt x="13010" y="15575"/>
                        <a:pt x="12919" y="14147"/>
                        <a:pt x="12706" y="12748"/>
                      </a:cubicBezTo>
                      <a:lnTo>
                        <a:pt x="13192" y="2201"/>
                      </a:lnTo>
                      <a:cubicBezTo>
                        <a:pt x="13040" y="1168"/>
                        <a:pt x="12098" y="347"/>
                        <a:pt x="11064" y="104"/>
                      </a:cubicBezTo>
                      <a:cubicBezTo>
                        <a:pt x="10725" y="34"/>
                        <a:pt x="10383" y="0"/>
                        <a:pt x="10041" y="0"/>
                      </a:cubicBez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6986793" y="1075932"/>
                  <a:ext cx="171000" cy="418775"/>
                </a:xfrm>
                <a:custGeom>
                  <a:avLst/>
                  <a:gdLst/>
                  <a:ahLst/>
                  <a:cxnLst/>
                  <a:rect l="l" t="t" r="r" b="b"/>
                  <a:pathLst>
                    <a:path w="6840" h="16751" extrusionOk="0">
                      <a:moveTo>
                        <a:pt x="4953" y="0"/>
                      </a:moveTo>
                      <a:cubicBezTo>
                        <a:pt x="4250" y="0"/>
                        <a:pt x="3576" y="250"/>
                        <a:pt x="3070" y="730"/>
                      </a:cubicBezTo>
                      <a:cubicBezTo>
                        <a:pt x="2432" y="1277"/>
                        <a:pt x="1915" y="1916"/>
                        <a:pt x="1490" y="2615"/>
                      </a:cubicBezTo>
                      <a:cubicBezTo>
                        <a:pt x="760" y="3709"/>
                        <a:pt x="0" y="4955"/>
                        <a:pt x="335" y="6201"/>
                      </a:cubicBezTo>
                      <a:cubicBezTo>
                        <a:pt x="578" y="7052"/>
                        <a:pt x="1277" y="7691"/>
                        <a:pt x="1520" y="8511"/>
                      </a:cubicBezTo>
                      <a:cubicBezTo>
                        <a:pt x="1915" y="9727"/>
                        <a:pt x="1368" y="11004"/>
                        <a:pt x="1338" y="12280"/>
                      </a:cubicBezTo>
                      <a:cubicBezTo>
                        <a:pt x="1259" y="14798"/>
                        <a:pt x="3330" y="16750"/>
                        <a:pt x="5696" y="16750"/>
                      </a:cubicBezTo>
                      <a:cubicBezTo>
                        <a:pt x="6072" y="16750"/>
                        <a:pt x="6456" y="16701"/>
                        <a:pt x="6839" y="16597"/>
                      </a:cubicBezTo>
                      <a:lnTo>
                        <a:pt x="5380" y="31"/>
                      </a:lnTo>
                      <a:cubicBezTo>
                        <a:pt x="5237" y="11"/>
                        <a:pt x="5095" y="0"/>
                        <a:pt x="4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7339368" y="1078982"/>
                  <a:ext cx="183175" cy="441775"/>
                </a:xfrm>
                <a:custGeom>
                  <a:avLst/>
                  <a:gdLst/>
                  <a:ahLst/>
                  <a:cxnLst/>
                  <a:rect l="l" t="t" r="r" b="b"/>
                  <a:pathLst>
                    <a:path w="7327" h="17671" extrusionOk="0">
                      <a:moveTo>
                        <a:pt x="4408" y="0"/>
                      </a:moveTo>
                      <a:lnTo>
                        <a:pt x="1" y="17295"/>
                      </a:lnTo>
                      <a:cubicBezTo>
                        <a:pt x="795" y="17567"/>
                        <a:pt x="1459" y="17670"/>
                        <a:pt x="2009" y="17670"/>
                      </a:cubicBezTo>
                      <a:cubicBezTo>
                        <a:pt x="3736" y="17670"/>
                        <a:pt x="4347" y="16657"/>
                        <a:pt x="4347" y="16657"/>
                      </a:cubicBezTo>
                      <a:cubicBezTo>
                        <a:pt x="4864" y="15958"/>
                        <a:pt x="5563" y="15411"/>
                        <a:pt x="6141" y="14742"/>
                      </a:cubicBezTo>
                      <a:cubicBezTo>
                        <a:pt x="6718" y="14073"/>
                        <a:pt x="7205" y="13253"/>
                        <a:pt x="7053" y="12341"/>
                      </a:cubicBezTo>
                      <a:cubicBezTo>
                        <a:pt x="6931" y="11459"/>
                        <a:pt x="6202" y="10730"/>
                        <a:pt x="6019" y="9848"/>
                      </a:cubicBezTo>
                      <a:cubicBezTo>
                        <a:pt x="5685" y="8177"/>
                        <a:pt x="7326" y="6626"/>
                        <a:pt x="7083" y="4955"/>
                      </a:cubicBezTo>
                      <a:cubicBezTo>
                        <a:pt x="6961" y="4012"/>
                        <a:pt x="6232" y="3253"/>
                        <a:pt x="5594" y="2523"/>
                      </a:cubicBezTo>
                      <a:cubicBezTo>
                        <a:pt x="4955" y="1824"/>
                        <a:pt x="4347" y="973"/>
                        <a:pt x="4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7075693" y="965157"/>
                  <a:ext cx="379200" cy="308000"/>
                </a:xfrm>
                <a:custGeom>
                  <a:avLst/>
                  <a:gdLst/>
                  <a:ahLst/>
                  <a:cxnLst/>
                  <a:rect l="l" t="t" r="r" b="b"/>
                  <a:pathLst>
                    <a:path w="15168" h="12320" extrusionOk="0">
                      <a:moveTo>
                        <a:pt x="9678" y="0"/>
                      </a:moveTo>
                      <a:cubicBezTo>
                        <a:pt x="8335" y="0"/>
                        <a:pt x="6972" y="508"/>
                        <a:pt x="5897" y="1605"/>
                      </a:cubicBezTo>
                      <a:cubicBezTo>
                        <a:pt x="5350" y="2152"/>
                        <a:pt x="4925" y="2821"/>
                        <a:pt x="4286" y="3246"/>
                      </a:cubicBezTo>
                      <a:cubicBezTo>
                        <a:pt x="3557" y="3733"/>
                        <a:pt x="2675" y="3824"/>
                        <a:pt x="1855" y="4158"/>
                      </a:cubicBezTo>
                      <a:cubicBezTo>
                        <a:pt x="1034" y="4492"/>
                        <a:pt x="244" y="5161"/>
                        <a:pt x="274" y="6012"/>
                      </a:cubicBezTo>
                      <a:lnTo>
                        <a:pt x="0" y="11149"/>
                      </a:lnTo>
                      <a:cubicBezTo>
                        <a:pt x="25" y="11864"/>
                        <a:pt x="790" y="12319"/>
                        <a:pt x="1517" y="12319"/>
                      </a:cubicBezTo>
                      <a:cubicBezTo>
                        <a:pt x="1685" y="12319"/>
                        <a:pt x="1852" y="12295"/>
                        <a:pt x="2007" y="12243"/>
                      </a:cubicBezTo>
                      <a:cubicBezTo>
                        <a:pt x="2858" y="11939"/>
                        <a:pt x="3405" y="11149"/>
                        <a:pt x="3861" y="10389"/>
                      </a:cubicBezTo>
                      <a:cubicBezTo>
                        <a:pt x="4317" y="9629"/>
                        <a:pt x="4712" y="8778"/>
                        <a:pt x="5441" y="8261"/>
                      </a:cubicBezTo>
                      <a:cubicBezTo>
                        <a:pt x="6033" y="7847"/>
                        <a:pt x="6726" y="7706"/>
                        <a:pt x="7447" y="7706"/>
                      </a:cubicBezTo>
                      <a:cubicBezTo>
                        <a:pt x="8205" y="7706"/>
                        <a:pt x="8994" y="7862"/>
                        <a:pt x="9727" y="8018"/>
                      </a:cubicBezTo>
                      <a:cubicBezTo>
                        <a:pt x="10380" y="8141"/>
                        <a:pt x="11069" y="8251"/>
                        <a:pt x="11736" y="8251"/>
                      </a:cubicBezTo>
                      <a:cubicBezTo>
                        <a:pt x="12558" y="8251"/>
                        <a:pt x="13344" y="8083"/>
                        <a:pt x="13982" y="7562"/>
                      </a:cubicBezTo>
                      <a:cubicBezTo>
                        <a:pt x="14955" y="6742"/>
                        <a:pt x="15168" y="5283"/>
                        <a:pt x="14864" y="4067"/>
                      </a:cubicBezTo>
                      <a:cubicBezTo>
                        <a:pt x="14230" y="1494"/>
                        <a:pt x="11983" y="0"/>
                        <a:pt x="9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7134968" y="1070957"/>
                  <a:ext cx="338925" cy="663875"/>
                </a:xfrm>
                <a:custGeom>
                  <a:avLst/>
                  <a:gdLst/>
                  <a:ahLst/>
                  <a:cxnLst/>
                  <a:rect l="l" t="t" r="r" b="b"/>
                  <a:pathLst>
                    <a:path w="13557" h="26555" extrusionOk="0">
                      <a:moveTo>
                        <a:pt x="9306" y="0"/>
                      </a:moveTo>
                      <a:cubicBezTo>
                        <a:pt x="9204" y="0"/>
                        <a:pt x="9102" y="6"/>
                        <a:pt x="8997" y="17"/>
                      </a:cubicBezTo>
                      <a:lnTo>
                        <a:pt x="1307" y="1963"/>
                      </a:lnTo>
                      <a:cubicBezTo>
                        <a:pt x="578" y="2054"/>
                        <a:pt x="0" y="2692"/>
                        <a:pt x="31" y="3452"/>
                      </a:cubicBezTo>
                      <a:lnTo>
                        <a:pt x="882" y="22996"/>
                      </a:lnTo>
                      <a:cubicBezTo>
                        <a:pt x="941" y="25283"/>
                        <a:pt x="4165" y="26555"/>
                        <a:pt x="6609" y="26555"/>
                      </a:cubicBezTo>
                      <a:cubicBezTo>
                        <a:pt x="6666" y="26555"/>
                        <a:pt x="6722" y="26554"/>
                        <a:pt x="6779" y="26553"/>
                      </a:cubicBezTo>
                      <a:cubicBezTo>
                        <a:pt x="9271" y="26492"/>
                        <a:pt x="9362" y="25276"/>
                        <a:pt x="9393" y="23087"/>
                      </a:cubicBezTo>
                      <a:cubicBezTo>
                        <a:pt x="9453" y="19449"/>
                        <a:pt x="9453" y="18041"/>
                        <a:pt x="9453" y="18041"/>
                      </a:cubicBezTo>
                      <a:cubicBezTo>
                        <a:pt x="9453" y="18041"/>
                        <a:pt x="9453" y="18041"/>
                        <a:pt x="9453" y="18042"/>
                      </a:cubicBezTo>
                      <a:cubicBezTo>
                        <a:pt x="9453" y="18043"/>
                        <a:pt x="9455" y="18043"/>
                        <a:pt x="9459" y="18043"/>
                      </a:cubicBezTo>
                      <a:cubicBezTo>
                        <a:pt x="9607" y="18043"/>
                        <a:pt x="12601" y="17423"/>
                        <a:pt x="13253" y="13391"/>
                      </a:cubicBezTo>
                      <a:cubicBezTo>
                        <a:pt x="13557" y="11355"/>
                        <a:pt x="13435" y="7981"/>
                        <a:pt x="13283" y="5245"/>
                      </a:cubicBezTo>
                      <a:cubicBezTo>
                        <a:pt x="13109" y="2887"/>
                        <a:pt x="11596" y="0"/>
                        <a:pt x="9306"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7397118" y="1256707"/>
                  <a:ext cx="26625" cy="25250"/>
                </a:xfrm>
                <a:custGeom>
                  <a:avLst/>
                  <a:gdLst/>
                  <a:ahLst/>
                  <a:cxnLst/>
                  <a:rect l="l" t="t" r="r" b="b"/>
                  <a:pathLst>
                    <a:path w="1065" h="1010" extrusionOk="0">
                      <a:moveTo>
                        <a:pt x="569" y="1"/>
                      </a:moveTo>
                      <a:cubicBezTo>
                        <a:pt x="552" y="1"/>
                        <a:pt x="535" y="2"/>
                        <a:pt x="518" y="4"/>
                      </a:cubicBezTo>
                      <a:cubicBezTo>
                        <a:pt x="214" y="4"/>
                        <a:pt x="1" y="247"/>
                        <a:pt x="1" y="551"/>
                      </a:cubicBezTo>
                      <a:cubicBezTo>
                        <a:pt x="1" y="807"/>
                        <a:pt x="240" y="1010"/>
                        <a:pt x="495" y="1010"/>
                      </a:cubicBezTo>
                      <a:cubicBezTo>
                        <a:pt x="513" y="1010"/>
                        <a:pt x="530" y="1009"/>
                        <a:pt x="548" y="1007"/>
                      </a:cubicBezTo>
                      <a:cubicBezTo>
                        <a:pt x="822" y="1007"/>
                        <a:pt x="1065" y="764"/>
                        <a:pt x="1065" y="490"/>
                      </a:cubicBezTo>
                      <a:cubicBezTo>
                        <a:pt x="1036" y="206"/>
                        <a:pt x="821"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6"/>
                <p:cNvSpPr/>
                <p:nvPr/>
              </p:nvSpPr>
              <p:spPr>
                <a:xfrm>
                  <a:off x="7395618" y="1224882"/>
                  <a:ext cx="53975" cy="14650"/>
                </a:xfrm>
                <a:custGeom>
                  <a:avLst/>
                  <a:gdLst/>
                  <a:ahLst/>
                  <a:cxnLst/>
                  <a:rect l="l" t="t" r="r" b="b"/>
                  <a:pathLst>
                    <a:path w="2159" h="586" extrusionOk="0">
                      <a:moveTo>
                        <a:pt x="1094" y="0"/>
                      </a:moveTo>
                      <a:cubicBezTo>
                        <a:pt x="790" y="0"/>
                        <a:pt x="517" y="91"/>
                        <a:pt x="274" y="274"/>
                      </a:cubicBezTo>
                      <a:cubicBezTo>
                        <a:pt x="91" y="395"/>
                        <a:pt x="0" y="486"/>
                        <a:pt x="61" y="547"/>
                      </a:cubicBezTo>
                      <a:cubicBezTo>
                        <a:pt x="69" y="559"/>
                        <a:pt x="82" y="564"/>
                        <a:pt x="101" y="564"/>
                      </a:cubicBezTo>
                      <a:cubicBezTo>
                        <a:pt x="228" y="564"/>
                        <a:pt x="592" y="334"/>
                        <a:pt x="1094" y="334"/>
                      </a:cubicBezTo>
                      <a:cubicBezTo>
                        <a:pt x="1619" y="334"/>
                        <a:pt x="1994" y="586"/>
                        <a:pt x="2103" y="586"/>
                      </a:cubicBezTo>
                      <a:cubicBezTo>
                        <a:pt x="2114" y="586"/>
                        <a:pt x="2122" y="583"/>
                        <a:pt x="2128" y="578"/>
                      </a:cubicBezTo>
                      <a:cubicBezTo>
                        <a:pt x="2158" y="547"/>
                        <a:pt x="2097" y="426"/>
                        <a:pt x="1915" y="274"/>
                      </a:cubicBezTo>
                      <a:cubicBezTo>
                        <a:pt x="1672" y="91"/>
                        <a:pt x="1398"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6"/>
                <p:cNvSpPr/>
                <p:nvPr/>
              </p:nvSpPr>
              <p:spPr>
                <a:xfrm>
                  <a:off x="7258068" y="1260507"/>
                  <a:ext cx="26625" cy="25250"/>
                </a:xfrm>
                <a:custGeom>
                  <a:avLst/>
                  <a:gdLst/>
                  <a:ahLst/>
                  <a:cxnLst/>
                  <a:rect l="l" t="t" r="r" b="b"/>
                  <a:pathLst>
                    <a:path w="1065" h="1010" extrusionOk="0">
                      <a:moveTo>
                        <a:pt x="575" y="1"/>
                      </a:moveTo>
                      <a:cubicBezTo>
                        <a:pt x="556" y="1"/>
                        <a:pt x="537" y="2"/>
                        <a:pt x="517" y="4"/>
                      </a:cubicBezTo>
                      <a:cubicBezTo>
                        <a:pt x="244" y="4"/>
                        <a:pt x="0" y="247"/>
                        <a:pt x="0" y="520"/>
                      </a:cubicBezTo>
                      <a:cubicBezTo>
                        <a:pt x="29" y="805"/>
                        <a:pt x="244" y="1010"/>
                        <a:pt x="521" y="1010"/>
                      </a:cubicBezTo>
                      <a:cubicBezTo>
                        <a:pt x="539" y="1010"/>
                        <a:pt x="559" y="1009"/>
                        <a:pt x="578" y="1007"/>
                      </a:cubicBezTo>
                      <a:cubicBezTo>
                        <a:pt x="852" y="1007"/>
                        <a:pt x="1064" y="764"/>
                        <a:pt x="1064" y="460"/>
                      </a:cubicBezTo>
                      <a:cubicBezTo>
                        <a:pt x="1064" y="204"/>
                        <a:pt x="851"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6"/>
                <p:cNvSpPr/>
                <p:nvPr/>
              </p:nvSpPr>
              <p:spPr>
                <a:xfrm>
                  <a:off x="7255793" y="1234757"/>
                  <a:ext cx="53975" cy="14125"/>
                </a:xfrm>
                <a:custGeom>
                  <a:avLst/>
                  <a:gdLst/>
                  <a:ahLst/>
                  <a:cxnLst/>
                  <a:rect l="l" t="t" r="r" b="b"/>
                  <a:pathLst>
                    <a:path w="2159" h="565" extrusionOk="0">
                      <a:moveTo>
                        <a:pt x="1094" y="0"/>
                      </a:moveTo>
                      <a:cubicBezTo>
                        <a:pt x="791" y="0"/>
                        <a:pt x="517" y="91"/>
                        <a:pt x="274" y="274"/>
                      </a:cubicBezTo>
                      <a:cubicBezTo>
                        <a:pt x="91" y="395"/>
                        <a:pt x="0" y="487"/>
                        <a:pt x="61" y="547"/>
                      </a:cubicBezTo>
                      <a:cubicBezTo>
                        <a:pt x="69" y="559"/>
                        <a:pt x="83" y="564"/>
                        <a:pt x="102" y="564"/>
                      </a:cubicBezTo>
                      <a:cubicBezTo>
                        <a:pt x="228" y="564"/>
                        <a:pt x="592" y="335"/>
                        <a:pt x="1094" y="335"/>
                      </a:cubicBezTo>
                      <a:cubicBezTo>
                        <a:pt x="1597" y="335"/>
                        <a:pt x="1961" y="564"/>
                        <a:pt x="2087" y="564"/>
                      </a:cubicBezTo>
                      <a:cubicBezTo>
                        <a:pt x="2106" y="564"/>
                        <a:pt x="2120" y="559"/>
                        <a:pt x="2128" y="547"/>
                      </a:cubicBezTo>
                      <a:cubicBezTo>
                        <a:pt x="2158" y="517"/>
                        <a:pt x="2098" y="395"/>
                        <a:pt x="1915" y="274"/>
                      </a:cubicBezTo>
                      <a:cubicBezTo>
                        <a:pt x="1702" y="91"/>
                        <a:pt x="1398"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6"/>
                <p:cNvSpPr/>
                <p:nvPr/>
              </p:nvSpPr>
              <p:spPr>
                <a:xfrm>
                  <a:off x="7352293" y="1235507"/>
                  <a:ext cx="44850" cy="119150"/>
                </a:xfrm>
                <a:custGeom>
                  <a:avLst/>
                  <a:gdLst/>
                  <a:ahLst/>
                  <a:cxnLst/>
                  <a:rect l="l" t="t" r="r" b="b"/>
                  <a:pathLst>
                    <a:path w="1794" h="4766" extrusionOk="0">
                      <a:moveTo>
                        <a:pt x="65" y="0"/>
                      </a:moveTo>
                      <a:cubicBezTo>
                        <a:pt x="63" y="0"/>
                        <a:pt x="62" y="0"/>
                        <a:pt x="61" y="1"/>
                      </a:cubicBezTo>
                      <a:cubicBezTo>
                        <a:pt x="1" y="31"/>
                        <a:pt x="426" y="1308"/>
                        <a:pt x="1034" y="2888"/>
                      </a:cubicBezTo>
                      <a:cubicBezTo>
                        <a:pt x="1186" y="3283"/>
                        <a:pt x="1338" y="3648"/>
                        <a:pt x="1459" y="4013"/>
                      </a:cubicBezTo>
                      <a:cubicBezTo>
                        <a:pt x="1551" y="4134"/>
                        <a:pt x="1581" y="4286"/>
                        <a:pt x="1581" y="4438"/>
                      </a:cubicBezTo>
                      <a:cubicBezTo>
                        <a:pt x="1551" y="4530"/>
                        <a:pt x="1399" y="4560"/>
                        <a:pt x="1277" y="4560"/>
                      </a:cubicBezTo>
                      <a:cubicBezTo>
                        <a:pt x="943" y="4590"/>
                        <a:pt x="639" y="4651"/>
                        <a:pt x="335" y="4742"/>
                      </a:cubicBezTo>
                      <a:cubicBezTo>
                        <a:pt x="487" y="4758"/>
                        <a:pt x="646" y="4765"/>
                        <a:pt x="806" y="4765"/>
                      </a:cubicBezTo>
                      <a:cubicBezTo>
                        <a:pt x="966" y="4765"/>
                        <a:pt x="1125" y="4758"/>
                        <a:pt x="1277" y="4742"/>
                      </a:cubicBezTo>
                      <a:cubicBezTo>
                        <a:pt x="1368" y="4742"/>
                        <a:pt x="1429" y="4712"/>
                        <a:pt x="1520" y="4712"/>
                      </a:cubicBezTo>
                      <a:cubicBezTo>
                        <a:pt x="1642" y="4682"/>
                        <a:pt x="1733" y="4590"/>
                        <a:pt x="1763" y="4499"/>
                      </a:cubicBezTo>
                      <a:cubicBezTo>
                        <a:pt x="1794" y="4286"/>
                        <a:pt x="1763" y="4104"/>
                        <a:pt x="1703" y="3922"/>
                      </a:cubicBezTo>
                      <a:lnTo>
                        <a:pt x="1277" y="2797"/>
                      </a:lnTo>
                      <a:cubicBezTo>
                        <a:pt x="676" y="1265"/>
                        <a:pt x="165"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6"/>
                <p:cNvSpPr/>
                <p:nvPr/>
              </p:nvSpPr>
              <p:spPr>
                <a:xfrm>
                  <a:off x="7232993" y="1485507"/>
                  <a:ext cx="138325" cy="61775"/>
                </a:xfrm>
                <a:custGeom>
                  <a:avLst/>
                  <a:gdLst/>
                  <a:ahLst/>
                  <a:cxnLst/>
                  <a:rect l="l" t="t" r="r" b="b"/>
                  <a:pathLst>
                    <a:path w="5533" h="2471" extrusionOk="0">
                      <a:moveTo>
                        <a:pt x="0" y="1"/>
                      </a:moveTo>
                      <a:cubicBezTo>
                        <a:pt x="0" y="1"/>
                        <a:pt x="1222" y="2470"/>
                        <a:pt x="4757" y="2470"/>
                      </a:cubicBezTo>
                      <a:cubicBezTo>
                        <a:pt x="5004" y="2470"/>
                        <a:pt x="5262" y="2458"/>
                        <a:pt x="5532" y="2432"/>
                      </a:cubicBezTo>
                      <a:lnTo>
                        <a:pt x="5532" y="1460"/>
                      </a:lnTo>
                      <a:cubicBezTo>
                        <a:pt x="5478" y="1461"/>
                        <a:pt x="5424" y="1461"/>
                        <a:pt x="5370" y="1461"/>
                      </a:cubicBezTo>
                      <a:cubicBezTo>
                        <a:pt x="3481" y="1461"/>
                        <a:pt x="1626" y="946"/>
                        <a:pt x="0" y="1"/>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6"/>
                <p:cNvSpPr/>
                <p:nvPr/>
              </p:nvSpPr>
              <p:spPr>
                <a:xfrm>
                  <a:off x="7096218" y="1048582"/>
                  <a:ext cx="293325" cy="415675"/>
                </a:xfrm>
                <a:custGeom>
                  <a:avLst/>
                  <a:gdLst/>
                  <a:ahLst/>
                  <a:cxnLst/>
                  <a:rect l="l" t="t" r="r" b="b"/>
                  <a:pathLst>
                    <a:path w="11733" h="16627" extrusionOk="0">
                      <a:moveTo>
                        <a:pt x="11368" y="0"/>
                      </a:moveTo>
                      <a:cubicBezTo>
                        <a:pt x="8268" y="365"/>
                        <a:pt x="5259" y="1125"/>
                        <a:pt x="2341" y="2189"/>
                      </a:cubicBezTo>
                      <a:cubicBezTo>
                        <a:pt x="1672" y="2462"/>
                        <a:pt x="973" y="2736"/>
                        <a:pt x="578" y="3344"/>
                      </a:cubicBezTo>
                      <a:cubicBezTo>
                        <a:pt x="183" y="3921"/>
                        <a:pt x="183" y="4772"/>
                        <a:pt x="213" y="5532"/>
                      </a:cubicBezTo>
                      <a:cubicBezTo>
                        <a:pt x="363" y="9193"/>
                        <a:pt x="543" y="12854"/>
                        <a:pt x="723" y="16486"/>
                      </a:cubicBezTo>
                      <a:lnTo>
                        <a:pt x="723" y="16486"/>
                      </a:lnTo>
                      <a:cubicBezTo>
                        <a:pt x="486" y="16486"/>
                        <a:pt x="244" y="16462"/>
                        <a:pt x="0" y="16414"/>
                      </a:cubicBezTo>
                      <a:lnTo>
                        <a:pt x="0" y="16414"/>
                      </a:lnTo>
                      <a:lnTo>
                        <a:pt x="730" y="16627"/>
                      </a:lnTo>
                      <a:cubicBezTo>
                        <a:pt x="727" y="16580"/>
                        <a:pt x="725" y="16533"/>
                        <a:pt x="723" y="16486"/>
                      </a:cubicBezTo>
                      <a:lnTo>
                        <a:pt x="723" y="16486"/>
                      </a:lnTo>
                      <a:cubicBezTo>
                        <a:pt x="726" y="16486"/>
                        <a:pt x="729" y="16486"/>
                        <a:pt x="732" y="16486"/>
                      </a:cubicBezTo>
                      <a:cubicBezTo>
                        <a:pt x="2877" y="16486"/>
                        <a:pt x="4620" y="14613"/>
                        <a:pt x="4347" y="12371"/>
                      </a:cubicBezTo>
                      <a:cubicBezTo>
                        <a:pt x="4225" y="11368"/>
                        <a:pt x="3678" y="10335"/>
                        <a:pt x="4043" y="9362"/>
                      </a:cubicBezTo>
                      <a:cubicBezTo>
                        <a:pt x="4499" y="8116"/>
                        <a:pt x="6262" y="7721"/>
                        <a:pt x="6748" y="6444"/>
                      </a:cubicBezTo>
                      <a:cubicBezTo>
                        <a:pt x="7022" y="5715"/>
                        <a:pt x="6778" y="4864"/>
                        <a:pt x="7082" y="4134"/>
                      </a:cubicBezTo>
                      <a:cubicBezTo>
                        <a:pt x="7386" y="3435"/>
                        <a:pt x="8085" y="3070"/>
                        <a:pt x="8785" y="2827"/>
                      </a:cubicBezTo>
                      <a:cubicBezTo>
                        <a:pt x="9453" y="2584"/>
                        <a:pt x="10213" y="2402"/>
                        <a:pt x="10791" y="1946"/>
                      </a:cubicBezTo>
                      <a:cubicBezTo>
                        <a:pt x="11368" y="1490"/>
                        <a:pt x="11733" y="639"/>
                        <a:pt x="1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6"/>
                <p:cNvSpPr/>
                <p:nvPr/>
              </p:nvSpPr>
              <p:spPr>
                <a:xfrm>
                  <a:off x="7030093" y="1069482"/>
                  <a:ext cx="110225" cy="65000"/>
                </a:xfrm>
                <a:custGeom>
                  <a:avLst/>
                  <a:gdLst/>
                  <a:ahLst/>
                  <a:cxnLst/>
                  <a:rect l="l" t="t" r="r" b="b"/>
                  <a:pathLst>
                    <a:path w="4409" h="2600" extrusionOk="0">
                      <a:moveTo>
                        <a:pt x="4028" y="0"/>
                      </a:moveTo>
                      <a:cubicBezTo>
                        <a:pt x="3899" y="0"/>
                        <a:pt x="3770" y="15"/>
                        <a:pt x="3648" y="46"/>
                      </a:cubicBezTo>
                      <a:cubicBezTo>
                        <a:pt x="2372" y="228"/>
                        <a:pt x="1217" y="897"/>
                        <a:pt x="396" y="1900"/>
                      </a:cubicBezTo>
                      <a:cubicBezTo>
                        <a:pt x="213" y="2113"/>
                        <a:pt x="92" y="2326"/>
                        <a:pt x="1" y="2599"/>
                      </a:cubicBezTo>
                      <a:cubicBezTo>
                        <a:pt x="2" y="2600"/>
                        <a:pt x="3" y="2600"/>
                        <a:pt x="4" y="2600"/>
                      </a:cubicBezTo>
                      <a:cubicBezTo>
                        <a:pt x="79" y="2600"/>
                        <a:pt x="688" y="1585"/>
                        <a:pt x="1946" y="867"/>
                      </a:cubicBezTo>
                      <a:cubicBezTo>
                        <a:pt x="2736" y="471"/>
                        <a:pt x="3557" y="198"/>
                        <a:pt x="4408" y="46"/>
                      </a:cubicBezTo>
                      <a:cubicBezTo>
                        <a:pt x="4287" y="15"/>
                        <a:pt x="4157" y="0"/>
                        <a:pt x="4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6"/>
                <p:cNvSpPr/>
                <p:nvPr/>
              </p:nvSpPr>
              <p:spPr>
                <a:xfrm>
                  <a:off x="7319618" y="1381407"/>
                  <a:ext cx="50175" cy="44100"/>
                </a:xfrm>
                <a:custGeom>
                  <a:avLst/>
                  <a:gdLst/>
                  <a:ahLst/>
                  <a:cxnLst/>
                  <a:rect l="l" t="t" r="r" b="b"/>
                  <a:pathLst>
                    <a:path w="2007" h="1764" extrusionOk="0">
                      <a:moveTo>
                        <a:pt x="396" y="1"/>
                      </a:moveTo>
                      <a:cubicBezTo>
                        <a:pt x="152" y="31"/>
                        <a:pt x="0" y="335"/>
                        <a:pt x="0" y="578"/>
                      </a:cubicBezTo>
                      <a:cubicBezTo>
                        <a:pt x="0" y="852"/>
                        <a:pt x="61" y="1156"/>
                        <a:pt x="213" y="1368"/>
                      </a:cubicBezTo>
                      <a:cubicBezTo>
                        <a:pt x="365" y="1612"/>
                        <a:pt x="608" y="1764"/>
                        <a:pt x="912" y="1764"/>
                      </a:cubicBezTo>
                      <a:cubicBezTo>
                        <a:pt x="1156" y="1733"/>
                        <a:pt x="1399" y="1581"/>
                        <a:pt x="1551" y="1368"/>
                      </a:cubicBezTo>
                      <a:cubicBezTo>
                        <a:pt x="1703" y="1156"/>
                        <a:pt x="1824" y="943"/>
                        <a:pt x="1915" y="700"/>
                      </a:cubicBezTo>
                      <a:lnTo>
                        <a:pt x="2007" y="609"/>
                      </a:lnTo>
                      <a:lnTo>
                        <a:pt x="700" y="61"/>
                      </a:lnTo>
                      <a:cubicBezTo>
                        <a:pt x="608" y="31"/>
                        <a:pt x="487" y="1"/>
                        <a:pt x="396" y="1"/>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6"/>
                <p:cNvSpPr/>
                <p:nvPr/>
              </p:nvSpPr>
              <p:spPr>
                <a:xfrm>
                  <a:off x="7314293" y="1377032"/>
                  <a:ext cx="61575" cy="50500"/>
                </a:xfrm>
                <a:custGeom>
                  <a:avLst/>
                  <a:gdLst/>
                  <a:ahLst/>
                  <a:cxnLst/>
                  <a:rect l="l" t="t" r="r" b="b"/>
                  <a:pathLst>
                    <a:path w="2463" h="2020" extrusionOk="0">
                      <a:moveTo>
                        <a:pt x="548" y="1"/>
                      </a:moveTo>
                      <a:cubicBezTo>
                        <a:pt x="517" y="1"/>
                        <a:pt x="487" y="8"/>
                        <a:pt x="457" y="24"/>
                      </a:cubicBezTo>
                      <a:cubicBezTo>
                        <a:pt x="396" y="54"/>
                        <a:pt x="335" y="84"/>
                        <a:pt x="305" y="145"/>
                      </a:cubicBezTo>
                      <a:cubicBezTo>
                        <a:pt x="244" y="206"/>
                        <a:pt x="183" y="297"/>
                        <a:pt x="153" y="388"/>
                      </a:cubicBezTo>
                      <a:cubicBezTo>
                        <a:pt x="1" y="723"/>
                        <a:pt x="31" y="1118"/>
                        <a:pt x="183" y="1452"/>
                      </a:cubicBezTo>
                      <a:cubicBezTo>
                        <a:pt x="335" y="1695"/>
                        <a:pt x="578" y="1878"/>
                        <a:pt x="852" y="1969"/>
                      </a:cubicBezTo>
                      <a:cubicBezTo>
                        <a:pt x="959" y="2005"/>
                        <a:pt x="1076" y="2019"/>
                        <a:pt x="1191" y="2019"/>
                      </a:cubicBezTo>
                      <a:cubicBezTo>
                        <a:pt x="1273" y="2019"/>
                        <a:pt x="1354" y="2012"/>
                        <a:pt x="1429" y="1999"/>
                      </a:cubicBezTo>
                      <a:cubicBezTo>
                        <a:pt x="1551" y="1999"/>
                        <a:pt x="1612" y="1939"/>
                        <a:pt x="1612" y="1939"/>
                      </a:cubicBezTo>
                      <a:cubicBezTo>
                        <a:pt x="1369" y="1939"/>
                        <a:pt x="1125" y="1908"/>
                        <a:pt x="913" y="1847"/>
                      </a:cubicBezTo>
                      <a:cubicBezTo>
                        <a:pt x="669" y="1756"/>
                        <a:pt x="487" y="1574"/>
                        <a:pt x="365" y="1361"/>
                      </a:cubicBezTo>
                      <a:cubicBezTo>
                        <a:pt x="244" y="1088"/>
                        <a:pt x="244" y="784"/>
                        <a:pt x="365" y="510"/>
                      </a:cubicBezTo>
                      <a:cubicBezTo>
                        <a:pt x="396" y="419"/>
                        <a:pt x="426" y="358"/>
                        <a:pt x="487" y="297"/>
                      </a:cubicBezTo>
                      <a:cubicBezTo>
                        <a:pt x="502" y="267"/>
                        <a:pt x="510" y="259"/>
                        <a:pt x="521" y="259"/>
                      </a:cubicBezTo>
                      <a:cubicBezTo>
                        <a:pt x="533" y="259"/>
                        <a:pt x="548" y="267"/>
                        <a:pt x="578" y="267"/>
                      </a:cubicBezTo>
                      <a:cubicBezTo>
                        <a:pt x="639" y="267"/>
                        <a:pt x="700" y="328"/>
                        <a:pt x="791" y="358"/>
                      </a:cubicBezTo>
                      <a:lnTo>
                        <a:pt x="1004" y="419"/>
                      </a:lnTo>
                      <a:cubicBezTo>
                        <a:pt x="1277" y="540"/>
                        <a:pt x="1521" y="632"/>
                        <a:pt x="1764" y="723"/>
                      </a:cubicBezTo>
                      <a:cubicBezTo>
                        <a:pt x="1976" y="814"/>
                        <a:pt x="2220" y="905"/>
                        <a:pt x="2463" y="936"/>
                      </a:cubicBezTo>
                      <a:cubicBezTo>
                        <a:pt x="2280" y="784"/>
                        <a:pt x="2068" y="662"/>
                        <a:pt x="1824" y="571"/>
                      </a:cubicBezTo>
                      <a:lnTo>
                        <a:pt x="1095" y="236"/>
                      </a:lnTo>
                      <a:lnTo>
                        <a:pt x="882" y="115"/>
                      </a:lnTo>
                      <a:cubicBezTo>
                        <a:pt x="791" y="84"/>
                        <a:pt x="730" y="54"/>
                        <a:pt x="639" y="24"/>
                      </a:cubicBezTo>
                      <a:cubicBezTo>
                        <a:pt x="609" y="8"/>
                        <a:pt x="578"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6"/>
                <p:cNvSpPr/>
                <p:nvPr/>
              </p:nvSpPr>
              <p:spPr>
                <a:xfrm>
                  <a:off x="6744368" y="2348757"/>
                  <a:ext cx="1073000" cy="2011450"/>
                </a:xfrm>
                <a:custGeom>
                  <a:avLst/>
                  <a:gdLst/>
                  <a:ahLst/>
                  <a:cxnLst/>
                  <a:rect l="l" t="t" r="r" b="b"/>
                  <a:pathLst>
                    <a:path w="42920" h="80458" extrusionOk="0">
                      <a:moveTo>
                        <a:pt x="14834" y="0"/>
                      </a:moveTo>
                      <a:lnTo>
                        <a:pt x="13557" y="5319"/>
                      </a:lnTo>
                      <a:cubicBezTo>
                        <a:pt x="12038" y="7447"/>
                        <a:pt x="10913" y="9879"/>
                        <a:pt x="10244" y="12432"/>
                      </a:cubicBezTo>
                      <a:cubicBezTo>
                        <a:pt x="10153" y="12797"/>
                        <a:pt x="10092" y="13192"/>
                        <a:pt x="10062" y="13587"/>
                      </a:cubicBezTo>
                      <a:cubicBezTo>
                        <a:pt x="9545" y="15988"/>
                        <a:pt x="9697" y="21399"/>
                        <a:pt x="10609" y="23192"/>
                      </a:cubicBezTo>
                      <a:cubicBezTo>
                        <a:pt x="11916" y="25776"/>
                        <a:pt x="8512" y="44712"/>
                        <a:pt x="8512" y="44712"/>
                      </a:cubicBezTo>
                      <a:cubicBezTo>
                        <a:pt x="8512" y="44712"/>
                        <a:pt x="5715" y="52585"/>
                        <a:pt x="3952" y="57417"/>
                      </a:cubicBezTo>
                      <a:cubicBezTo>
                        <a:pt x="2189" y="62250"/>
                        <a:pt x="1" y="78634"/>
                        <a:pt x="1" y="78634"/>
                      </a:cubicBezTo>
                      <a:lnTo>
                        <a:pt x="7114" y="80397"/>
                      </a:lnTo>
                      <a:lnTo>
                        <a:pt x="18421" y="52068"/>
                      </a:lnTo>
                      <a:cubicBezTo>
                        <a:pt x="18421" y="52068"/>
                        <a:pt x="20548" y="43253"/>
                        <a:pt x="22220" y="35989"/>
                      </a:cubicBezTo>
                      <a:cubicBezTo>
                        <a:pt x="26172" y="41247"/>
                        <a:pt x="30062" y="46232"/>
                        <a:pt x="30062" y="46232"/>
                      </a:cubicBezTo>
                      <a:cubicBezTo>
                        <a:pt x="30701" y="49971"/>
                        <a:pt x="31035" y="53800"/>
                        <a:pt x="31005" y="57630"/>
                      </a:cubicBezTo>
                      <a:cubicBezTo>
                        <a:pt x="31005" y="64226"/>
                        <a:pt x="35655" y="80457"/>
                        <a:pt x="35655" y="80457"/>
                      </a:cubicBezTo>
                      <a:lnTo>
                        <a:pt x="42920" y="79606"/>
                      </a:lnTo>
                      <a:lnTo>
                        <a:pt x="41005" y="48268"/>
                      </a:lnTo>
                      <a:lnTo>
                        <a:pt x="31096" y="15502"/>
                      </a:lnTo>
                      <a:lnTo>
                        <a:pt x="31096" y="2280"/>
                      </a:lnTo>
                      <a:lnTo>
                        <a:pt x="14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6"/>
                <p:cNvSpPr/>
                <p:nvPr/>
              </p:nvSpPr>
              <p:spPr>
                <a:xfrm>
                  <a:off x="7123568" y="2979457"/>
                  <a:ext cx="247750" cy="362500"/>
                </a:xfrm>
                <a:custGeom>
                  <a:avLst/>
                  <a:gdLst/>
                  <a:ahLst/>
                  <a:cxnLst/>
                  <a:rect l="l" t="t" r="r" b="b"/>
                  <a:pathLst>
                    <a:path w="9910" h="14500" extrusionOk="0">
                      <a:moveTo>
                        <a:pt x="0" y="1"/>
                      </a:moveTo>
                      <a:lnTo>
                        <a:pt x="0" y="1"/>
                      </a:lnTo>
                      <a:cubicBezTo>
                        <a:pt x="31" y="61"/>
                        <a:pt x="61" y="122"/>
                        <a:pt x="92" y="183"/>
                      </a:cubicBezTo>
                      <a:lnTo>
                        <a:pt x="335" y="608"/>
                      </a:lnTo>
                      <a:lnTo>
                        <a:pt x="1277" y="2219"/>
                      </a:lnTo>
                      <a:cubicBezTo>
                        <a:pt x="2098" y="3587"/>
                        <a:pt x="3222" y="5472"/>
                        <a:pt x="4590" y="7508"/>
                      </a:cubicBezTo>
                      <a:cubicBezTo>
                        <a:pt x="5928" y="9514"/>
                        <a:pt x="7204" y="11308"/>
                        <a:pt x="8207" y="12554"/>
                      </a:cubicBezTo>
                      <a:cubicBezTo>
                        <a:pt x="8694" y="13192"/>
                        <a:pt x="9119" y="13679"/>
                        <a:pt x="9423" y="13982"/>
                      </a:cubicBezTo>
                      <a:cubicBezTo>
                        <a:pt x="9545" y="14165"/>
                        <a:pt x="9697" y="14286"/>
                        <a:pt x="9757" y="14378"/>
                      </a:cubicBezTo>
                      <a:cubicBezTo>
                        <a:pt x="9849" y="14469"/>
                        <a:pt x="9909" y="14499"/>
                        <a:pt x="9909" y="14499"/>
                      </a:cubicBezTo>
                      <a:cubicBezTo>
                        <a:pt x="9909" y="14499"/>
                        <a:pt x="9909" y="14469"/>
                        <a:pt x="9818" y="14347"/>
                      </a:cubicBezTo>
                      <a:cubicBezTo>
                        <a:pt x="9727" y="14226"/>
                        <a:pt x="9636" y="14104"/>
                        <a:pt x="9484" y="13952"/>
                      </a:cubicBezTo>
                      <a:cubicBezTo>
                        <a:pt x="9210" y="13618"/>
                        <a:pt x="8815" y="13101"/>
                        <a:pt x="8329" y="12463"/>
                      </a:cubicBezTo>
                      <a:cubicBezTo>
                        <a:pt x="7356" y="11217"/>
                        <a:pt x="6080" y="9423"/>
                        <a:pt x="4773" y="7387"/>
                      </a:cubicBezTo>
                      <a:cubicBezTo>
                        <a:pt x="3435" y="5381"/>
                        <a:pt x="2250" y="3496"/>
                        <a:pt x="1399" y="2159"/>
                      </a:cubicBezTo>
                      <a:lnTo>
                        <a:pt x="396" y="578"/>
                      </a:lnTo>
                      <a:lnTo>
                        <a:pt x="122" y="153"/>
                      </a:lnTo>
                      <a:cubicBezTo>
                        <a:pt x="61" y="6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6"/>
                <p:cNvSpPr/>
                <p:nvPr/>
              </p:nvSpPr>
              <p:spPr>
                <a:xfrm>
                  <a:off x="6933968" y="1582432"/>
                  <a:ext cx="618200" cy="823325"/>
                </a:xfrm>
                <a:custGeom>
                  <a:avLst/>
                  <a:gdLst/>
                  <a:ahLst/>
                  <a:cxnLst/>
                  <a:rect l="l" t="t" r="r" b="b"/>
                  <a:pathLst>
                    <a:path w="24728" h="32933" extrusionOk="0">
                      <a:moveTo>
                        <a:pt x="7872" y="1"/>
                      </a:moveTo>
                      <a:cubicBezTo>
                        <a:pt x="6188" y="1"/>
                        <a:pt x="4173" y="610"/>
                        <a:pt x="3207" y="957"/>
                      </a:cubicBezTo>
                      <a:cubicBezTo>
                        <a:pt x="741" y="1868"/>
                        <a:pt x="1" y="5547"/>
                        <a:pt x="111" y="5547"/>
                      </a:cubicBezTo>
                      <a:cubicBezTo>
                        <a:pt x="125" y="5547"/>
                        <a:pt x="155" y="5481"/>
                        <a:pt x="198" y="5334"/>
                      </a:cubicBezTo>
                      <a:lnTo>
                        <a:pt x="6490" y="26398"/>
                      </a:lnTo>
                      <a:lnTo>
                        <a:pt x="6277" y="28465"/>
                      </a:lnTo>
                      <a:cubicBezTo>
                        <a:pt x="6156" y="29559"/>
                        <a:pt x="6946" y="30562"/>
                        <a:pt x="8861" y="30957"/>
                      </a:cubicBezTo>
                      <a:lnTo>
                        <a:pt x="23573" y="32933"/>
                      </a:lnTo>
                      <a:cubicBezTo>
                        <a:pt x="24059" y="32933"/>
                        <a:pt x="24728" y="31899"/>
                        <a:pt x="24545" y="30836"/>
                      </a:cubicBezTo>
                      <a:lnTo>
                        <a:pt x="23329" y="21626"/>
                      </a:lnTo>
                      <a:cubicBezTo>
                        <a:pt x="23329" y="21626"/>
                        <a:pt x="24576" y="17614"/>
                        <a:pt x="24454" y="15273"/>
                      </a:cubicBezTo>
                      <a:cubicBezTo>
                        <a:pt x="24363" y="13176"/>
                        <a:pt x="19013" y="2750"/>
                        <a:pt x="19013" y="2750"/>
                      </a:cubicBezTo>
                      <a:lnTo>
                        <a:pt x="17493" y="1413"/>
                      </a:lnTo>
                      <a:lnTo>
                        <a:pt x="8952" y="106"/>
                      </a:lnTo>
                      <a:cubicBezTo>
                        <a:pt x="8620" y="32"/>
                        <a:pt x="8254" y="1"/>
                        <a:pt x="7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7389518" y="1616982"/>
                  <a:ext cx="545625" cy="488025"/>
                </a:xfrm>
                <a:custGeom>
                  <a:avLst/>
                  <a:gdLst/>
                  <a:ahLst/>
                  <a:cxnLst/>
                  <a:rect l="l" t="t" r="r" b="b"/>
                  <a:pathLst>
                    <a:path w="21825" h="19521" extrusionOk="0">
                      <a:moveTo>
                        <a:pt x="18603" y="0"/>
                      </a:moveTo>
                      <a:lnTo>
                        <a:pt x="13557" y="699"/>
                      </a:lnTo>
                      <a:lnTo>
                        <a:pt x="14226" y="11946"/>
                      </a:lnTo>
                      <a:cubicBezTo>
                        <a:pt x="14226" y="11946"/>
                        <a:pt x="7569" y="7356"/>
                        <a:pt x="5107" y="5076"/>
                      </a:cubicBezTo>
                      <a:cubicBezTo>
                        <a:pt x="2615" y="2766"/>
                        <a:pt x="1" y="730"/>
                        <a:pt x="1" y="730"/>
                      </a:cubicBezTo>
                      <a:lnTo>
                        <a:pt x="1" y="730"/>
                      </a:lnTo>
                      <a:lnTo>
                        <a:pt x="5381" y="16383"/>
                      </a:lnTo>
                      <a:cubicBezTo>
                        <a:pt x="5381" y="16383"/>
                        <a:pt x="6870" y="17113"/>
                        <a:pt x="12007" y="18754"/>
                      </a:cubicBezTo>
                      <a:cubicBezTo>
                        <a:pt x="13605" y="19271"/>
                        <a:pt x="14858" y="19521"/>
                        <a:pt x="15871" y="19521"/>
                      </a:cubicBezTo>
                      <a:cubicBezTo>
                        <a:pt x="18133" y="19521"/>
                        <a:pt x="19204" y="18277"/>
                        <a:pt x="20275" y="15988"/>
                      </a:cubicBezTo>
                      <a:cubicBezTo>
                        <a:pt x="21825" y="12706"/>
                        <a:pt x="18603" y="0"/>
                        <a:pt x="18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p:nvPr/>
              </p:nvSpPr>
              <p:spPr>
                <a:xfrm>
                  <a:off x="6656993" y="2611882"/>
                  <a:ext cx="536500" cy="330725"/>
                </a:xfrm>
                <a:custGeom>
                  <a:avLst/>
                  <a:gdLst/>
                  <a:ahLst/>
                  <a:cxnLst/>
                  <a:rect l="l" t="t" r="r" b="b"/>
                  <a:pathLst>
                    <a:path w="21460" h="13229" extrusionOk="0">
                      <a:moveTo>
                        <a:pt x="2863" y="1"/>
                      </a:moveTo>
                      <a:cubicBezTo>
                        <a:pt x="2027" y="1"/>
                        <a:pt x="1296" y="629"/>
                        <a:pt x="1186" y="1481"/>
                      </a:cubicBezTo>
                      <a:lnTo>
                        <a:pt x="122" y="8928"/>
                      </a:lnTo>
                      <a:cubicBezTo>
                        <a:pt x="0" y="9871"/>
                        <a:pt x="669" y="10752"/>
                        <a:pt x="1611" y="10874"/>
                      </a:cubicBezTo>
                      <a:lnTo>
                        <a:pt x="18359" y="13214"/>
                      </a:lnTo>
                      <a:cubicBezTo>
                        <a:pt x="18437" y="13224"/>
                        <a:pt x="18513" y="13229"/>
                        <a:pt x="18589" y="13229"/>
                      </a:cubicBezTo>
                      <a:cubicBezTo>
                        <a:pt x="19436" y="13229"/>
                        <a:pt x="20163" y="12620"/>
                        <a:pt x="20274" y="11755"/>
                      </a:cubicBezTo>
                      <a:lnTo>
                        <a:pt x="21338" y="4308"/>
                      </a:lnTo>
                      <a:cubicBezTo>
                        <a:pt x="21460" y="3366"/>
                        <a:pt x="20821" y="2485"/>
                        <a:pt x="19879" y="2363"/>
                      </a:cubicBezTo>
                      <a:lnTo>
                        <a:pt x="3131" y="22"/>
                      </a:lnTo>
                      <a:cubicBezTo>
                        <a:pt x="3041" y="8"/>
                        <a:pt x="2952" y="1"/>
                        <a:pt x="2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6674468" y="2714257"/>
                  <a:ext cx="506125" cy="72225"/>
                </a:xfrm>
                <a:custGeom>
                  <a:avLst/>
                  <a:gdLst/>
                  <a:ahLst/>
                  <a:cxnLst/>
                  <a:rect l="l" t="t" r="r" b="b"/>
                  <a:pathLst>
                    <a:path w="20245" h="2889" extrusionOk="0">
                      <a:moveTo>
                        <a:pt x="1" y="0"/>
                      </a:moveTo>
                      <a:cubicBezTo>
                        <a:pt x="61" y="31"/>
                        <a:pt x="122" y="31"/>
                        <a:pt x="183" y="61"/>
                      </a:cubicBezTo>
                      <a:lnTo>
                        <a:pt x="791" y="152"/>
                      </a:lnTo>
                      <a:lnTo>
                        <a:pt x="2949" y="487"/>
                      </a:lnTo>
                      <a:lnTo>
                        <a:pt x="10092" y="1551"/>
                      </a:lnTo>
                      <a:lnTo>
                        <a:pt x="17265" y="2554"/>
                      </a:lnTo>
                      <a:lnTo>
                        <a:pt x="19454" y="2827"/>
                      </a:lnTo>
                      <a:lnTo>
                        <a:pt x="20031" y="2888"/>
                      </a:lnTo>
                      <a:lnTo>
                        <a:pt x="20244" y="2888"/>
                      </a:lnTo>
                      <a:cubicBezTo>
                        <a:pt x="20183" y="2858"/>
                        <a:pt x="20122" y="2827"/>
                        <a:pt x="20031" y="2827"/>
                      </a:cubicBezTo>
                      <a:lnTo>
                        <a:pt x="19454" y="2706"/>
                      </a:lnTo>
                      <a:lnTo>
                        <a:pt x="17296" y="2371"/>
                      </a:lnTo>
                      <a:lnTo>
                        <a:pt x="10122" y="1338"/>
                      </a:lnTo>
                      <a:lnTo>
                        <a:pt x="2979" y="335"/>
                      </a:lnTo>
                      <a:lnTo>
                        <a:pt x="791" y="61"/>
                      </a:lnTo>
                      <a:lnTo>
                        <a:pt x="2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6"/>
                <p:cNvSpPr/>
                <p:nvPr/>
              </p:nvSpPr>
              <p:spPr>
                <a:xfrm>
                  <a:off x="6764143" y="1606307"/>
                  <a:ext cx="364000" cy="1160400"/>
                </a:xfrm>
                <a:custGeom>
                  <a:avLst/>
                  <a:gdLst/>
                  <a:ahLst/>
                  <a:cxnLst/>
                  <a:rect l="l" t="t" r="r" b="b"/>
                  <a:pathLst>
                    <a:path w="14560" h="46416" extrusionOk="0">
                      <a:moveTo>
                        <a:pt x="11455" y="0"/>
                      </a:moveTo>
                      <a:cubicBezTo>
                        <a:pt x="7354" y="0"/>
                        <a:pt x="7287" y="3548"/>
                        <a:pt x="6657" y="5139"/>
                      </a:cubicBezTo>
                      <a:cubicBezTo>
                        <a:pt x="6019" y="6780"/>
                        <a:pt x="4681" y="13771"/>
                        <a:pt x="4377" y="17388"/>
                      </a:cubicBezTo>
                      <a:cubicBezTo>
                        <a:pt x="4073" y="20975"/>
                        <a:pt x="1976" y="27267"/>
                        <a:pt x="1490" y="30488"/>
                      </a:cubicBezTo>
                      <a:cubicBezTo>
                        <a:pt x="1246" y="32039"/>
                        <a:pt x="0" y="44440"/>
                        <a:pt x="0" y="44440"/>
                      </a:cubicBezTo>
                      <a:lnTo>
                        <a:pt x="5350" y="46416"/>
                      </a:lnTo>
                      <a:lnTo>
                        <a:pt x="9636" y="28969"/>
                      </a:lnTo>
                      <a:cubicBezTo>
                        <a:pt x="9636" y="28969"/>
                        <a:pt x="14560" y="9850"/>
                        <a:pt x="14408" y="6658"/>
                      </a:cubicBezTo>
                      <a:cubicBezTo>
                        <a:pt x="14286" y="3497"/>
                        <a:pt x="11611" y="2"/>
                        <a:pt x="11611" y="2"/>
                      </a:cubicBezTo>
                      <a:cubicBezTo>
                        <a:pt x="11559" y="1"/>
                        <a:pt x="11506" y="0"/>
                        <a:pt x="11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6670668" y="2724132"/>
                  <a:ext cx="210525" cy="336375"/>
                </a:xfrm>
                <a:custGeom>
                  <a:avLst/>
                  <a:gdLst/>
                  <a:ahLst/>
                  <a:cxnLst/>
                  <a:rect l="l" t="t" r="r" b="b"/>
                  <a:pathLst>
                    <a:path w="8421" h="13455" extrusionOk="0">
                      <a:moveTo>
                        <a:pt x="4438" y="1"/>
                      </a:moveTo>
                      <a:lnTo>
                        <a:pt x="608" y="4317"/>
                      </a:lnTo>
                      <a:cubicBezTo>
                        <a:pt x="335" y="4925"/>
                        <a:pt x="183" y="5533"/>
                        <a:pt x="122" y="6201"/>
                      </a:cubicBezTo>
                      <a:cubicBezTo>
                        <a:pt x="1" y="6931"/>
                        <a:pt x="92" y="7660"/>
                        <a:pt x="396" y="8329"/>
                      </a:cubicBezTo>
                      <a:cubicBezTo>
                        <a:pt x="305" y="8785"/>
                        <a:pt x="456" y="9210"/>
                        <a:pt x="760" y="9514"/>
                      </a:cubicBezTo>
                      <a:lnTo>
                        <a:pt x="396" y="9788"/>
                      </a:lnTo>
                      <a:cubicBezTo>
                        <a:pt x="396" y="9788"/>
                        <a:pt x="548" y="12311"/>
                        <a:pt x="821" y="13010"/>
                      </a:cubicBezTo>
                      <a:cubicBezTo>
                        <a:pt x="961" y="13367"/>
                        <a:pt x="1236" y="13455"/>
                        <a:pt x="1471" y="13455"/>
                      </a:cubicBezTo>
                      <a:cubicBezTo>
                        <a:pt x="1696" y="13455"/>
                        <a:pt x="1885" y="13375"/>
                        <a:pt x="1885" y="13375"/>
                      </a:cubicBezTo>
                      <a:lnTo>
                        <a:pt x="1885" y="10426"/>
                      </a:lnTo>
                      <a:cubicBezTo>
                        <a:pt x="1885" y="10426"/>
                        <a:pt x="2753" y="9599"/>
                        <a:pt x="2938" y="9599"/>
                      </a:cubicBezTo>
                      <a:cubicBezTo>
                        <a:pt x="2978" y="9599"/>
                        <a:pt x="2986" y="9637"/>
                        <a:pt x="2949" y="9727"/>
                      </a:cubicBezTo>
                      <a:cubicBezTo>
                        <a:pt x="2858" y="10153"/>
                        <a:pt x="2919" y="10578"/>
                        <a:pt x="3131" y="10913"/>
                      </a:cubicBezTo>
                      <a:lnTo>
                        <a:pt x="7843" y="6627"/>
                      </a:lnTo>
                      <a:lnTo>
                        <a:pt x="8420" y="1460"/>
                      </a:lnTo>
                      <a:lnTo>
                        <a:pt x="4438" y="1"/>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7053643" y="1786807"/>
                  <a:ext cx="148225" cy="562725"/>
                </a:xfrm>
                <a:custGeom>
                  <a:avLst/>
                  <a:gdLst/>
                  <a:ahLst/>
                  <a:cxnLst/>
                  <a:rect l="l" t="t" r="r" b="b"/>
                  <a:pathLst>
                    <a:path w="5929" h="22509" extrusionOk="0">
                      <a:moveTo>
                        <a:pt x="4181" y="1"/>
                      </a:moveTo>
                      <a:cubicBezTo>
                        <a:pt x="3905" y="1"/>
                        <a:pt x="3643" y="127"/>
                        <a:pt x="3466" y="381"/>
                      </a:cubicBezTo>
                      <a:cubicBezTo>
                        <a:pt x="3284" y="654"/>
                        <a:pt x="2706" y="1049"/>
                        <a:pt x="2615" y="1384"/>
                      </a:cubicBezTo>
                      <a:cubicBezTo>
                        <a:pt x="1764" y="4758"/>
                        <a:pt x="1369" y="8071"/>
                        <a:pt x="518" y="11445"/>
                      </a:cubicBezTo>
                      <a:cubicBezTo>
                        <a:pt x="305" y="12326"/>
                        <a:pt x="1" y="12296"/>
                        <a:pt x="183" y="13208"/>
                      </a:cubicBezTo>
                      <a:cubicBezTo>
                        <a:pt x="487" y="14515"/>
                        <a:pt x="1703" y="18253"/>
                        <a:pt x="1703" y="18253"/>
                      </a:cubicBezTo>
                      <a:cubicBezTo>
                        <a:pt x="1703" y="18253"/>
                        <a:pt x="1521" y="19621"/>
                        <a:pt x="1490" y="20411"/>
                      </a:cubicBezTo>
                      <a:cubicBezTo>
                        <a:pt x="1430" y="21384"/>
                        <a:pt x="2068" y="22265"/>
                        <a:pt x="3010" y="22509"/>
                      </a:cubicBezTo>
                      <a:lnTo>
                        <a:pt x="2980" y="22478"/>
                      </a:lnTo>
                      <a:cubicBezTo>
                        <a:pt x="3831" y="21658"/>
                        <a:pt x="4013" y="20351"/>
                        <a:pt x="4135" y="19165"/>
                      </a:cubicBezTo>
                      <a:lnTo>
                        <a:pt x="5411" y="7828"/>
                      </a:lnTo>
                      <a:cubicBezTo>
                        <a:pt x="5685" y="5457"/>
                        <a:pt x="5928" y="2995"/>
                        <a:pt x="5047" y="776"/>
                      </a:cubicBezTo>
                      <a:cubicBezTo>
                        <a:pt x="4925" y="441"/>
                        <a:pt x="4682" y="137"/>
                        <a:pt x="4348" y="16"/>
                      </a:cubicBezTo>
                      <a:cubicBezTo>
                        <a:pt x="4292" y="6"/>
                        <a:pt x="4236" y="1"/>
                        <a:pt x="4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6"/>
                <p:cNvSpPr/>
                <p:nvPr/>
              </p:nvSpPr>
              <p:spPr>
                <a:xfrm>
                  <a:off x="6904718" y="1838257"/>
                  <a:ext cx="203675" cy="50025"/>
                </a:xfrm>
                <a:custGeom>
                  <a:avLst/>
                  <a:gdLst/>
                  <a:ahLst/>
                  <a:cxnLst/>
                  <a:rect l="l" t="t" r="r" b="b"/>
                  <a:pathLst>
                    <a:path w="8147" h="2001" extrusionOk="0">
                      <a:moveTo>
                        <a:pt x="1486" y="1"/>
                      </a:moveTo>
                      <a:cubicBezTo>
                        <a:pt x="1334" y="1"/>
                        <a:pt x="1183" y="18"/>
                        <a:pt x="1034" y="55"/>
                      </a:cubicBezTo>
                      <a:cubicBezTo>
                        <a:pt x="700" y="116"/>
                        <a:pt x="396" y="298"/>
                        <a:pt x="183" y="541"/>
                      </a:cubicBezTo>
                      <a:cubicBezTo>
                        <a:pt x="92" y="633"/>
                        <a:pt x="31" y="754"/>
                        <a:pt x="0" y="876"/>
                      </a:cubicBezTo>
                      <a:cubicBezTo>
                        <a:pt x="31" y="876"/>
                        <a:pt x="61" y="754"/>
                        <a:pt x="213" y="602"/>
                      </a:cubicBezTo>
                      <a:cubicBezTo>
                        <a:pt x="456" y="359"/>
                        <a:pt x="730" y="238"/>
                        <a:pt x="1064" y="177"/>
                      </a:cubicBezTo>
                      <a:cubicBezTo>
                        <a:pt x="1175" y="162"/>
                        <a:pt x="1286" y="154"/>
                        <a:pt x="1396" y="154"/>
                      </a:cubicBezTo>
                      <a:cubicBezTo>
                        <a:pt x="1740" y="154"/>
                        <a:pt x="2079" y="228"/>
                        <a:pt x="2402" y="390"/>
                      </a:cubicBezTo>
                      <a:cubicBezTo>
                        <a:pt x="2918" y="663"/>
                        <a:pt x="3405" y="997"/>
                        <a:pt x="3891" y="1332"/>
                      </a:cubicBezTo>
                      <a:cubicBezTo>
                        <a:pt x="4377" y="1697"/>
                        <a:pt x="4955" y="1909"/>
                        <a:pt x="5563" y="2000"/>
                      </a:cubicBezTo>
                      <a:cubicBezTo>
                        <a:pt x="6049" y="2000"/>
                        <a:pt x="6566" y="1909"/>
                        <a:pt x="6991" y="1697"/>
                      </a:cubicBezTo>
                      <a:cubicBezTo>
                        <a:pt x="7295" y="1575"/>
                        <a:pt x="7599" y="1423"/>
                        <a:pt x="7873" y="1241"/>
                      </a:cubicBezTo>
                      <a:cubicBezTo>
                        <a:pt x="7964" y="1180"/>
                        <a:pt x="8086" y="1119"/>
                        <a:pt x="8146" y="1028"/>
                      </a:cubicBezTo>
                      <a:cubicBezTo>
                        <a:pt x="8146" y="1026"/>
                        <a:pt x="8145" y="1026"/>
                        <a:pt x="8143" y="1026"/>
                      </a:cubicBezTo>
                      <a:cubicBezTo>
                        <a:pt x="8099" y="1026"/>
                        <a:pt x="7653" y="1287"/>
                        <a:pt x="6961" y="1575"/>
                      </a:cubicBezTo>
                      <a:cubicBezTo>
                        <a:pt x="6563" y="1734"/>
                        <a:pt x="6165" y="1824"/>
                        <a:pt x="5767" y="1824"/>
                      </a:cubicBezTo>
                      <a:cubicBezTo>
                        <a:pt x="5709" y="1824"/>
                        <a:pt x="5651" y="1822"/>
                        <a:pt x="5593" y="1818"/>
                      </a:cubicBezTo>
                      <a:cubicBezTo>
                        <a:pt x="5016" y="1727"/>
                        <a:pt x="4469" y="1514"/>
                        <a:pt x="4013" y="1180"/>
                      </a:cubicBezTo>
                      <a:cubicBezTo>
                        <a:pt x="3526" y="815"/>
                        <a:pt x="3010" y="511"/>
                        <a:pt x="2493" y="238"/>
                      </a:cubicBezTo>
                      <a:cubicBezTo>
                        <a:pt x="2176" y="90"/>
                        <a:pt x="1831" y="1"/>
                        <a:pt x="1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6"/>
                <p:cNvSpPr/>
                <p:nvPr/>
              </p:nvSpPr>
              <p:spPr>
                <a:xfrm>
                  <a:off x="7149393" y="1845557"/>
                  <a:ext cx="374650" cy="47125"/>
                </a:xfrm>
                <a:custGeom>
                  <a:avLst/>
                  <a:gdLst/>
                  <a:ahLst/>
                  <a:cxnLst/>
                  <a:rect l="l" t="t" r="r" b="b"/>
                  <a:pathLst>
                    <a:path w="14986" h="1885" extrusionOk="0">
                      <a:moveTo>
                        <a:pt x="4363" y="1"/>
                      </a:moveTo>
                      <a:cubicBezTo>
                        <a:pt x="3618" y="1"/>
                        <a:pt x="2877" y="94"/>
                        <a:pt x="2159" y="280"/>
                      </a:cubicBezTo>
                      <a:cubicBezTo>
                        <a:pt x="1612" y="401"/>
                        <a:pt x="1065" y="614"/>
                        <a:pt x="548" y="857"/>
                      </a:cubicBezTo>
                      <a:cubicBezTo>
                        <a:pt x="366" y="918"/>
                        <a:pt x="244" y="1009"/>
                        <a:pt x="153" y="1070"/>
                      </a:cubicBezTo>
                      <a:cubicBezTo>
                        <a:pt x="62" y="1101"/>
                        <a:pt x="1" y="1161"/>
                        <a:pt x="1" y="1161"/>
                      </a:cubicBezTo>
                      <a:cubicBezTo>
                        <a:pt x="700" y="857"/>
                        <a:pt x="1429" y="614"/>
                        <a:pt x="2189" y="432"/>
                      </a:cubicBezTo>
                      <a:cubicBezTo>
                        <a:pt x="2887" y="281"/>
                        <a:pt x="3593" y="205"/>
                        <a:pt x="4298" y="205"/>
                      </a:cubicBezTo>
                      <a:cubicBezTo>
                        <a:pt x="5436" y="205"/>
                        <a:pt x="6572" y="402"/>
                        <a:pt x="7661" y="797"/>
                      </a:cubicBezTo>
                      <a:cubicBezTo>
                        <a:pt x="8603" y="1192"/>
                        <a:pt x="9606" y="1496"/>
                        <a:pt x="10609" y="1739"/>
                      </a:cubicBezTo>
                      <a:cubicBezTo>
                        <a:pt x="10990" y="1838"/>
                        <a:pt x="11384" y="1884"/>
                        <a:pt x="11780" y="1884"/>
                      </a:cubicBezTo>
                      <a:cubicBezTo>
                        <a:pt x="12235" y="1884"/>
                        <a:pt x="12692" y="1822"/>
                        <a:pt x="13132" y="1708"/>
                      </a:cubicBezTo>
                      <a:cubicBezTo>
                        <a:pt x="13679" y="1587"/>
                        <a:pt x="14196" y="1283"/>
                        <a:pt x="14621" y="888"/>
                      </a:cubicBezTo>
                      <a:cubicBezTo>
                        <a:pt x="14712" y="766"/>
                        <a:pt x="14834" y="645"/>
                        <a:pt x="14895" y="493"/>
                      </a:cubicBezTo>
                      <a:cubicBezTo>
                        <a:pt x="14986" y="401"/>
                        <a:pt x="14986" y="371"/>
                        <a:pt x="14986" y="371"/>
                      </a:cubicBezTo>
                      <a:cubicBezTo>
                        <a:pt x="14984" y="369"/>
                        <a:pt x="14981" y="368"/>
                        <a:pt x="14978" y="368"/>
                      </a:cubicBezTo>
                      <a:cubicBezTo>
                        <a:pt x="14937" y="368"/>
                        <a:pt x="14814" y="543"/>
                        <a:pt x="14560" y="797"/>
                      </a:cubicBezTo>
                      <a:cubicBezTo>
                        <a:pt x="14135" y="1161"/>
                        <a:pt x="13649" y="1435"/>
                        <a:pt x="13101" y="1557"/>
                      </a:cubicBezTo>
                      <a:cubicBezTo>
                        <a:pt x="12691" y="1648"/>
                        <a:pt x="12273" y="1693"/>
                        <a:pt x="11859" y="1693"/>
                      </a:cubicBezTo>
                      <a:cubicBezTo>
                        <a:pt x="11445" y="1693"/>
                        <a:pt x="11034" y="1648"/>
                        <a:pt x="10639" y="1557"/>
                      </a:cubicBezTo>
                      <a:cubicBezTo>
                        <a:pt x="9636" y="1283"/>
                        <a:pt x="8664" y="979"/>
                        <a:pt x="7721" y="614"/>
                      </a:cubicBezTo>
                      <a:cubicBezTo>
                        <a:pt x="6749" y="249"/>
                        <a:pt x="5715" y="37"/>
                        <a:pt x="4682" y="6"/>
                      </a:cubicBezTo>
                      <a:cubicBezTo>
                        <a:pt x="4575" y="3"/>
                        <a:pt x="4469" y="1"/>
                        <a:pt x="4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7465518" y="1734757"/>
                  <a:ext cx="224200" cy="351850"/>
                </a:xfrm>
                <a:custGeom>
                  <a:avLst/>
                  <a:gdLst/>
                  <a:ahLst/>
                  <a:cxnLst/>
                  <a:rect l="l" t="t" r="r" b="b"/>
                  <a:pathLst>
                    <a:path w="8968" h="14074" extrusionOk="0">
                      <a:moveTo>
                        <a:pt x="0" y="1"/>
                      </a:moveTo>
                      <a:lnTo>
                        <a:pt x="0" y="31"/>
                      </a:lnTo>
                      <a:cubicBezTo>
                        <a:pt x="3314" y="5624"/>
                        <a:pt x="2766" y="6779"/>
                        <a:pt x="3222" y="8390"/>
                      </a:cubicBezTo>
                      <a:cubicBezTo>
                        <a:pt x="3648" y="10001"/>
                        <a:pt x="3040" y="11976"/>
                        <a:pt x="3040" y="11976"/>
                      </a:cubicBezTo>
                      <a:lnTo>
                        <a:pt x="8967" y="14074"/>
                      </a:lnTo>
                      <a:cubicBezTo>
                        <a:pt x="7478" y="8542"/>
                        <a:pt x="4013" y="40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6744368" y="2884457"/>
                  <a:ext cx="78300" cy="79075"/>
                </a:xfrm>
                <a:custGeom>
                  <a:avLst/>
                  <a:gdLst/>
                  <a:ahLst/>
                  <a:cxnLst/>
                  <a:rect l="l" t="t" r="r" b="b"/>
                  <a:pathLst>
                    <a:path w="3132" h="3163" extrusionOk="0">
                      <a:moveTo>
                        <a:pt x="3128" y="0"/>
                      </a:moveTo>
                      <a:cubicBezTo>
                        <a:pt x="3046" y="0"/>
                        <a:pt x="2416" y="747"/>
                        <a:pt x="1582" y="1582"/>
                      </a:cubicBezTo>
                      <a:cubicBezTo>
                        <a:pt x="730" y="2463"/>
                        <a:pt x="1" y="3132"/>
                        <a:pt x="31" y="3162"/>
                      </a:cubicBezTo>
                      <a:cubicBezTo>
                        <a:pt x="670" y="2767"/>
                        <a:pt x="1247" y="2281"/>
                        <a:pt x="1733" y="1734"/>
                      </a:cubicBezTo>
                      <a:cubicBezTo>
                        <a:pt x="2281" y="1217"/>
                        <a:pt x="2737" y="639"/>
                        <a:pt x="3132" y="1"/>
                      </a:cubicBezTo>
                      <a:cubicBezTo>
                        <a:pt x="3131" y="0"/>
                        <a:pt x="3129" y="0"/>
                        <a:pt x="3128"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6"/>
                <p:cNvSpPr/>
                <p:nvPr/>
              </p:nvSpPr>
              <p:spPr>
                <a:xfrm>
                  <a:off x="6680543" y="2908032"/>
                  <a:ext cx="59300" cy="60800"/>
                </a:xfrm>
                <a:custGeom>
                  <a:avLst/>
                  <a:gdLst/>
                  <a:ahLst/>
                  <a:cxnLst/>
                  <a:rect l="l" t="t" r="r" b="b"/>
                  <a:pathLst>
                    <a:path w="2372" h="2432" extrusionOk="0">
                      <a:moveTo>
                        <a:pt x="2372" y="0"/>
                      </a:moveTo>
                      <a:lnTo>
                        <a:pt x="2372" y="0"/>
                      </a:lnTo>
                      <a:cubicBezTo>
                        <a:pt x="1490" y="699"/>
                        <a:pt x="669" y="1520"/>
                        <a:pt x="1" y="2432"/>
                      </a:cubicBezTo>
                      <a:cubicBezTo>
                        <a:pt x="457" y="2098"/>
                        <a:pt x="882" y="1703"/>
                        <a:pt x="1247" y="1277"/>
                      </a:cubicBezTo>
                      <a:cubicBezTo>
                        <a:pt x="1672" y="912"/>
                        <a:pt x="2037" y="456"/>
                        <a:pt x="2372"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6679793" y="2878382"/>
                  <a:ext cx="44100" cy="53975"/>
                </a:xfrm>
                <a:custGeom>
                  <a:avLst/>
                  <a:gdLst/>
                  <a:ahLst/>
                  <a:cxnLst/>
                  <a:rect l="l" t="t" r="r" b="b"/>
                  <a:pathLst>
                    <a:path w="1764" h="2159" extrusionOk="0">
                      <a:moveTo>
                        <a:pt x="1763" y="1"/>
                      </a:moveTo>
                      <a:lnTo>
                        <a:pt x="1763" y="1"/>
                      </a:lnTo>
                      <a:cubicBezTo>
                        <a:pt x="1338" y="244"/>
                        <a:pt x="973" y="548"/>
                        <a:pt x="699" y="943"/>
                      </a:cubicBezTo>
                      <a:cubicBezTo>
                        <a:pt x="395" y="1278"/>
                        <a:pt x="152" y="1703"/>
                        <a:pt x="0" y="2159"/>
                      </a:cubicBezTo>
                      <a:cubicBezTo>
                        <a:pt x="304" y="1794"/>
                        <a:pt x="608" y="1430"/>
                        <a:pt x="851" y="1065"/>
                      </a:cubicBezTo>
                      <a:cubicBezTo>
                        <a:pt x="1186" y="730"/>
                        <a:pt x="1459" y="366"/>
                        <a:pt x="1763" y="1"/>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6674468" y="2848007"/>
                  <a:ext cx="35750" cy="41800"/>
                </a:xfrm>
                <a:custGeom>
                  <a:avLst/>
                  <a:gdLst/>
                  <a:ahLst/>
                  <a:cxnLst/>
                  <a:rect l="l" t="t" r="r" b="b"/>
                  <a:pathLst>
                    <a:path w="1430" h="1672" extrusionOk="0">
                      <a:moveTo>
                        <a:pt x="1429" y="0"/>
                      </a:moveTo>
                      <a:cubicBezTo>
                        <a:pt x="1095" y="182"/>
                        <a:pt x="791" y="426"/>
                        <a:pt x="578" y="730"/>
                      </a:cubicBezTo>
                      <a:cubicBezTo>
                        <a:pt x="304" y="1003"/>
                        <a:pt x="122" y="1307"/>
                        <a:pt x="1" y="1672"/>
                      </a:cubicBezTo>
                      <a:cubicBezTo>
                        <a:pt x="274" y="1429"/>
                        <a:pt x="517" y="1155"/>
                        <a:pt x="730" y="851"/>
                      </a:cubicBezTo>
                      <a:cubicBezTo>
                        <a:pt x="1004" y="608"/>
                        <a:pt x="1247" y="304"/>
                        <a:pt x="1429"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7040743" y="1590382"/>
                  <a:ext cx="121600" cy="1144550"/>
                </a:xfrm>
                <a:custGeom>
                  <a:avLst/>
                  <a:gdLst/>
                  <a:ahLst/>
                  <a:cxnLst/>
                  <a:rect l="l" t="t" r="r" b="b"/>
                  <a:pathLst>
                    <a:path w="4864" h="45782" extrusionOk="0">
                      <a:moveTo>
                        <a:pt x="1155" y="0"/>
                      </a:moveTo>
                      <a:lnTo>
                        <a:pt x="0" y="304"/>
                      </a:lnTo>
                      <a:cubicBezTo>
                        <a:pt x="1520" y="1095"/>
                        <a:pt x="2493" y="2159"/>
                        <a:pt x="2918" y="3830"/>
                      </a:cubicBezTo>
                      <a:cubicBezTo>
                        <a:pt x="3344" y="5502"/>
                        <a:pt x="3283" y="7265"/>
                        <a:pt x="3222" y="8998"/>
                      </a:cubicBezTo>
                      <a:cubicBezTo>
                        <a:pt x="2766" y="21186"/>
                        <a:pt x="2310" y="33375"/>
                        <a:pt x="1854" y="45594"/>
                      </a:cubicBezTo>
                      <a:cubicBezTo>
                        <a:pt x="1962" y="45725"/>
                        <a:pt x="2115" y="45781"/>
                        <a:pt x="2277" y="45781"/>
                      </a:cubicBezTo>
                      <a:cubicBezTo>
                        <a:pt x="2529" y="45781"/>
                        <a:pt x="2801" y="45645"/>
                        <a:pt x="2949" y="45442"/>
                      </a:cubicBezTo>
                      <a:cubicBezTo>
                        <a:pt x="3161" y="45107"/>
                        <a:pt x="3253" y="44682"/>
                        <a:pt x="3253" y="44256"/>
                      </a:cubicBezTo>
                      <a:cubicBezTo>
                        <a:pt x="3587" y="35776"/>
                        <a:pt x="3952" y="27326"/>
                        <a:pt x="4286" y="18846"/>
                      </a:cubicBezTo>
                      <a:lnTo>
                        <a:pt x="4742" y="7478"/>
                      </a:lnTo>
                      <a:cubicBezTo>
                        <a:pt x="4803" y="6049"/>
                        <a:pt x="4864" y="4560"/>
                        <a:pt x="4438" y="3192"/>
                      </a:cubicBezTo>
                      <a:cubicBezTo>
                        <a:pt x="3982" y="1824"/>
                        <a:pt x="2554" y="274"/>
                        <a:pt x="1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1" name="Google Shape;2351;p46"/>
              <p:cNvSpPr/>
              <p:nvPr/>
            </p:nvSpPr>
            <p:spPr>
              <a:xfrm>
                <a:off x="7770868" y="1821475"/>
                <a:ext cx="61575" cy="114000"/>
              </a:xfrm>
              <a:custGeom>
                <a:avLst/>
                <a:gdLst/>
                <a:ahLst/>
                <a:cxnLst/>
                <a:rect l="l" t="t" r="r" b="b"/>
                <a:pathLst>
                  <a:path w="2463" h="4560" extrusionOk="0">
                    <a:moveTo>
                      <a:pt x="2402" y="1"/>
                    </a:moveTo>
                    <a:cubicBezTo>
                      <a:pt x="2341" y="274"/>
                      <a:pt x="2311" y="517"/>
                      <a:pt x="2311" y="791"/>
                    </a:cubicBezTo>
                    <a:cubicBezTo>
                      <a:pt x="2219" y="1399"/>
                      <a:pt x="2007" y="2007"/>
                      <a:pt x="1733" y="2554"/>
                    </a:cubicBezTo>
                    <a:cubicBezTo>
                      <a:pt x="1429" y="3131"/>
                      <a:pt x="1034" y="3618"/>
                      <a:pt x="578" y="4043"/>
                    </a:cubicBezTo>
                    <a:cubicBezTo>
                      <a:pt x="213" y="4377"/>
                      <a:pt x="0" y="4560"/>
                      <a:pt x="0" y="4560"/>
                    </a:cubicBezTo>
                    <a:cubicBezTo>
                      <a:pt x="244" y="4469"/>
                      <a:pt x="487" y="4347"/>
                      <a:pt x="669" y="4165"/>
                    </a:cubicBezTo>
                    <a:cubicBezTo>
                      <a:pt x="1672" y="3314"/>
                      <a:pt x="2311" y="2128"/>
                      <a:pt x="2432" y="821"/>
                    </a:cubicBezTo>
                    <a:cubicBezTo>
                      <a:pt x="2462" y="548"/>
                      <a:pt x="2462" y="274"/>
                      <a:pt x="2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4"/>
          <p:cNvSpPr txBox="1">
            <a:spLocks noGrp="1"/>
          </p:cNvSpPr>
          <p:nvPr>
            <p:ph type="title"/>
          </p:nvPr>
        </p:nvSpPr>
        <p:spPr>
          <a:xfrm>
            <a:off x="1824450" y="253250"/>
            <a:ext cx="60063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new “ME” Program </a:t>
            </a:r>
            <a:endParaRPr/>
          </a:p>
        </p:txBody>
      </p:sp>
      <p:sp>
        <p:nvSpPr>
          <p:cNvPr id="696" name="Google Shape;696;p34"/>
          <p:cNvSpPr txBox="1">
            <a:spLocks noGrp="1"/>
          </p:cNvSpPr>
          <p:nvPr>
            <p:ph type="body" idx="1"/>
          </p:nvPr>
        </p:nvSpPr>
        <p:spPr>
          <a:xfrm>
            <a:off x="3774625" y="1582625"/>
            <a:ext cx="5082300" cy="23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Beyond access is a program that strive to build leadership opportunities for those students within the program. We offer our mentor experience (ME) program on a referral basis, where current participants of Beyond Access can be nominated by their strategy instructor. </a:t>
            </a:r>
            <a:endParaRPr sz="1800"/>
          </a:p>
        </p:txBody>
      </p:sp>
      <p:grpSp>
        <p:nvGrpSpPr>
          <p:cNvPr id="697" name="Google Shape;697;p34"/>
          <p:cNvGrpSpPr/>
          <p:nvPr/>
        </p:nvGrpSpPr>
        <p:grpSpPr>
          <a:xfrm>
            <a:off x="374044" y="1418247"/>
            <a:ext cx="3335102" cy="3261678"/>
            <a:chOff x="2784560" y="2001652"/>
            <a:chExt cx="2377800" cy="2205774"/>
          </a:xfrm>
        </p:grpSpPr>
        <p:grpSp>
          <p:nvGrpSpPr>
            <p:cNvPr id="698" name="Google Shape;698;p34"/>
            <p:cNvGrpSpPr/>
            <p:nvPr/>
          </p:nvGrpSpPr>
          <p:grpSpPr>
            <a:xfrm>
              <a:off x="2846182" y="2001652"/>
              <a:ext cx="2254556" cy="2205774"/>
              <a:chOff x="2708145" y="2001652"/>
              <a:chExt cx="2254556" cy="2205774"/>
            </a:xfrm>
          </p:grpSpPr>
          <p:grpSp>
            <p:nvGrpSpPr>
              <p:cNvPr id="699" name="Google Shape;699;p34"/>
              <p:cNvGrpSpPr/>
              <p:nvPr/>
            </p:nvGrpSpPr>
            <p:grpSpPr>
              <a:xfrm>
                <a:off x="2708145" y="3128501"/>
                <a:ext cx="604637" cy="1075143"/>
                <a:chOff x="2708145" y="3125551"/>
                <a:chExt cx="604637" cy="1075143"/>
              </a:xfrm>
            </p:grpSpPr>
            <p:sp>
              <p:nvSpPr>
                <p:cNvPr id="700" name="Google Shape;700;p34"/>
                <p:cNvSpPr/>
                <p:nvPr/>
              </p:nvSpPr>
              <p:spPr>
                <a:xfrm>
                  <a:off x="2727065" y="3681621"/>
                  <a:ext cx="114794" cy="37991"/>
                </a:xfrm>
                <a:custGeom>
                  <a:avLst/>
                  <a:gdLst/>
                  <a:ahLst/>
                  <a:cxnLst/>
                  <a:rect l="l" t="t" r="r" b="b"/>
                  <a:pathLst>
                    <a:path w="9107" h="3014" extrusionOk="0">
                      <a:moveTo>
                        <a:pt x="2278" y="1"/>
                      </a:moveTo>
                      <a:cubicBezTo>
                        <a:pt x="1572" y="1"/>
                        <a:pt x="869" y="124"/>
                        <a:pt x="301" y="551"/>
                      </a:cubicBezTo>
                      <a:cubicBezTo>
                        <a:pt x="134" y="651"/>
                        <a:pt x="0" y="851"/>
                        <a:pt x="34" y="1084"/>
                      </a:cubicBezTo>
                      <a:cubicBezTo>
                        <a:pt x="67" y="1218"/>
                        <a:pt x="167" y="1351"/>
                        <a:pt x="301" y="1418"/>
                      </a:cubicBezTo>
                      <a:cubicBezTo>
                        <a:pt x="1684" y="2479"/>
                        <a:pt x="3466" y="3013"/>
                        <a:pt x="5242" y="3013"/>
                      </a:cubicBezTo>
                      <a:cubicBezTo>
                        <a:pt x="6593" y="3013"/>
                        <a:pt x="7940" y="2705"/>
                        <a:pt x="9107" y="2085"/>
                      </a:cubicBezTo>
                      <a:cubicBezTo>
                        <a:pt x="7306" y="951"/>
                        <a:pt x="5237" y="251"/>
                        <a:pt x="3136" y="50"/>
                      </a:cubicBezTo>
                      <a:cubicBezTo>
                        <a:pt x="2855" y="21"/>
                        <a:pt x="2567" y="1"/>
                        <a:pt x="2278"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2758603" y="3587651"/>
                  <a:ext cx="81164" cy="118159"/>
                </a:xfrm>
                <a:custGeom>
                  <a:avLst/>
                  <a:gdLst/>
                  <a:ahLst/>
                  <a:cxnLst/>
                  <a:rect l="l" t="t" r="r" b="b"/>
                  <a:pathLst>
                    <a:path w="6439" h="9374" extrusionOk="0">
                      <a:moveTo>
                        <a:pt x="367" y="0"/>
                      </a:moveTo>
                      <a:cubicBezTo>
                        <a:pt x="100" y="467"/>
                        <a:pt x="0" y="1001"/>
                        <a:pt x="167" y="1501"/>
                      </a:cubicBezTo>
                      <a:cubicBezTo>
                        <a:pt x="567" y="3169"/>
                        <a:pt x="1401" y="4737"/>
                        <a:pt x="2602" y="5971"/>
                      </a:cubicBezTo>
                      <a:cubicBezTo>
                        <a:pt x="3769" y="7205"/>
                        <a:pt x="5070" y="8339"/>
                        <a:pt x="6438" y="9373"/>
                      </a:cubicBezTo>
                      <a:cubicBezTo>
                        <a:pt x="5838" y="5504"/>
                        <a:pt x="3436" y="2402"/>
                        <a:pt x="367"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2837649" y="3591004"/>
                  <a:ext cx="45416" cy="121109"/>
                </a:xfrm>
                <a:custGeom>
                  <a:avLst/>
                  <a:gdLst/>
                  <a:ahLst/>
                  <a:cxnLst/>
                  <a:rect l="l" t="t" r="r" b="b"/>
                  <a:pathLst>
                    <a:path w="3603" h="9608" extrusionOk="0">
                      <a:moveTo>
                        <a:pt x="3069" y="1"/>
                      </a:moveTo>
                      <a:cubicBezTo>
                        <a:pt x="1668" y="1002"/>
                        <a:pt x="701" y="2503"/>
                        <a:pt x="367" y="4171"/>
                      </a:cubicBezTo>
                      <a:cubicBezTo>
                        <a:pt x="34" y="5838"/>
                        <a:pt x="0" y="7573"/>
                        <a:pt x="300" y="9241"/>
                      </a:cubicBezTo>
                      <a:lnTo>
                        <a:pt x="334" y="9608"/>
                      </a:lnTo>
                      <a:cubicBezTo>
                        <a:pt x="1501" y="7907"/>
                        <a:pt x="2402" y="6005"/>
                        <a:pt x="3002" y="3970"/>
                      </a:cubicBezTo>
                      <a:cubicBezTo>
                        <a:pt x="3369" y="2703"/>
                        <a:pt x="3603" y="1268"/>
                        <a:pt x="3069"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2784670" y="3775591"/>
                  <a:ext cx="94613" cy="90000"/>
                </a:xfrm>
                <a:custGeom>
                  <a:avLst/>
                  <a:gdLst/>
                  <a:ahLst/>
                  <a:cxnLst/>
                  <a:rect l="l" t="t" r="r" b="b"/>
                  <a:pathLst>
                    <a:path w="7506" h="7140" extrusionOk="0">
                      <a:moveTo>
                        <a:pt x="7506" y="1"/>
                      </a:moveTo>
                      <a:lnTo>
                        <a:pt x="7506" y="1"/>
                      </a:lnTo>
                      <a:cubicBezTo>
                        <a:pt x="5671" y="234"/>
                        <a:pt x="4103" y="1202"/>
                        <a:pt x="2736" y="2436"/>
                      </a:cubicBezTo>
                      <a:cubicBezTo>
                        <a:pt x="1335" y="3670"/>
                        <a:pt x="401" y="5305"/>
                        <a:pt x="0" y="7139"/>
                      </a:cubicBezTo>
                      <a:cubicBezTo>
                        <a:pt x="1768" y="7006"/>
                        <a:pt x="3336" y="5738"/>
                        <a:pt x="4403" y="4337"/>
                      </a:cubicBezTo>
                      <a:cubicBezTo>
                        <a:pt x="5504" y="2903"/>
                        <a:pt x="6271" y="1368"/>
                        <a:pt x="7472" y="34"/>
                      </a:cubicBezTo>
                      <a:lnTo>
                        <a:pt x="7506" y="1"/>
                      </a:ln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2869187" y="3645671"/>
                  <a:ext cx="49197" cy="140861"/>
                </a:xfrm>
                <a:custGeom>
                  <a:avLst/>
                  <a:gdLst/>
                  <a:ahLst/>
                  <a:cxnLst/>
                  <a:rect l="l" t="t" r="r" b="b"/>
                  <a:pathLst>
                    <a:path w="3903" h="11175" extrusionOk="0">
                      <a:moveTo>
                        <a:pt x="2835" y="0"/>
                      </a:moveTo>
                      <a:lnTo>
                        <a:pt x="2835" y="0"/>
                      </a:lnTo>
                      <a:cubicBezTo>
                        <a:pt x="500" y="3269"/>
                        <a:pt x="0" y="7472"/>
                        <a:pt x="1468" y="11175"/>
                      </a:cubicBezTo>
                      <a:cubicBezTo>
                        <a:pt x="3469" y="7906"/>
                        <a:pt x="3903" y="3736"/>
                        <a:pt x="2835"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2833023" y="3846041"/>
                  <a:ext cx="105126" cy="69693"/>
                </a:xfrm>
                <a:custGeom>
                  <a:avLst/>
                  <a:gdLst/>
                  <a:ahLst/>
                  <a:cxnLst/>
                  <a:rect l="l" t="t" r="r" b="b"/>
                  <a:pathLst>
                    <a:path w="8340" h="5529" extrusionOk="0">
                      <a:moveTo>
                        <a:pt x="7801" y="1"/>
                      </a:moveTo>
                      <a:cubicBezTo>
                        <a:pt x="4587" y="1"/>
                        <a:pt x="1592" y="1803"/>
                        <a:pt x="134" y="4719"/>
                      </a:cubicBezTo>
                      <a:cubicBezTo>
                        <a:pt x="0" y="4919"/>
                        <a:pt x="0" y="5153"/>
                        <a:pt x="100" y="5353"/>
                      </a:cubicBezTo>
                      <a:cubicBezTo>
                        <a:pt x="211" y="5463"/>
                        <a:pt x="367" y="5528"/>
                        <a:pt x="531" y="5528"/>
                      </a:cubicBezTo>
                      <a:cubicBezTo>
                        <a:pt x="565" y="5528"/>
                        <a:pt x="600" y="5525"/>
                        <a:pt x="634" y="5520"/>
                      </a:cubicBezTo>
                      <a:cubicBezTo>
                        <a:pt x="2235" y="5420"/>
                        <a:pt x="3670" y="4452"/>
                        <a:pt x="4837" y="3351"/>
                      </a:cubicBezTo>
                      <a:cubicBezTo>
                        <a:pt x="6038" y="2217"/>
                        <a:pt x="7039" y="983"/>
                        <a:pt x="8340" y="16"/>
                      </a:cubicBezTo>
                      <a:lnTo>
                        <a:pt x="8306" y="16"/>
                      </a:lnTo>
                      <a:cubicBezTo>
                        <a:pt x="8137" y="6"/>
                        <a:pt x="7969" y="1"/>
                        <a:pt x="7801"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2924686" y="3700478"/>
                  <a:ext cx="44155" cy="142399"/>
                </a:xfrm>
                <a:custGeom>
                  <a:avLst/>
                  <a:gdLst/>
                  <a:ahLst/>
                  <a:cxnLst/>
                  <a:rect l="l" t="t" r="r" b="b"/>
                  <a:pathLst>
                    <a:path w="3503" h="11297" extrusionOk="0">
                      <a:moveTo>
                        <a:pt x="2745" y="0"/>
                      </a:moveTo>
                      <a:cubicBezTo>
                        <a:pt x="2686" y="0"/>
                        <a:pt x="2627" y="16"/>
                        <a:pt x="2569" y="55"/>
                      </a:cubicBezTo>
                      <a:cubicBezTo>
                        <a:pt x="1568" y="556"/>
                        <a:pt x="1068" y="1723"/>
                        <a:pt x="767" y="2824"/>
                      </a:cubicBezTo>
                      <a:cubicBezTo>
                        <a:pt x="0" y="5593"/>
                        <a:pt x="67" y="8562"/>
                        <a:pt x="901" y="11297"/>
                      </a:cubicBezTo>
                      <a:lnTo>
                        <a:pt x="934" y="11230"/>
                      </a:lnTo>
                      <a:cubicBezTo>
                        <a:pt x="1068" y="10963"/>
                        <a:pt x="1068" y="10830"/>
                        <a:pt x="1234" y="10530"/>
                      </a:cubicBezTo>
                      <a:cubicBezTo>
                        <a:pt x="1368" y="10163"/>
                        <a:pt x="1568" y="9862"/>
                        <a:pt x="1735" y="9529"/>
                      </a:cubicBezTo>
                      <a:cubicBezTo>
                        <a:pt x="2569" y="8228"/>
                        <a:pt x="2735" y="6627"/>
                        <a:pt x="3069" y="5126"/>
                      </a:cubicBezTo>
                      <a:cubicBezTo>
                        <a:pt x="3269" y="4292"/>
                        <a:pt x="3369" y="3491"/>
                        <a:pt x="3436" y="2657"/>
                      </a:cubicBezTo>
                      <a:cubicBezTo>
                        <a:pt x="3503" y="1823"/>
                        <a:pt x="3369" y="989"/>
                        <a:pt x="3036" y="222"/>
                      </a:cubicBezTo>
                      <a:cubicBezTo>
                        <a:pt x="3002" y="122"/>
                        <a:pt x="2936" y="55"/>
                        <a:pt x="2869" y="22"/>
                      </a:cubicBezTo>
                      <a:cubicBezTo>
                        <a:pt x="2827" y="8"/>
                        <a:pt x="2786" y="0"/>
                        <a:pt x="2745"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3059232" y="3744848"/>
                  <a:ext cx="46260" cy="117794"/>
                </a:xfrm>
                <a:custGeom>
                  <a:avLst/>
                  <a:gdLst/>
                  <a:ahLst/>
                  <a:cxnLst/>
                  <a:rect l="l" t="t" r="r" b="b"/>
                  <a:pathLst>
                    <a:path w="3670" h="9345" extrusionOk="0">
                      <a:moveTo>
                        <a:pt x="3185" y="1"/>
                      </a:moveTo>
                      <a:cubicBezTo>
                        <a:pt x="2978" y="1"/>
                        <a:pt x="2826" y="184"/>
                        <a:pt x="2702" y="338"/>
                      </a:cubicBezTo>
                      <a:cubicBezTo>
                        <a:pt x="834" y="2773"/>
                        <a:pt x="0" y="6376"/>
                        <a:pt x="768" y="9345"/>
                      </a:cubicBezTo>
                      <a:cubicBezTo>
                        <a:pt x="2536" y="6843"/>
                        <a:pt x="3536" y="3874"/>
                        <a:pt x="3670" y="839"/>
                      </a:cubicBezTo>
                      <a:cubicBezTo>
                        <a:pt x="3670" y="505"/>
                        <a:pt x="3603" y="38"/>
                        <a:pt x="3236" y="5"/>
                      </a:cubicBezTo>
                      <a:cubicBezTo>
                        <a:pt x="3219" y="2"/>
                        <a:pt x="3202" y="1"/>
                        <a:pt x="3185"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3081102" y="3831608"/>
                  <a:ext cx="135403" cy="43752"/>
                </a:xfrm>
                <a:custGeom>
                  <a:avLst/>
                  <a:gdLst/>
                  <a:ahLst/>
                  <a:cxnLst/>
                  <a:rect l="l" t="t" r="r" b="b"/>
                  <a:pathLst>
                    <a:path w="10742" h="3471" extrusionOk="0">
                      <a:moveTo>
                        <a:pt x="6844" y="0"/>
                      </a:moveTo>
                      <a:cubicBezTo>
                        <a:pt x="6195" y="0"/>
                        <a:pt x="5544" y="75"/>
                        <a:pt x="4904" y="227"/>
                      </a:cubicBezTo>
                      <a:cubicBezTo>
                        <a:pt x="2969" y="660"/>
                        <a:pt x="1201" y="1528"/>
                        <a:pt x="0" y="3129"/>
                      </a:cubicBezTo>
                      <a:cubicBezTo>
                        <a:pt x="987" y="3358"/>
                        <a:pt x="1988" y="3471"/>
                        <a:pt x="2983" y="3471"/>
                      </a:cubicBezTo>
                      <a:cubicBezTo>
                        <a:pt x="5755" y="3471"/>
                        <a:pt x="8483" y="2596"/>
                        <a:pt x="10741" y="927"/>
                      </a:cubicBezTo>
                      <a:cubicBezTo>
                        <a:pt x="9526" y="320"/>
                        <a:pt x="8189" y="0"/>
                        <a:pt x="6844"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3091186" y="3774747"/>
                  <a:ext cx="122785" cy="71496"/>
                </a:xfrm>
                <a:custGeom>
                  <a:avLst/>
                  <a:gdLst/>
                  <a:ahLst/>
                  <a:cxnLst/>
                  <a:rect l="l" t="t" r="r" b="b"/>
                  <a:pathLst>
                    <a:path w="9741" h="5672" extrusionOk="0">
                      <a:moveTo>
                        <a:pt x="9741" y="1"/>
                      </a:moveTo>
                      <a:lnTo>
                        <a:pt x="9741" y="1"/>
                      </a:lnTo>
                      <a:cubicBezTo>
                        <a:pt x="5905" y="201"/>
                        <a:pt x="2035" y="2369"/>
                        <a:pt x="1" y="5672"/>
                      </a:cubicBezTo>
                      <a:cubicBezTo>
                        <a:pt x="401" y="5171"/>
                        <a:pt x="1268" y="5038"/>
                        <a:pt x="1869" y="4905"/>
                      </a:cubicBezTo>
                      <a:cubicBezTo>
                        <a:pt x="3470" y="4604"/>
                        <a:pt x="5104" y="4271"/>
                        <a:pt x="6572" y="3537"/>
                      </a:cubicBezTo>
                      <a:cubicBezTo>
                        <a:pt x="8006" y="2803"/>
                        <a:pt x="9307" y="1602"/>
                        <a:pt x="9741"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3046615" y="3581764"/>
                  <a:ext cx="42479" cy="145903"/>
                </a:xfrm>
                <a:custGeom>
                  <a:avLst/>
                  <a:gdLst/>
                  <a:ahLst/>
                  <a:cxnLst/>
                  <a:rect l="l" t="t" r="r" b="b"/>
                  <a:pathLst>
                    <a:path w="3370" h="11575" extrusionOk="0">
                      <a:moveTo>
                        <a:pt x="2102" y="0"/>
                      </a:moveTo>
                      <a:cubicBezTo>
                        <a:pt x="201" y="3669"/>
                        <a:pt x="1" y="7939"/>
                        <a:pt x="1935" y="11575"/>
                      </a:cubicBezTo>
                      <a:lnTo>
                        <a:pt x="1969" y="11375"/>
                      </a:lnTo>
                      <a:cubicBezTo>
                        <a:pt x="2603" y="9507"/>
                        <a:pt x="3003" y="7605"/>
                        <a:pt x="3236" y="5671"/>
                      </a:cubicBezTo>
                      <a:cubicBezTo>
                        <a:pt x="3370" y="3703"/>
                        <a:pt x="3103" y="1668"/>
                        <a:pt x="2102"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3151740" y="3588067"/>
                  <a:ext cx="141705" cy="96731"/>
                </a:xfrm>
                <a:custGeom>
                  <a:avLst/>
                  <a:gdLst/>
                  <a:ahLst/>
                  <a:cxnLst/>
                  <a:rect l="l" t="t" r="r" b="b"/>
                  <a:pathLst>
                    <a:path w="11242" h="7674" extrusionOk="0">
                      <a:moveTo>
                        <a:pt x="11241" y="0"/>
                      </a:moveTo>
                      <a:lnTo>
                        <a:pt x="11241" y="0"/>
                      </a:lnTo>
                      <a:cubicBezTo>
                        <a:pt x="6705" y="434"/>
                        <a:pt x="2202" y="3636"/>
                        <a:pt x="0" y="7673"/>
                      </a:cubicBezTo>
                      <a:cubicBezTo>
                        <a:pt x="46" y="7673"/>
                        <a:pt x="92" y="7674"/>
                        <a:pt x="138" y="7674"/>
                      </a:cubicBezTo>
                      <a:cubicBezTo>
                        <a:pt x="4797" y="7674"/>
                        <a:pt x="9524" y="4328"/>
                        <a:pt x="11241"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3134081" y="3686184"/>
                  <a:ext cx="169449" cy="62307"/>
                </a:xfrm>
                <a:custGeom>
                  <a:avLst/>
                  <a:gdLst/>
                  <a:ahLst/>
                  <a:cxnLst/>
                  <a:rect l="l" t="t" r="r" b="b"/>
                  <a:pathLst>
                    <a:path w="13443" h="4943" extrusionOk="0">
                      <a:moveTo>
                        <a:pt x="4850" y="1"/>
                      </a:moveTo>
                      <a:cubicBezTo>
                        <a:pt x="3339" y="1"/>
                        <a:pt x="1813" y="199"/>
                        <a:pt x="300" y="556"/>
                      </a:cubicBezTo>
                      <a:lnTo>
                        <a:pt x="0" y="656"/>
                      </a:lnTo>
                      <a:cubicBezTo>
                        <a:pt x="3302" y="1156"/>
                        <a:pt x="6104" y="3258"/>
                        <a:pt x="9173" y="4525"/>
                      </a:cubicBezTo>
                      <a:cubicBezTo>
                        <a:pt x="9729" y="4803"/>
                        <a:pt x="10308" y="4942"/>
                        <a:pt x="10911" y="4942"/>
                      </a:cubicBezTo>
                      <a:cubicBezTo>
                        <a:pt x="11031" y="4942"/>
                        <a:pt x="11152" y="4937"/>
                        <a:pt x="11275" y="4925"/>
                      </a:cubicBezTo>
                      <a:cubicBezTo>
                        <a:pt x="12776" y="4925"/>
                        <a:pt x="13443" y="3024"/>
                        <a:pt x="12275" y="2057"/>
                      </a:cubicBezTo>
                      <a:cubicBezTo>
                        <a:pt x="11842" y="1656"/>
                        <a:pt x="11341" y="1356"/>
                        <a:pt x="10774" y="1156"/>
                      </a:cubicBezTo>
                      <a:cubicBezTo>
                        <a:pt x="8866" y="355"/>
                        <a:pt x="6871" y="1"/>
                        <a:pt x="4850"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3110106" y="3721566"/>
                  <a:ext cx="118588" cy="61676"/>
                </a:xfrm>
                <a:custGeom>
                  <a:avLst/>
                  <a:gdLst/>
                  <a:ahLst/>
                  <a:cxnLst/>
                  <a:rect l="l" t="t" r="r" b="b"/>
                  <a:pathLst>
                    <a:path w="9408" h="4893" extrusionOk="0">
                      <a:moveTo>
                        <a:pt x="469" y="0"/>
                      </a:moveTo>
                      <a:cubicBezTo>
                        <a:pt x="316" y="0"/>
                        <a:pt x="160" y="6"/>
                        <a:pt x="1" y="17"/>
                      </a:cubicBezTo>
                      <a:lnTo>
                        <a:pt x="1" y="150"/>
                      </a:lnTo>
                      <a:cubicBezTo>
                        <a:pt x="768" y="384"/>
                        <a:pt x="1001" y="751"/>
                        <a:pt x="1602" y="1251"/>
                      </a:cubicBezTo>
                      <a:cubicBezTo>
                        <a:pt x="3603" y="2986"/>
                        <a:pt x="5972" y="4187"/>
                        <a:pt x="8540" y="4854"/>
                      </a:cubicBezTo>
                      <a:cubicBezTo>
                        <a:pt x="8633" y="4877"/>
                        <a:pt x="8734" y="4892"/>
                        <a:pt x="8832" y="4892"/>
                      </a:cubicBezTo>
                      <a:cubicBezTo>
                        <a:pt x="9015" y="4892"/>
                        <a:pt x="9187" y="4839"/>
                        <a:pt x="9274" y="4687"/>
                      </a:cubicBezTo>
                      <a:cubicBezTo>
                        <a:pt x="9407" y="4453"/>
                        <a:pt x="9274" y="4220"/>
                        <a:pt x="9107" y="4053"/>
                      </a:cubicBezTo>
                      <a:cubicBezTo>
                        <a:pt x="7973" y="2719"/>
                        <a:pt x="6539" y="1752"/>
                        <a:pt x="4904" y="1184"/>
                      </a:cubicBezTo>
                      <a:cubicBezTo>
                        <a:pt x="3437" y="634"/>
                        <a:pt x="2139" y="0"/>
                        <a:pt x="469"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3083194" y="3543256"/>
                  <a:ext cx="136247" cy="48441"/>
                </a:xfrm>
                <a:custGeom>
                  <a:avLst/>
                  <a:gdLst/>
                  <a:ahLst/>
                  <a:cxnLst/>
                  <a:rect l="l" t="t" r="r" b="b"/>
                  <a:pathLst>
                    <a:path w="10809" h="3843" extrusionOk="0">
                      <a:moveTo>
                        <a:pt x="2769" y="0"/>
                      </a:moveTo>
                      <a:cubicBezTo>
                        <a:pt x="1855" y="0"/>
                        <a:pt x="929" y="115"/>
                        <a:pt x="1" y="353"/>
                      </a:cubicBezTo>
                      <a:cubicBezTo>
                        <a:pt x="2442" y="2616"/>
                        <a:pt x="5602" y="3842"/>
                        <a:pt x="8885" y="3842"/>
                      </a:cubicBezTo>
                      <a:cubicBezTo>
                        <a:pt x="9280" y="3842"/>
                        <a:pt x="9677" y="3825"/>
                        <a:pt x="10075" y="3789"/>
                      </a:cubicBezTo>
                      <a:cubicBezTo>
                        <a:pt x="10241" y="3789"/>
                        <a:pt x="10408" y="3756"/>
                        <a:pt x="10542" y="3622"/>
                      </a:cubicBezTo>
                      <a:cubicBezTo>
                        <a:pt x="10809" y="3355"/>
                        <a:pt x="10508" y="2922"/>
                        <a:pt x="10208" y="2688"/>
                      </a:cubicBezTo>
                      <a:cubicBezTo>
                        <a:pt x="7997" y="974"/>
                        <a:pt x="5435" y="0"/>
                        <a:pt x="2769"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3115148" y="3501470"/>
                  <a:ext cx="158949" cy="42567"/>
                </a:xfrm>
                <a:custGeom>
                  <a:avLst/>
                  <a:gdLst/>
                  <a:ahLst/>
                  <a:cxnLst/>
                  <a:rect l="l" t="t" r="r" b="b"/>
                  <a:pathLst>
                    <a:path w="12610" h="3377" extrusionOk="0">
                      <a:moveTo>
                        <a:pt x="8331" y="1"/>
                      </a:moveTo>
                      <a:cubicBezTo>
                        <a:pt x="5371" y="1"/>
                        <a:pt x="2451" y="936"/>
                        <a:pt x="1" y="2734"/>
                      </a:cubicBezTo>
                      <a:cubicBezTo>
                        <a:pt x="1621" y="3158"/>
                        <a:pt x="3260" y="3377"/>
                        <a:pt x="4918" y="3377"/>
                      </a:cubicBezTo>
                      <a:cubicBezTo>
                        <a:pt x="5478" y="3377"/>
                        <a:pt x="6041" y="3352"/>
                        <a:pt x="6606" y="3301"/>
                      </a:cubicBezTo>
                      <a:cubicBezTo>
                        <a:pt x="8841" y="3101"/>
                        <a:pt x="10942" y="2200"/>
                        <a:pt x="12610" y="666"/>
                      </a:cubicBezTo>
                      <a:cubicBezTo>
                        <a:pt x="11207" y="220"/>
                        <a:pt x="9764" y="1"/>
                        <a:pt x="8331"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3075215" y="3343025"/>
                  <a:ext cx="27340" cy="112185"/>
                </a:xfrm>
                <a:custGeom>
                  <a:avLst/>
                  <a:gdLst/>
                  <a:ahLst/>
                  <a:cxnLst/>
                  <a:rect l="l" t="t" r="r" b="b"/>
                  <a:pathLst>
                    <a:path w="2169" h="8900" extrusionOk="0">
                      <a:moveTo>
                        <a:pt x="1448" y="0"/>
                      </a:moveTo>
                      <a:cubicBezTo>
                        <a:pt x="1198" y="0"/>
                        <a:pt x="987" y="334"/>
                        <a:pt x="901" y="594"/>
                      </a:cubicBezTo>
                      <a:cubicBezTo>
                        <a:pt x="0" y="3396"/>
                        <a:pt x="467" y="6431"/>
                        <a:pt x="2135" y="8833"/>
                      </a:cubicBezTo>
                      <a:lnTo>
                        <a:pt x="2168" y="8900"/>
                      </a:lnTo>
                      <a:cubicBezTo>
                        <a:pt x="1868" y="5931"/>
                        <a:pt x="2068" y="3596"/>
                        <a:pt x="1868" y="627"/>
                      </a:cubicBezTo>
                      <a:cubicBezTo>
                        <a:pt x="1868" y="393"/>
                        <a:pt x="1801" y="93"/>
                        <a:pt x="1568" y="26"/>
                      </a:cubicBezTo>
                      <a:cubicBezTo>
                        <a:pt x="1527" y="8"/>
                        <a:pt x="1487" y="0"/>
                        <a:pt x="1448"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3099593" y="3342093"/>
                  <a:ext cx="84529" cy="117327"/>
                </a:xfrm>
                <a:custGeom>
                  <a:avLst/>
                  <a:gdLst/>
                  <a:ahLst/>
                  <a:cxnLst/>
                  <a:rect l="l" t="t" r="r" b="b"/>
                  <a:pathLst>
                    <a:path w="6706" h="9308" extrusionOk="0">
                      <a:moveTo>
                        <a:pt x="6472" y="0"/>
                      </a:moveTo>
                      <a:lnTo>
                        <a:pt x="6472" y="0"/>
                      </a:lnTo>
                      <a:cubicBezTo>
                        <a:pt x="5104" y="34"/>
                        <a:pt x="3803" y="668"/>
                        <a:pt x="2936" y="1768"/>
                      </a:cubicBezTo>
                      <a:cubicBezTo>
                        <a:pt x="2102" y="2836"/>
                        <a:pt x="1502" y="4070"/>
                        <a:pt x="1135" y="5371"/>
                      </a:cubicBezTo>
                      <a:cubicBezTo>
                        <a:pt x="735" y="6672"/>
                        <a:pt x="468" y="8006"/>
                        <a:pt x="1" y="9307"/>
                      </a:cubicBezTo>
                      <a:cubicBezTo>
                        <a:pt x="1935" y="8073"/>
                        <a:pt x="3603" y="6438"/>
                        <a:pt x="4938" y="4537"/>
                      </a:cubicBezTo>
                      <a:cubicBezTo>
                        <a:pt x="5872" y="3203"/>
                        <a:pt x="6706" y="1635"/>
                        <a:pt x="6472"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3160148" y="3348925"/>
                  <a:ext cx="152634" cy="93668"/>
                </a:xfrm>
                <a:custGeom>
                  <a:avLst/>
                  <a:gdLst/>
                  <a:ahLst/>
                  <a:cxnLst/>
                  <a:rect l="l" t="t" r="r" b="b"/>
                  <a:pathLst>
                    <a:path w="12109" h="7431" extrusionOk="0">
                      <a:moveTo>
                        <a:pt x="10496" y="1"/>
                      </a:moveTo>
                      <a:cubicBezTo>
                        <a:pt x="9517" y="1"/>
                        <a:pt x="8511" y="275"/>
                        <a:pt x="7572" y="659"/>
                      </a:cubicBezTo>
                      <a:cubicBezTo>
                        <a:pt x="4303" y="1893"/>
                        <a:pt x="1601" y="4295"/>
                        <a:pt x="0" y="7397"/>
                      </a:cubicBezTo>
                      <a:lnTo>
                        <a:pt x="34" y="7431"/>
                      </a:lnTo>
                      <a:cubicBezTo>
                        <a:pt x="4437" y="5796"/>
                        <a:pt x="8540" y="3395"/>
                        <a:pt x="12109" y="292"/>
                      </a:cubicBezTo>
                      <a:cubicBezTo>
                        <a:pt x="11592" y="88"/>
                        <a:pt x="11048" y="1"/>
                        <a:pt x="10496"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3116837" y="3435710"/>
                  <a:ext cx="169462" cy="47433"/>
                </a:xfrm>
                <a:custGeom>
                  <a:avLst/>
                  <a:gdLst/>
                  <a:ahLst/>
                  <a:cxnLst/>
                  <a:rect l="l" t="t" r="r" b="b"/>
                  <a:pathLst>
                    <a:path w="13444" h="3763" extrusionOk="0">
                      <a:moveTo>
                        <a:pt x="10140" y="0"/>
                      </a:moveTo>
                      <a:cubicBezTo>
                        <a:pt x="8715" y="0"/>
                        <a:pt x="7288" y="289"/>
                        <a:pt x="5938" y="746"/>
                      </a:cubicBezTo>
                      <a:cubicBezTo>
                        <a:pt x="3870" y="1480"/>
                        <a:pt x="1868" y="2380"/>
                        <a:pt x="0" y="3515"/>
                      </a:cubicBezTo>
                      <a:cubicBezTo>
                        <a:pt x="1293" y="3650"/>
                        <a:pt x="2598" y="3762"/>
                        <a:pt x="3893" y="3762"/>
                      </a:cubicBezTo>
                      <a:cubicBezTo>
                        <a:pt x="4838" y="3762"/>
                        <a:pt x="5777" y="3703"/>
                        <a:pt x="6705" y="3548"/>
                      </a:cubicBezTo>
                      <a:cubicBezTo>
                        <a:pt x="8907" y="3148"/>
                        <a:pt x="10942" y="2314"/>
                        <a:pt x="12976" y="1446"/>
                      </a:cubicBezTo>
                      <a:cubicBezTo>
                        <a:pt x="13143" y="1380"/>
                        <a:pt x="13277" y="1280"/>
                        <a:pt x="13377" y="1113"/>
                      </a:cubicBezTo>
                      <a:cubicBezTo>
                        <a:pt x="13443" y="946"/>
                        <a:pt x="13377" y="713"/>
                        <a:pt x="13243" y="579"/>
                      </a:cubicBezTo>
                      <a:cubicBezTo>
                        <a:pt x="13076" y="479"/>
                        <a:pt x="12876" y="379"/>
                        <a:pt x="12709" y="346"/>
                      </a:cubicBezTo>
                      <a:cubicBezTo>
                        <a:pt x="11866" y="106"/>
                        <a:pt x="11003" y="0"/>
                        <a:pt x="10140"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2937291" y="3425349"/>
                  <a:ext cx="30706" cy="125722"/>
                </a:xfrm>
                <a:custGeom>
                  <a:avLst/>
                  <a:gdLst/>
                  <a:ahLst/>
                  <a:cxnLst/>
                  <a:rect l="l" t="t" r="r" b="b"/>
                  <a:pathLst>
                    <a:path w="2436" h="9974" extrusionOk="0">
                      <a:moveTo>
                        <a:pt x="1402" y="0"/>
                      </a:moveTo>
                      <a:cubicBezTo>
                        <a:pt x="101" y="3169"/>
                        <a:pt x="1" y="6738"/>
                        <a:pt x="1502" y="9807"/>
                      </a:cubicBezTo>
                      <a:lnTo>
                        <a:pt x="1569" y="9974"/>
                      </a:lnTo>
                      <a:cubicBezTo>
                        <a:pt x="1602" y="8273"/>
                        <a:pt x="2102" y="6538"/>
                        <a:pt x="2269" y="4870"/>
                      </a:cubicBezTo>
                      <a:cubicBezTo>
                        <a:pt x="2436" y="3202"/>
                        <a:pt x="2336" y="1401"/>
                        <a:pt x="1402"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2751456" y="3510269"/>
                  <a:ext cx="130348" cy="55550"/>
                </a:xfrm>
                <a:custGeom>
                  <a:avLst/>
                  <a:gdLst/>
                  <a:ahLst/>
                  <a:cxnLst/>
                  <a:rect l="l" t="t" r="r" b="b"/>
                  <a:pathLst>
                    <a:path w="10341" h="4407" extrusionOk="0">
                      <a:moveTo>
                        <a:pt x="10054" y="1"/>
                      </a:moveTo>
                      <a:cubicBezTo>
                        <a:pt x="6261" y="1"/>
                        <a:pt x="2608" y="1565"/>
                        <a:pt x="0" y="4338"/>
                      </a:cubicBezTo>
                      <a:cubicBezTo>
                        <a:pt x="380" y="4384"/>
                        <a:pt x="761" y="4406"/>
                        <a:pt x="1139" y="4406"/>
                      </a:cubicBezTo>
                      <a:cubicBezTo>
                        <a:pt x="2686" y="4406"/>
                        <a:pt x="4204" y="4027"/>
                        <a:pt x="5571" y="3304"/>
                      </a:cubicBezTo>
                      <a:cubicBezTo>
                        <a:pt x="7272" y="2403"/>
                        <a:pt x="8873" y="1336"/>
                        <a:pt x="10341" y="135"/>
                      </a:cubicBezTo>
                      <a:lnTo>
                        <a:pt x="10174" y="1"/>
                      </a:lnTo>
                      <a:cubicBezTo>
                        <a:pt x="10134" y="1"/>
                        <a:pt x="10094" y="1"/>
                        <a:pt x="10054"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2708145" y="3490970"/>
                  <a:ext cx="120680" cy="49109"/>
                </a:xfrm>
                <a:custGeom>
                  <a:avLst/>
                  <a:gdLst/>
                  <a:ahLst/>
                  <a:cxnLst/>
                  <a:rect l="l" t="t" r="r" b="b"/>
                  <a:pathLst>
                    <a:path w="9574" h="3896" extrusionOk="0">
                      <a:moveTo>
                        <a:pt x="6598" y="1"/>
                      </a:moveTo>
                      <a:cubicBezTo>
                        <a:pt x="5757" y="1"/>
                        <a:pt x="4926" y="83"/>
                        <a:pt x="4103" y="331"/>
                      </a:cubicBezTo>
                      <a:cubicBezTo>
                        <a:pt x="2302" y="865"/>
                        <a:pt x="801" y="2133"/>
                        <a:pt x="0" y="3867"/>
                      </a:cubicBezTo>
                      <a:cubicBezTo>
                        <a:pt x="249" y="3886"/>
                        <a:pt x="499" y="3896"/>
                        <a:pt x="749" y="3896"/>
                      </a:cubicBezTo>
                      <a:cubicBezTo>
                        <a:pt x="2238" y="3896"/>
                        <a:pt x="3728" y="3557"/>
                        <a:pt x="5071" y="2900"/>
                      </a:cubicBezTo>
                      <a:cubicBezTo>
                        <a:pt x="6638" y="2133"/>
                        <a:pt x="8139" y="1232"/>
                        <a:pt x="9574" y="198"/>
                      </a:cubicBezTo>
                      <a:lnTo>
                        <a:pt x="9540" y="198"/>
                      </a:lnTo>
                      <a:cubicBezTo>
                        <a:pt x="8542" y="109"/>
                        <a:pt x="7563" y="1"/>
                        <a:pt x="6598"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2767426" y="3458185"/>
                  <a:ext cx="139613" cy="39491"/>
                </a:xfrm>
                <a:custGeom>
                  <a:avLst/>
                  <a:gdLst/>
                  <a:ahLst/>
                  <a:cxnLst/>
                  <a:rect l="l" t="t" r="r" b="b"/>
                  <a:pathLst>
                    <a:path w="11076" h="3133" extrusionOk="0">
                      <a:moveTo>
                        <a:pt x="3887" y="0"/>
                      </a:moveTo>
                      <a:cubicBezTo>
                        <a:pt x="2423" y="0"/>
                        <a:pt x="967" y="469"/>
                        <a:pt x="1" y="1531"/>
                      </a:cubicBezTo>
                      <a:cubicBezTo>
                        <a:pt x="1568" y="2465"/>
                        <a:pt x="3470" y="2566"/>
                        <a:pt x="5304" y="2566"/>
                      </a:cubicBezTo>
                      <a:cubicBezTo>
                        <a:pt x="5488" y="2566"/>
                        <a:pt x="5675" y="2565"/>
                        <a:pt x="5866" y="2565"/>
                      </a:cubicBezTo>
                      <a:cubicBezTo>
                        <a:pt x="7581" y="2565"/>
                        <a:pt x="9544" y="2592"/>
                        <a:pt x="11075" y="3133"/>
                      </a:cubicBezTo>
                      <a:lnTo>
                        <a:pt x="10875" y="2832"/>
                      </a:lnTo>
                      <a:cubicBezTo>
                        <a:pt x="9207" y="1765"/>
                        <a:pt x="7506" y="631"/>
                        <a:pt x="5538" y="197"/>
                      </a:cubicBezTo>
                      <a:cubicBezTo>
                        <a:pt x="5004" y="68"/>
                        <a:pt x="4445" y="0"/>
                        <a:pt x="3887"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2854880" y="3347979"/>
                  <a:ext cx="55525" cy="147176"/>
                </a:xfrm>
                <a:custGeom>
                  <a:avLst/>
                  <a:gdLst/>
                  <a:ahLst/>
                  <a:cxnLst/>
                  <a:rect l="l" t="t" r="r" b="b"/>
                  <a:pathLst>
                    <a:path w="4405" h="11676" extrusionOk="0">
                      <a:moveTo>
                        <a:pt x="1168" y="0"/>
                      </a:moveTo>
                      <a:lnTo>
                        <a:pt x="1168" y="0"/>
                      </a:lnTo>
                      <a:cubicBezTo>
                        <a:pt x="1" y="3837"/>
                        <a:pt x="1102" y="8873"/>
                        <a:pt x="3937" y="11675"/>
                      </a:cubicBezTo>
                      <a:cubicBezTo>
                        <a:pt x="4404" y="7573"/>
                        <a:pt x="3403" y="3436"/>
                        <a:pt x="1168"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3003732" y="3278601"/>
                  <a:ext cx="87466" cy="116483"/>
                </a:xfrm>
                <a:custGeom>
                  <a:avLst/>
                  <a:gdLst/>
                  <a:ahLst/>
                  <a:cxnLst/>
                  <a:rect l="l" t="t" r="r" b="b"/>
                  <a:pathLst>
                    <a:path w="6939" h="9241" extrusionOk="0">
                      <a:moveTo>
                        <a:pt x="6939" y="0"/>
                      </a:moveTo>
                      <a:cubicBezTo>
                        <a:pt x="5571" y="134"/>
                        <a:pt x="4303" y="801"/>
                        <a:pt x="3403" y="1835"/>
                      </a:cubicBezTo>
                      <a:cubicBezTo>
                        <a:pt x="2502" y="2903"/>
                        <a:pt x="1835" y="4103"/>
                        <a:pt x="1401" y="5371"/>
                      </a:cubicBezTo>
                      <a:cubicBezTo>
                        <a:pt x="901" y="6672"/>
                        <a:pt x="534" y="7973"/>
                        <a:pt x="0" y="9240"/>
                      </a:cubicBezTo>
                      <a:lnTo>
                        <a:pt x="67" y="9240"/>
                      </a:lnTo>
                      <a:cubicBezTo>
                        <a:pt x="3570" y="7272"/>
                        <a:pt x="6038" y="3937"/>
                        <a:pt x="6939"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2892733" y="3352441"/>
                  <a:ext cx="92924" cy="63239"/>
                </a:xfrm>
                <a:custGeom>
                  <a:avLst/>
                  <a:gdLst/>
                  <a:ahLst/>
                  <a:cxnLst/>
                  <a:rect l="l" t="t" r="r" b="b"/>
                  <a:pathLst>
                    <a:path w="7372" h="5017" extrusionOk="0">
                      <a:moveTo>
                        <a:pt x="937" y="0"/>
                      </a:moveTo>
                      <a:cubicBezTo>
                        <a:pt x="623" y="0"/>
                        <a:pt x="309" y="36"/>
                        <a:pt x="0" y="113"/>
                      </a:cubicBezTo>
                      <a:cubicBezTo>
                        <a:pt x="1534" y="2815"/>
                        <a:pt x="4270" y="4650"/>
                        <a:pt x="7372" y="5017"/>
                      </a:cubicBezTo>
                      <a:cubicBezTo>
                        <a:pt x="6505" y="3783"/>
                        <a:pt x="5471" y="2148"/>
                        <a:pt x="4270" y="1214"/>
                      </a:cubicBezTo>
                      <a:cubicBezTo>
                        <a:pt x="3296" y="503"/>
                        <a:pt x="2114" y="0"/>
                        <a:pt x="937"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2967985" y="3280278"/>
                  <a:ext cx="39126" cy="116483"/>
                </a:xfrm>
                <a:custGeom>
                  <a:avLst/>
                  <a:gdLst/>
                  <a:ahLst/>
                  <a:cxnLst/>
                  <a:rect l="l" t="t" r="r" b="b"/>
                  <a:pathLst>
                    <a:path w="3104" h="9241" extrusionOk="0">
                      <a:moveTo>
                        <a:pt x="1002" y="1"/>
                      </a:moveTo>
                      <a:cubicBezTo>
                        <a:pt x="234" y="1402"/>
                        <a:pt x="1" y="3036"/>
                        <a:pt x="301" y="4638"/>
                      </a:cubicBezTo>
                      <a:cubicBezTo>
                        <a:pt x="568" y="6205"/>
                        <a:pt x="1068" y="7740"/>
                        <a:pt x="1702" y="9208"/>
                      </a:cubicBezTo>
                      <a:lnTo>
                        <a:pt x="1769" y="9241"/>
                      </a:lnTo>
                      <a:cubicBezTo>
                        <a:pt x="3103" y="6139"/>
                        <a:pt x="2569" y="2970"/>
                        <a:pt x="1002"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3003732" y="3201131"/>
                  <a:ext cx="108075" cy="79159"/>
                </a:xfrm>
                <a:custGeom>
                  <a:avLst/>
                  <a:gdLst/>
                  <a:ahLst/>
                  <a:cxnLst/>
                  <a:rect l="l" t="t" r="r" b="b"/>
                  <a:pathLst>
                    <a:path w="8574" h="6280" extrusionOk="0">
                      <a:moveTo>
                        <a:pt x="7436" y="0"/>
                      </a:moveTo>
                      <a:cubicBezTo>
                        <a:pt x="7113" y="0"/>
                        <a:pt x="6809" y="65"/>
                        <a:pt x="6505" y="176"/>
                      </a:cubicBezTo>
                      <a:cubicBezTo>
                        <a:pt x="3603" y="1176"/>
                        <a:pt x="901" y="3344"/>
                        <a:pt x="0" y="6280"/>
                      </a:cubicBezTo>
                      <a:cubicBezTo>
                        <a:pt x="2869" y="5379"/>
                        <a:pt x="5504" y="3912"/>
                        <a:pt x="7773" y="1977"/>
                      </a:cubicBezTo>
                      <a:cubicBezTo>
                        <a:pt x="8173" y="1643"/>
                        <a:pt x="8573" y="1210"/>
                        <a:pt x="8473" y="709"/>
                      </a:cubicBezTo>
                      <a:cubicBezTo>
                        <a:pt x="8340" y="342"/>
                        <a:pt x="8039" y="42"/>
                        <a:pt x="7639" y="9"/>
                      </a:cubicBezTo>
                      <a:cubicBezTo>
                        <a:pt x="7570" y="3"/>
                        <a:pt x="7503" y="0"/>
                        <a:pt x="7436"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3003304" y="3125551"/>
                  <a:ext cx="59722" cy="132037"/>
                </a:xfrm>
                <a:custGeom>
                  <a:avLst/>
                  <a:gdLst/>
                  <a:ahLst/>
                  <a:cxnLst/>
                  <a:rect l="l" t="t" r="r" b="b"/>
                  <a:pathLst>
                    <a:path w="4738" h="10475" extrusionOk="0">
                      <a:moveTo>
                        <a:pt x="4437" y="0"/>
                      </a:moveTo>
                      <a:lnTo>
                        <a:pt x="4437" y="0"/>
                      </a:lnTo>
                      <a:cubicBezTo>
                        <a:pt x="2703" y="768"/>
                        <a:pt x="1535" y="2469"/>
                        <a:pt x="902" y="4270"/>
                      </a:cubicBezTo>
                      <a:cubicBezTo>
                        <a:pt x="301" y="6038"/>
                        <a:pt x="201" y="7973"/>
                        <a:pt x="68" y="9874"/>
                      </a:cubicBezTo>
                      <a:lnTo>
                        <a:pt x="1" y="10475"/>
                      </a:lnTo>
                      <a:cubicBezTo>
                        <a:pt x="635" y="8640"/>
                        <a:pt x="1869" y="7106"/>
                        <a:pt x="2870" y="5471"/>
                      </a:cubicBezTo>
                      <a:cubicBezTo>
                        <a:pt x="3904" y="3803"/>
                        <a:pt x="4738" y="1902"/>
                        <a:pt x="4437"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2932249" y="3136480"/>
                  <a:ext cx="71496" cy="129945"/>
                </a:xfrm>
                <a:custGeom>
                  <a:avLst/>
                  <a:gdLst/>
                  <a:ahLst/>
                  <a:cxnLst/>
                  <a:rect l="l" t="t" r="r" b="b"/>
                  <a:pathLst>
                    <a:path w="5672" h="10309" extrusionOk="0">
                      <a:moveTo>
                        <a:pt x="468" y="1"/>
                      </a:moveTo>
                      <a:cubicBezTo>
                        <a:pt x="1" y="1335"/>
                        <a:pt x="67" y="2769"/>
                        <a:pt x="668" y="4070"/>
                      </a:cubicBezTo>
                      <a:cubicBezTo>
                        <a:pt x="1235" y="5338"/>
                        <a:pt x="2035" y="6472"/>
                        <a:pt x="3036" y="7473"/>
                      </a:cubicBezTo>
                      <a:cubicBezTo>
                        <a:pt x="3970" y="8473"/>
                        <a:pt x="4804" y="9241"/>
                        <a:pt x="5671" y="10308"/>
                      </a:cubicBezTo>
                      <a:cubicBezTo>
                        <a:pt x="4937" y="8173"/>
                        <a:pt x="4871" y="5438"/>
                        <a:pt x="3570" y="3570"/>
                      </a:cubicBezTo>
                      <a:cubicBezTo>
                        <a:pt x="2703" y="2269"/>
                        <a:pt x="1235" y="1368"/>
                        <a:pt x="468"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3002472" y="3257160"/>
                  <a:ext cx="2534" cy="804363"/>
                </a:xfrm>
                <a:custGeom>
                  <a:avLst/>
                  <a:gdLst/>
                  <a:ahLst/>
                  <a:cxnLst/>
                  <a:rect l="l" t="t" r="r" b="b"/>
                  <a:pathLst>
                    <a:path w="201" h="63813" extrusionOk="0">
                      <a:moveTo>
                        <a:pt x="100" y="0"/>
                      </a:moveTo>
                      <a:cubicBezTo>
                        <a:pt x="34" y="0"/>
                        <a:pt x="0" y="14277"/>
                        <a:pt x="0" y="31890"/>
                      </a:cubicBezTo>
                      <a:cubicBezTo>
                        <a:pt x="0" y="49502"/>
                        <a:pt x="67" y="63813"/>
                        <a:pt x="100" y="63813"/>
                      </a:cubicBezTo>
                      <a:cubicBezTo>
                        <a:pt x="167" y="63813"/>
                        <a:pt x="200" y="49502"/>
                        <a:pt x="200" y="31890"/>
                      </a:cubicBezTo>
                      <a:cubicBezTo>
                        <a:pt x="200" y="14277"/>
                        <a:pt x="167" y="0"/>
                        <a:pt x="100"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3003732" y="3522054"/>
                  <a:ext cx="157689" cy="82424"/>
                </a:xfrm>
                <a:custGeom>
                  <a:avLst/>
                  <a:gdLst/>
                  <a:ahLst/>
                  <a:cxnLst/>
                  <a:rect l="l" t="t" r="r" b="b"/>
                  <a:pathLst>
                    <a:path w="12510" h="6539" extrusionOk="0">
                      <a:moveTo>
                        <a:pt x="12509" y="0"/>
                      </a:moveTo>
                      <a:cubicBezTo>
                        <a:pt x="12309" y="0"/>
                        <a:pt x="12109" y="67"/>
                        <a:pt x="11942" y="100"/>
                      </a:cubicBezTo>
                      <a:cubicBezTo>
                        <a:pt x="11575" y="200"/>
                        <a:pt x="11075" y="367"/>
                        <a:pt x="10441" y="534"/>
                      </a:cubicBezTo>
                      <a:cubicBezTo>
                        <a:pt x="9174" y="934"/>
                        <a:pt x="7439" y="1535"/>
                        <a:pt x="5571" y="2302"/>
                      </a:cubicBezTo>
                      <a:cubicBezTo>
                        <a:pt x="4637" y="2669"/>
                        <a:pt x="3770" y="3069"/>
                        <a:pt x="2969" y="3436"/>
                      </a:cubicBezTo>
                      <a:cubicBezTo>
                        <a:pt x="2269" y="3736"/>
                        <a:pt x="1601" y="4170"/>
                        <a:pt x="1001" y="4670"/>
                      </a:cubicBezTo>
                      <a:cubicBezTo>
                        <a:pt x="601" y="5004"/>
                        <a:pt x="301" y="5471"/>
                        <a:pt x="100" y="5971"/>
                      </a:cubicBezTo>
                      <a:cubicBezTo>
                        <a:pt x="67" y="6105"/>
                        <a:pt x="34" y="6238"/>
                        <a:pt x="0" y="6372"/>
                      </a:cubicBezTo>
                      <a:cubicBezTo>
                        <a:pt x="0" y="6405"/>
                        <a:pt x="0" y="6472"/>
                        <a:pt x="0" y="6538"/>
                      </a:cubicBezTo>
                      <a:cubicBezTo>
                        <a:pt x="0" y="6538"/>
                        <a:pt x="34" y="6338"/>
                        <a:pt x="200" y="5971"/>
                      </a:cubicBezTo>
                      <a:cubicBezTo>
                        <a:pt x="401" y="5504"/>
                        <a:pt x="701" y="5104"/>
                        <a:pt x="1101" y="4770"/>
                      </a:cubicBezTo>
                      <a:cubicBezTo>
                        <a:pt x="2102" y="3936"/>
                        <a:pt x="3803" y="3236"/>
                        <a:pt x="5671" y="2502"/>
                      </a:cubicBezTo>
                      <a:cubicBezTo>
                        <a:pt x="7539" y="1735"/>
                        <a:pt x="9240" y="1101"/>
                        <a:pt x="10508" y="701"/>
                      </a:cubicBezTo>
                      <a:lnTo>
                        <a:pt x="11976" y="200"/>
                      </a:lnTo>
                      <a:cubicBezTo>
                        <a:pt x="12142" y="134"/>
                        <a:pt x="12342" y="67"/>
                        <a:pt x="12509"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3015921" y="3395071"/>
                  <a:ext cx="196789" cy="187537"/>
                </a:xfrm>
                <a:custGeom>
                  <a:avLst/>
                  <a:gdLst/>
                  <a:ahLst/>
                  <a:cxnLst/>
                  <a:rect l="l" t="t" r="r" b="b"/>
                  <a:pathLst>
                    <a:path w="15612" h="14878" extrusionOk="0">
                      <a:moveTo>
                        <a:pt x="15612" y="0"/>
                      </a:moveTo>
                      <a:cubicBezTo>
                        <a:pt x="15545" y="34"/>
                        <a:pt x="15512" y="67"/>
                        <a:pt x="15445" y="134"/>
                      </a:cubicBezTo>
                      <a:lnTo>
                        <a:pt x="14978" y="534"/>
                      </a:lnTo>
                      <a:lnTo>
                        <a:pt x="13210" y="2035"/>
                      </a:lnTo>
                      <a:cubicBezTo>
                        <a:pt x="11742" y="3336"/>
                        <a:pt x="9708" y="5104"/>
                        <a:pt x="7473" y="7072"/>
                      </a:cubicBezTo>
                      <a:cubicBezTo>
                        <a:pt x="5571" y="8773"/>
                        <a:pt x="3737" y="10541"/>
                        <a:pt x="2035" y="12409"/>
                      </a:cubicBezTo>
                      <a:cubicBezTo>
                        <a:pt x="1368" y="13143"/>
                        <a:pt x="868" y="13777"/>
                        <a:pt x="534" y="14177"/>
                      </a:cubicBezTo>
                      <a:cubicBezTo>
                        <a:pt x="334" y="14411"/>
                        <a:pt x="234" y="14578"/>
                        <a:pt x="134" y="14678"/>
                      </a:cubicBezTo>
                      <a:cubicBezTo>
                        <a:pt x="101" y="14744"/>
                        <a:pt x="34" y="14811"/>
                        <a:pt x="1" y="14878"/>
                      </a:cubicBezTo>
                      <a:cubicBezTo>
                        <a:pt x="34" y="14878"/>
                        <a:pt x="67" y="14844"/>
                        <a:pt x="167" y="14711"/>
                      </a:cubicBezTo>
                      <a:cubicBezTo>
                        <a:pt x="268" y="14578"/>
                        <a:pt x="401" y="14411"/>
                        <a:pt x="568" y="14244"/>
                      </a:cubicBezTo>
                      <a:cubicBezTo>
                        <a:pt x="935" y="13810"/>
                        <a:pt x="1468" y="13243"/>
                        <a:pt x="2136" y="12509"/>
                      </a:cubicBezTo>
                      <a:cubicBezTo>
                        <a:pt x="3470" y="11108"/>
                        <a:pt x="5371" y="9207"/>
                        <a:pt x="7606" y="7239"/>
                      </a:cubicBezTo>
                      <a:lnTo>
                        <a:pt x="13310" y="2135"/>
                      </a:lnTo>
                      <a:lnTo>
                        <a:pt x="15011" y="601"/>
                      </a:lnTo>
                      <a:cubicBezTo>
                        <a:pt x="15212" y="434"/>
                        <a:pt x="15345" y="301"/>
                        <a:pt x="15478" y="167"/>
                      </a:cubicBezTo>
                      <a:cubicBezTo>
                        <a:pt x="15545" y="134"/>
                        <a:pt x="15578" y="67"/>
                        <a:pt x="15612"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3080673" y="3448895"/>
                  <a:ext cx="21454" cy="62659"/>
                </a:xfrm>
                <a:custGeom>
                  <a:avLst/>
                  <a:gdLst/>
                  <a:ahLst/>
                  <a:cxnLst/>
                  <a:rect l="l" t="t" r="r" b="b"/>
                  <a:pathLst>
                    <a:path w="1702" h="4971" extrusionOk="0">
                      <a:moveTo>
                        <a:pt x="1702" y="0"/>
                      </a:moveTo>
                      <a:cubicBezTo>
                        <a:pt x="1635" y="0"/>
                        <a:pt x="1402" y="1168"/>
                        <a:pt x="935" y="2502"/>
                      </a:cubicBezTo>
                      <a:cubicBezTo>
                        <a:pt x="501" y="3870"/>
                        <a:pt x="1" y="4937"/>
                        <a:pt x="67" y="4970"/>
                      </a:cubicBezTo>
                      <a:cubicBezTo>
                        <a:pt x="234" y="4770"/>
                        <a:pt x="368" y="4570"/>
                        <a:pt x="468" y="4337"/>
                      </a:cubicBezTo>
                      <a:cubicBezTo>
                        <a:pt x="701" y="3736"/>
                        <a:pt x="935" y="3169"/>
                        <a:pt x="1135" y="2569"/>
                      </a:cubicBezTo>
                      <a:cubicBezTo>
                        <a:pt x="1435" y="1735"/>
                        <a:pt x="1635" y="901"/>
                        <a:pt x="1702"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2899880" y="3489256"/>
                  <a:ext cx="104281" cy="131193"/>
                </a:xfrm>
                <a:custGeom>
                  <a:avLst/>
                  <a:gdLst/>
                  <a:ahLst/>
                  <a:cxnLst/>
                  <a:rect l="l" t="t" r="r" b="b"/>
                  <a:pathLst>
                    <a:path w="8273" h="10408" extrusionOk="0">
                      <a:moveTo>
                        <a:pt x="0" y="0"/>
                      </a:moveTo>
                      <a:lnTo>
                        <a:pt x="0" y="0"/>
                      </a:lnTo>
                      <a:cubicBezTo>
                        <a:pt x="67" y="167"/>
                        <a:pt x="167" y="301"/>
                        <a:pt x="300" y="434"/>
                      </a:cubicBezTo>
                      <a:lnTo>
                        <a:pt x="1201" y="1535"/>
                      </a:lnTo>
                      <a:cubicBezTo>
                        <a:pt x="1968" y="2469"/>
                        <a:pt x="3002" y="3736"/>
                        <a:pt x="4136" y="5171"/>
                      </a:cubicBezTo>
                      <a:cubicBezTo>
                        <a:pt x="5304" y="6639"/>
                        <a:pt x="6305" y="7939"/>
                        <a:pt x="7038" y="8907"/>
                      </a:cubicBezTo>
                      <a:lnTo>
                        <a:pt x="7939" y="10008"/>
                      </a:lnTo>
                      <a:cubicBezTo>
                        <a:pt x="8006" y="10174"/>
                        <a:pt x="8139" y="10308"/>
                        <a:pt x="8273" y="10408"/>
                      </a:cubicBezTo>
                      <a:cubicBezTo>
                        <a:pt x="8173" y="10274"/>
                        <a:pt x="8106" y="10141"/>
                        <a:pt x="8006" y="10008"/>
                      </a:cubicBezTo>
                      <a:cubicBezTo>
                        <a:pt x="7806" y="9707"/>
                        <a:pt x="7505" y="9307"/>
                        <a:pt x="7172" y="8840"/>
                      </a:cubicBezTo>
                      <a:cubicBezTo>
                        <a:pt x="6438" y="7873"/>
                        <a:pt x="5471" y="6505"/>
                        <a:pt x="4303" y="5071"/>
                      </a:cubicBezTo>
                      <a:cubicBezTo>
                        <a:pt x="3169" y="3636"/>
                        <a:pt x="2102" y="2369"/>
                        <a:pt x="1301" y="1435"/>
                      </a:cubicBezTo>
                      <a:cubicBezTo>
                        <a:pt x="901" y="1001"/>
                        <a:pt x="567" y="634"/>
                        <a:pt x="367" y="367"/>
                      </a:cubicBezTo>
                      <a:cubicBezTo>
                        <a:pt x="234" y="234"/>
                        <a:pt x="134" y="134"/>
                        <a:pt x="0"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2951169" y="3521626"/>
                  <a:ext cx="18517" cy="54680"/>
                </a:xfrm>
                <a:custGeom>
                  <a:avLst/>
                  <a:gdLst/>
                  <a:ahLst/>
                  <a:cxnLst/>
                  <a:rect l="l" t="t" r="r" b="b"/>
                  <a:pathLst>
                    <a:path w="1469" h="4338" extrusionOk="0">
                      <a:moveTo>
                        <a:pt x="34" y="1"/>
                      </a:moveTo>
                      <a:lnTo>
                        <a:pt x="34" y="34"/>
                      </a:lnTo>
                      <a:lnTo>
                        <a:pt x="34" y="34"/>
                      </a:lnTo>
                      <a:cubicBezTo>
                        <a:pt x="1" y="768"/>
                        <a:pt x="101" y="1469"/>
                        <a:pt x="301" y="2203"/>
                      </a:cubicBezTo>
                      <a:cubicBezTo>
                        <a:pt x="501" y="2970"/>
                        <a:pt x="901" y="3737"/>
                        <a:pt x="1468" y="4337"/>
                      </a:cubicBezTo>
                      <a:cubicBezTo>
                        <a:pt x="1068" y="3604"/>
                        <a:pt x="768" y="2870"/>
                        <a:pt x="501" y="2102"/>
                      </a:cubicBezTo>
                      <a:cubicBezTo>
                        <a:pt x="301" y="1435"/>
                        <a:pt x="167" y="735"/>
                        <a:pt x="134"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2846901" y="3508958"/>
                  <a:ext cx="78214" cy="11420"/>
                </a:xfrm>
                <a:custGeom>
                  <a:avLst/>
                  <a:gdLst/>
                  <a:ahLst/>
                  <a:cxnLst/>
                  <a:rect l="l" t="t" r="r" b="b"/>
                  <a:pathLst>
                    <a:path w="6205" h="906" extrusionOk="0">
                      <a:moveTo>
                        <a:pt x="3756" y="1"/>
                      </a:moveTo>
                      <a:cubicBezTo>
                        <a:pt x="3561" y="1"/>
                        <a:pt x="3365" y="13"/>
                        <a:pt x="3169" y="39"/>
                      </a:cubicBezTo>
                      <a:cubicBezTo>
                        <a:pt x="2402" y="105"/>
                        <a:pt x="1635" y="239"/>
                        <a:pt x="901" y="472"/>
                      </a:cubicBezTo>
                      <a:cubicBezTo>
                        <a:pt x="567" y="539"/>
                        <a:pt x="300" y="672"/>
                        <a:pt x="0" y="839"/>
                      </a:cubicBezTo>
                      <a:cubicBezTo>
                        <a:pt x="334" y="772"/>
                        <a:pt x="634" y="706"/>
                        <a:pt x="934" y="606"/>
                      </a:cubicBezTo>
                      <a:cubicBezTo>
                        <a:pt x="1668" y="439"/>
                        <a:pt x="2402" y="305"/>
                        <a:pt x="3169" y="239"/>
                      </a:cubicBezTo>
                      <a:cubicBezTo>
                        <a:pt x="3389" y="209"/>
                        <a:pt x="3612" y="194"/>
                        <a:pt x="3837" y="194"/>
                      </a:cubicBezTo>
                      <a:cubicBezTo>
                        <a:pt x="4360" y="194"/>
                        <a:pt x="4890" y="275"/>
                        <a:pt x="5404" y="439"/>
                      </a:cubicBezTo>
                      <a:cubicBezTo>
                        <a:pt x="5671" y="539"/>
                        <a:pt x="5938" y="706"/>
                        <a:pt x="6205" y="906"/>
                      </a:cubicBezTo>
                      <a:cubicBezTo>
                        <a:pt x="6038" y="606"/>
                        <a:pt x="5771" y="406"/>
                        <a:pt x="5437" y="305"/>
                      </a:cubicBezTo>
                      <a:cubicBezTo>
                        <a:pt x="4891" y="107"/>
                        <a:pt x="4326" y="1"/>
                        <a:pt x="3756"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2804851" y="3489760"/>
                  <a:ext cx="109752" cy="16790"/>
                </a:xfrm>
                <a:custGeom>
                  <a:avLst/>
                  <a:gdLst/>
                  <a:ahLst/>
                  <a:cxnLst/>
                  <a:rect l="l" t="t" r="r" b="b"/>
                  <a:pathLst>
                    <a:path w="8707" h="1332" extrusionOk="0">
                      <a:moveTo>
                        <a:pt x="3604" y="1"/>
                      </a:moveTo>
                      <a:cubicBezTo>
                        <a:pt x="2821" y="1"/>
                        <a:pt x="2037" y="87"/>
                        <a:pt x="1268" y="261"/>
                      </a:cubicBezTo>
                      <a:cubicBezTo>
                        <a:pt x="934" y="327"/>
                        <a:pt x="634" y="427"/>
                        <a:pt x="334" y="528"/>
                      </a:cubicBezTo>
                      <a:cubicBezTo>
                        <a:pt x="201" y="561"/>
                        <a:pt x="100" y="594"/>
                        <a:pt x="0" y="661"/>
                      </a:cubicBezTo>
                      <a:cubicBezTo>
                        <a:pt x="4" y="664"/>
                        <a:pt x="12" y="666"/>
                        <a:pt x="25" y="666"/>
                      </a:cubicBezTo>
                      <a:cubicBezTo>
                        <a:pt x="134" y="666"/>
                        <a:pt x="581" y="543"/>
                        <a:pt x="1268" y="394"/>
                      </a:cubicBezTo>
                      <a:cubicBezTo>
                        <a:pt x="1971" y="281"/>
                        <a:pt x="2689" y="214"/>
                        <a:pt x="3401" y="214"/>
                      </a:cubicBezTo>
                      <a:cubicBezTo>
                        <a:pt x="3737" y="214"/>
                        <a:pt x="4072" y="229"/>
                        <a:pt x="4404" y="261"/>
                      </a:cubicBezTo>
                      <a:cubicBezTo>
                        <a:pt x="5438" y="327"/>
                        <a:pt x="6472" y="561"/>
                        <a:pt x="7472" y="894"/>
                      </a:cubicBezTo>
                      <a:cubicBezTo>
                        <a:pt x="8183" y="1142"/>
                        <a:pt x="8636" y="1332"/>
                        <a:pt x="8699" y="1332"/>
                      </a:cubicBezTo>
                      <a:cubicBezTo>
                        <a:pt x="8704" y="1332"/>
                        <a:pt x="8707" y="1331"/>
                        <a:pt x="8707" y="1328"/>
                      </a:cubicBezTo>
                      <a:cubicBezTo>
                        <a:pt x="8607" y="1261"/>
                        <a:pt x="8506" y="1195"/>
                        <a:pt x="8373" y="1128"/>
                      </a:cubicBezTo>
                      <a:cubicBezTo>
                        <a:pt x="8106" y="995"/>
                        <a:pt x="7806" y="861"/>
                        <a:pt x="7506" y="728"/>
                      </a:cubicBezTo>
                      <a:cubicBezTo>
                        <a:pt x="6249" y="246"/>
                        <a:pt x="4926" y="1"/>
                        <a:pt x="3604"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2983552" y="3370265"/>
                  <a:ext cx="20193" cy="79059"/>
                </a:xfrm>
                <a:custGeom>
                  <a:avLst/>
                  <a:gdLst/>
                  <a:ahLst/>
                  <a:cxnLst/>
                  <a:rect l="l" t="t" r="r" b="b"/>
                  <a:pathLst>
                    <a:path w="1602" h="6272" extrusionOk="0">
                      <a:moveTo>
                        <a:pt x="0" y="0"/>
                      </a:moveTo>
                      <a:lnTo>
                        <a:pt x="0" y="0"/>
                      </a:lnTo>
                      <a:cubicBezTo>
                        <a:pt x="167" y="1068"/>
                        <a:pt x="400" y="2135"/>
                        <a:pt x="701" y="3169"/>
                      </a:cubicBezTo>
                      <a:cubicBezTo>
                        <a:pt x="934" y="4203"/>
                        <a:pt x="1234" y="5237"/>
                        <a:pt x="1601" y="6272"/>
                      </a:cubicBezTo>
                      <a:cubicBezTo>
                        <a:pt x="1435" y="5204"/>
                        <a:pt x="1201" y="4137"/>
                        <a:pt x="901" y="3103"/>
                      </a:cubicBezTo>
                      <a:cubicBezTo>
                        <a:pt x="667" y="2035"/>
                        <a:pt x="367" y="1001"/>
                        <a:pt x="0"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2973455" y="3406844"/>
                  <a:ext cx="31134" cy="42479"/>
                </a:xfrm>
                <a:custGeom>
                  <a:avLst/>
                  <a:gdLst/>
                  <a:ahLst/>
                  <a:cxnLst/>
                  <a:rect l="l" t="t" r="r" b="b"/>
                  <a:pathLst>
                    <a:path w="2470" h="3370" extrusionOk="0">
                      <a:moveTo>
                        <a:pt x="1" y="0"/>
                      </a:moveTo>
                      <a:cubicBezTo>
                        <a:pt x="534" y="434"/>
                        <a:pt x="1035" y="934"/>
                        <a:pt x="1468" y="1502"/>
                      </a:cubicBezTo>
                      <a:cubicBezTo>
                        <a:pt x="1835" y="2102"/>
                        <a:pt x="2169" y="2702"/>
                        <a:pt x="2469" y="3370"/>
                      </a:cubicBezTo>
                      <a:cubicBezTo>
                        <a:pt x="2369" y="2636"/>
                        <a:pt x="2069" y="1969"/>
                        <a:pt x="1635" y="1401"/>
                      </a:cubicBezTo>
                      <a:cubicBezTo>
                        <a:pt x="1335" y="968"/>
                        <a:pt x="968" y="601"/>
                        <a:pt x="568" y="301"/>
                      </a:cubicBezTo>
                      <a:cubicBezTo>
                        <a:pt x="401" y="134"/>
                        <a:pt x="201" y="34"/>
                        <a:pt x="1"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2838909" y="3702432"/>
                  <a:ext cx="165252" cy="262802"/>
                </a:xfrm>
                <a:custGeom>
                  <a:avLst/>
                  <a:gdLst/>
                  <a:ahLst/>
                  <a:cxnLst/>
                  <a:rect l="l" t="t" r="r" b="b"/>
                  <a:pathLst>
                    <a:path w="13110" h="20849" extrusionOk="0">
                      <a:moveTo>
                        <a:pt x="0" y="1"/>
                      </a:moveTo>
                      <a:cubicBezTo>
                        <a:pt x="0" y="101"/>
                        <a:pt x="34" y="167"/>
                        <a:pt x="67" y="234"/>
                      </a:cubicBezTo>
                      <a:cubicBezTo>
                        <a:pt x="100" y="401"/>
                        <a:pt x="167" y="634"/>
                        <a:pt x="267" y="935"/>
                      </a:cubicBezTo>
                      <a:cubicBezTo>
                        <a:pt x="601" y="1768"/>
                        <a:pt x="968" y="2602"/>
                        <a:pt x="1435" y="3370"/>
                      </a:cubicBezTo>
                      <a:cubicBezTo>
                        <a:pt x="2102" y="4504"/>
                        <a:pt x="2836" y="5605"/>
                        <a:pt x="3670" y="6639"/>
                      </a:cubicBezTo>
                      <a:cubicBezTo>
                        <a:pt x="4604" y="7806"/>
                        <a:pt x="5704" y="9007"/>
                        <a:pt x="6839" y="10308"/>
                      </a:cubicBezTo>
                      <a:cubicBezTo>
                        <a:pt x="9107" y="12843"/>
                        <a:pt x="10908" y="15412"/>
                        <a:pt x="11909" y="17446"/>
                      </a:cubicBezTo>
                      <a:cubicBezTo>
                        <a:pt x="12309" y="18214"/>
                        <a:pt x="12643" y="19048"/>
                        <a:pt x="12876" y="19915"/>
                      </a:cubicBezTo>
                      <a:cubicBezTo>
                        <a:pt x="13010" y="20515"/>
                        <a:pt x="13076" y="20849"/>
                        <a:pt x="13076" y="20849"/>
                      </a:cubicBezTo>
                      <a:cubicBezTo>
                        <a:pt x="13110" y="20782"/>
                        <a:pt x="13076" y="20682"/>
                        <a:pt x="13076" y="20582"/>
                      </a:cubicBezTo>
                      <a:cubicBezTo>
                        <a:pt x="13043" y="20415"/>
                        <a:pt x="13010" y="20182"/>
                        <a:pt x="12943" y="19881"/>
                      </a:cubicBezTo>
                      <a:cubicBezTo>
                        <a:pt x="12743" y="19014"/>
                        <a:pt x="12443" y="18180"/>
                        <a:pt x="12042" y="17380"/>
                      </a:cubicBezTo>
                      <a:cubicBezTo>
                        <a:pt x="11075" y="15312"/>
                        <a:pt x="9274" y="12743"/>
                        <a:pt x="7005" y="10174"/>
                      </a:cubicBezTo>
                      <a:cubicBezTo>
                        <a:pt x="5871" y="8874"/>
                        <a:pt x="4770" y="7639"/>
                        <a:pt x="3836" y="6505"/>
                      </a:cubicBezTo>
                      <a:cubicBezTo>
                        <a:pt x="3002" y="5471"/>
                        <a:pt x="2235" y="4404"/>
                        <a:pt x="1535" y="3303"/>
                      </a:cubicBezTo>
                      <a:cubicBezTo>
                        <a:pt x="1101" y="2536"/>
                        <a:pt x="701" y="1735"/>
                        <a:pt x="367" y="901"/>
                      </a:cubicBezTo>
                      <a:cubicBezTo>
                        <a:pt x="134" y="334"/>
                        <a:pt x="0" y="1"/>
                        <a:pt x="0"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3003732" y="3804608"/>
                  <a:ext cx="142550" cy="160626"/>
                </a:xfrm>
                <a:custGeom>
                  <a:avLst/>
                  <a:gdLst/>
                  <a:ahLst/>
                  <a:cxnLst/>
                  <a:rect l="l" t="t" r="r" b="b"/>
                  <a:pathLst>
                    <a:path w="11309" h="12743" extrusionOk="0">
                      <a:moveTo>
                        <a:pt x="11308" y="0"/>
                      </a:moveTo>
                      <a:lnTo>
                        <a:pt x="11308" y="0"/>
                      </a:lnTo>
                      <a:cubicBezTo>
                        <a:pt x="11242" y="34"/>
                        <a:pt x="11175" y="34"/>
                        <a:pt x="11142" y="67"/>
                      </a:cubicBezTo>
                      <a:cubicBezTo>
                        <a:pt x="11042" y="100"/>
                        <a:pt x="10875" y="167"/>
                        <a:pt x="10675" y="267"/>
                      </a:cubicBezTo>
                      <a:cubicBezTo>
                        <a:pt x="10108" y="534"/>
                        <a:pt x="9574" y="868"/>
                        <a:pt x="9107" y="1235"/>
                      </a:cubicBezTo>
                      <a:cubicBezTo>
                        <a:pt x="8340" y="1802"/>
                        <a:pt x="7639" y="2402"/>
                        <a:pt x="7005" y="3069"/>
                      </a:cubicBezTo>
                      <a:cubicBezTo>
                        <a:pt x="6271" y="3803"/>
                        <a:pt x="5538" y="4670"/>
                        <a:pt x="4804" y="5604"/>
                      </a:cubicBezTo>
                      <a:cubicBezTo>
                        <a:pt x="3303" y="7472"/>
                        <a:pt x="1935" y="9140"/>
                        <a:pt x="1134" y="10475"/>
                      </a:cubicBezTo>
                      <a:cubicBezTo>
                        <a:pt x="801" y="11008"/>
                        <a:pt x="534" y="11575"/>
                        <a:pt x="267" y="12142"/>
                      </a:cubicBezTo>
                      <a:cubicBezTo>
                        <a:pt x="167" y="12343"/>
                        <a:pt x="134" y="12476"/>
                        <a:pt x="67" y="12609"/>
                      </a:cubicBezTo>
                      <a:cubicBezTo>
                        <a:pt x="0" y="12709"/>
                        <a:pt x="0" y="12743"/>
                        <a:pt x="0" y="12743"/>
                      </a:cubicBezTo>
                      <a:cubicBezTo>
                        <a:pt x="134" y="12576"/>
                        <a:pt x="234" y="12376"/>
                        <a:pt x="334" y="12176"/>
                      </a:cubicBezTo>
                      <a:cubicBezTo>
                        <a:pt x="534" y="11775"/>
                        <a:pt x="834" y="11242"/>
                        <a:pt x="1268" y="10575"/>
                      </a:cubicBezTo>
                      <a:cubicBezTo>
                        <a:pt x="2102" y="9274"/>
                        <a:pt x="3503" y="7606"/>
                        <a:pt x="4971" y="5738"/>
                      </a:cubicBezTo>
                      <a:cubicBezTo>
                        <a:pt x="5738" y="4804"/>
                        <a:pt x="6438" y="3937"/>
                        <a:pt x="7172" y="3203"/>
                      </a:cubicBezTo>
                      <a:cubicBezTo>
                        <a:pt x="7773" y="2536"/>
                        <a:pt x="8440" y="1902"/>
                        <a:pt x="9174" y="1368"/>
                      </a:cubicBezTo>
                      <a:cubicBezTo>
                        <a:pt x="9641" y="968"/>
                        <a:pt x="10174" y="634"/>
                        <a:pt x="10708" y="334"/>
                      </a:cubicBezTo>
                      <a:cubicBezTo>
                        <a:pt x="10908" y="234"/>
                        <a:pt x="11108" y="134"/>
                        <a:pt x="11308"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3050396" y="3856566"/>
                  <a:ext cx="98407" cy="38054"/>
                </a:xfrm>
                <a:custGeom>
                  <a:avLst/>
                  <a:gdLst/>
                  <a:ahLst/>
                  <a:cxnLst/>
                  <a:rect l="l" t="t" r="r" b="b"/>
                  <a:pathLst>
                    <a:path w="7807" h="3019" extrusionOk="0">
                      <a:moveTo>
                        <a:pt x="7447" y="1"/>
                      </a:moveTo>
                      <a:cubicBezTo>
                        <a:pt x="7152" y="1"/>
                        <a:pt x="6846" y="24"/>
                        <a:pt x="6539" y="48"/>
                      </a:cubicBezTo>
                      <a:cubicBezTo>
                        <a:pt x="5538" y="115"/>
                        <a:pt x="4504" y="282"/>
                        <a:pt x="3537" y="582"/>
                      </a:cubicBezTo>
                      <a:cubicBezTo>
                        <a:pt x="2569" y="882"/>
                        <a:pt x="1635" y="1382"/>
                        <a:pt x="868" y="2049"/>
                      </a:cubicBezTo>
                      <a:cubicBezTo>
                        <a:pt x="601" y="2250"/>
                        <a:pt x="401" y="2483"/>
                        <a:pt x="201" y="2717"/>
                      </a:cubicBezTo>
                      <a:cubicBezTo>
                        <a:pt x="68" y="2917"/>
                        <a:pt x="1" y="2983"/>
                        <a:pt x="34" y="3017"/>
                      </a:cubicBezTo>
                      <a:cubicBezTo>
                        <a:pt x="34" y="3018"/>
                        <a:pt x="35" y="3019"/>
                        <a:pt x="36" y="3019"/>
                      </a:cubicBezTo>
                      <a:cubicBezTo>
                        <a:pt x="58" y="3019"/>
                        <a:pt x="358" y="2632"/>
                        <a:pt x="935" y="2183"/>
                      </a:cubicBezTo>
                      <a:cubicBezTo>
                        <a:pt x="1736" y="1582"/>
                        <a:pt x="2636" y="1115"/>
                        <a:pt x="3604" y="782"/>
                      </a:cubicBezTo>
                      <a:cubicBezTo>
                        <a:pt x="4571" y="515"/>
                        <a:pt x="5572" y="315"/>
                        <a:pt x="6572" y="215"/>
                      </a:cubicBezTo>
                      <a:cubicBezTo>
                        <a:pt x="6973" y="181"/>
                        <a:pt x="7406" y="115"/>
                        <a:pt x="7807" y="15"/>
                      </a:cubicBezTo>
                      <a:cubicBezTo>
                        <a:pt x="7689" y="5"/>
                        <a:pt x="7569" y="1"/>
                        <a:pt x="7447"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3054190" y="3835717"/>
                  <a:ext cx="20609" cy="53420"/>
                </a:xfrm>
                <a:custGeom>
                  <a:avLst/>
                  <a:gdLst/>
                  <a:ahLst/>
                  <a:cxnLst/>
                  <a:rect l="l" t="t" r="r" b="b"/>
                  <a:pathLst>
                    <a:path w="1635" h="4238" extrusionOk="0">
                      <a:moveTo>
                        <a:pt x="1598" y="0"/>
                      </a:moveTo>
                      <a:cubicBezTo>
                        <a:pt x="1531" y="0"/>
                        <a:pt x="1428" y="1020"/>
                        <a:pt x="1001" y="2169"/>
                      </a:cubicBezTo>
                      <a:cubicBezTo>
                        <a:pt x="567" y="3337"/>
                        <a:pt x="0" y="4170"/>
                        <a:pt x="67" y="4237"/>
                      </a:cubicBezTo>
                      <a:cubicBezTo>
                        <a:pt x="234" y="4070"/>
                        <a:pt x="367" y="3870"/>
                        <a:pt x="467" y="3703"/>
                      </a:cubicBezTo>
                      <a:cubicBezTo>
                        <a:pt x="767" y="3236"/>
                        <a:pt x="1034" y="2736"/>
                        <a:pt x="1234" y="2236"/>
                      </a:cubicBezTo>
                      <a:cubicBezTo>
                        <a:pt x="1401" y="1735"/>
                        <a:pt x="1535" y="1202"/>
                        <a:pt x="1601" y="668"/>
                      </a:cubicBezTo>
                      <a:cubicBezTo>
                        <a:pt x="1635" y="434"/>
                        <a:pt x="1635" y="201"/>
                        <a:pt x="1601" y="1"/>
                      </a:cubicBezTo>
                      <a:cubicBezTo>
                        <a:pt x="1600" y="0"/>
                        <a:pt x="1599" y="0"/>
                        <a:pt x="1598"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3003732" y="3665007"/>
                  <a:ext cx="188382" cy="194697"/>
                </a:xfrm>
                <a:custGeom>
                  <a:avLst/>
                  <a:gdLst/>
                  <a:ahLst/>
                  <a:cxnLst/>
                  <a:rect l="l" t="t" r="r" b="b"/>
                  <a:pathLst>
                    <a:path w="14945" h="15446" extrusionOk="0">
                      <a:moveTo>
                        <a:pt x="14944" y="1"/>
                      </a:moveTo>
                      <a:cubicBezTo>
                        <a:pt x="14878" y="1"/>
                        <a:pt x="14811" y="1"/>
                        <a:pt x="14744" y="34"/>
                      </a:cubicBezTo>
                      <a:lnTo>
                        <a:pt x="14110" y="268"/>
                      </a:lnTo>
                      <a:cubicBezTo>
                        <a:pt x="13877" y="401"/>
                        <a:pt x="13577" y="501"/>
                        <a:pt x="13176" y="701"/>
                      </a:cubicBezTo>
                      <a:cubicBezTo>
                        <a:pt x="12809" y="868"/>
                        <a:pt x="12376" y="1035"/>
                        <a:pt x="11976" y="1302"/>
                      </a:cubicBezTo>
                      <a:lnTo>
                        <a:pt x="11275" y="1669"/>
                      </a:lnTo>
                      <a:cubicBezTo>
                        <a:pt x="11042" y="1802"/>
                        <a:pt x="10808" y="1969"/>
                        <a:pt x="10541" y="2136"/>
                      </a:cubicBezTo>
                      <a:cubicBezTo>
                        <a:pt x="10041" y="2436"/>
                        <a:pt x="9540" y="2803"/>
                        <a:pt x="8973" y="3170"/>
                      </a:cubicBezTo>
                      <a:cubicBezTo>
                        <a:pt x="7839" y="4037"/>
                        <a:pt x="6738" y="5004"/>
                        <a:pt x="5738" y="6005"/>
                      </a:cubicBezTo>
                      <a:cubicBezTo>
                        <a:pt x="4737" y="7072"/>
                        <a:pt x="3803" y="8173"/>
                        <a:pt x="3002" y="9341"/>
                      </a:cubicBezTo>
                      <a:cubicBezTo>
                        <a:pt x="2636" y="9908"/>
                        <a:pt x="2269" y="10442"/>
                        <a:pt x="2002" y="10942"/>
                      </a:cubicBezTo>
                      <a:cubicBezTo>
                        <a:pt x="1835" y="11209"/>
                        <a:pt x="1702" y="11442"/>
                        <a:pt x="1568" y="11709"/>
                      </a:cubicBezTo>
                      <a:lnTo>
                        <a:pt x="1235" y="12410"/>
                      </a:lnTo>
                      <a:cubicBezTo>
                        <a:pt x="1001" y="12877"/>
                        <a:pt x="834" y="13310"/>
                        <a:pt x="667" y="13644"/>
                      </a:cubicBezTo>
                      <a:cubicBezTo>
                        <a:pt x="501" y="14011"/>
                        <a:pt x="367" y="14344"/>
                        <a:pt x="301" y="14611"/>
                      </a:cubicBezTo>
                      <a:cubicBezTo>
                        <a:pt x="200" y="14845"/>
                        <a:pt x="134" y="15045"/>
                        <a:pt x="67" y="15212"/>
                      </a:cubicBezTo>
                      <a:cubicBezTo>
                        <a:pt x="34" y="15278"/>
                        <a:pt x="34" y="15378"/>
                        <a:pt x="0" y="15445"/>
                      </a:cubicBezTo>
                      <a:cubicBezTo>
                        <a:pt x="67" y="15378"/>
                        <a:pt x="100" y="15312"/>
                        <a:pt x="100" y="15245"/>
                      </a:cubicBezTo>
                      <a:cubicBezTo>
                        <a:pt x="167" y="15078"/>
                        <a:pt x="267" y="14911"/>
                        <a:pt x="367" y="14645"/>
                      </a:cubicBezTo>
                      <a:cubicBezTo>
                        <a:pt x="467" y="14378"/>
                        <a:pt x="601" y="14078"/>
                        <a:pt x="768" y="13711"/>
                      </a:cubicBezTo>
                      <a:cubicBezTo>
                        <a:pt x="934" y="13344"/>
                        <a:pt x="1134" y="12910"/>
                        <a:pt x="1368" y="12476"/>
                      </a:cubicBezTo>
                      <a:lnTo>
                        <a:pt x="1735" y="11809"/>
                      </a:lnTo>
                      <a:cubicBezTo>
                        <a:pt x="1835" y="11542"/>
                        <a:pt x="2002" y="11309"/>
                        <a:pt x="2135" y="11075"/>
                      </a:cubicBezTo>
                      <a:cubicBezTo>
                        <a:pt x="2435" y="10542"/>
                        <a:pt x="2802" y="10041"/>
                        <a:pt x="3169" y="9474"/>
                      </a:cubicBezTo>
                      <a:cubicBezTo>
                        <a:pt x="3970" y="8307"/>
                        <a:pt x="4904" y="7173"/>
                        <a:pt x="5871" y="6138"/>
                      </a:cubicBezTo>
                      <a:cubicBezTo>
                        <a:pt x="6872" y="5104"/>
                        <a:pt x="7973" y="4170"/>
                        <a:pt x="9107" y="3303"/>
                      </a:cubicBezTo>
                      <a:cubicBezTo>
                        <a:pt x="9641" y="2936"/>
                        <a:pt x="10141" y="2569"/>
                        <a:pt x="10641" y="2236"/>
                      </a:cubicBezTo>
                      <a:cubicBezTo>
                        <a:pt x="10908" y="2102"/>
                        <a:pt x="11142" y="1935"/>
                        <a:pt x="11375" y="1802"/>
                      </a:cubicBezTo>
                      <a:lnTo>
                        <a:pt x="12042" y="1402"/>
                      </a:lnTo>
                      <a:cubicBezTo>
                        <a:pt x="12476" y="1135"/>
                        <a:pt x="12876" y="935"/>
                        <a:pt x="13243" y="768"/>
                      </a:cubicBezTo>
                      <a:cubicBezTo>
                        <a:pt x="13577" y="601"/>
                        <a:pt x="13910" y="468"/>
                        <a:pt x="14177" y="368"/>
                      </a:cubicBezTo>
                      <a:lnTo>
                        <a:pt x="14744" y="101"/>
                      </a:lnTo>
                      <a:cubicBezTo>
                        <a:pt x="14811" y="67"/>
                        <a:pt x="14878" y="34"/>
                        <a:pt x="14944"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3079413" y="3721352"/>
                  <a:ext cx="67714" cy="18933"/>
                </a:xfrm>
                <a:custGeom>
                  <a:avLst/>
                  <a:gdLst/>
                  <a:ahLst/>
                  <a:cxnLst/>
                  <a:rect l="l" t="t" r="r" b="b"/>
                  <a:pathLst>
                    <a:path w="5372" h="1502" extrusionOk="0">
                      <a:moveTo>
                        <a:pt x="2502" y="1"/>
                      </a:moveTo>
                      <a:cubicBezTo>
                        <a:pt x="1769" y="34"/>
                        <a:pt x="1068" y="301"/>
                        <a:pt x="501" y="768"/>
                      </a:cubicBezTo>
                      <a:cubicBezTo>
                        <a:pt x="267" y="968"/>
                        <a:pt x="101" y="1201"/>
                        <a:pt x="1" y="1502"/>
                      </a:cubicBezTo>
                      <a:cubicBezTo>
                        <a:pt x="201" y="1268"/>
                        <a:pt x="401" y="1068"/>
                        <a:pt x="601" y="901"/>
                      </a:cubicBezTo>
                      <a:cubicBezTo>
                        <a:pt x="1168" y="468"/>
                        <a:pt x="1802" y="234"/>
                        <a:pt x="2502" y="234"/>
                      </a:cubicBezTo>
                      <a:cubicBezTo>
                        <a:pt x="3203" y="234"/>
                        <a:pt x="3870" y="334"/>
                        <a:pt x="4537" y="568"/>
                      </a:cubicBezTo>
                      <a:cubicBezTo>
                        <a:pt x="4804" y="668"/>
                        <a:pt x="5071" y="768"/>
                        <a:pt x="5371" y="801"/>
                      </a:cubicBezTo>
                      <a:cubicBezTo>
                        <a:pt x="5104" y="634"/>
                        <a:pt x="4837" y="501"/>
                        <a:pt x="4571" y="434"/>
                      </a:cubicBezTo>
                      <a:cubicBezTo>
                        <a:pt x="3903" y="134"/>
                        <a:pt x="3203" y="1"/>
                        <a:pt x="2502"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3062598" y="3710423"/>
                  <a:ext cx="10525" cy="47155"/>
                </a:xfrm>
                <a:custGeom>
                  <a:avLst/>
                  <a:gdLst/>
                  <a:ahLst/>
                  <a:cxnLst/>
                  <a:rect l="l" t="t" r="r" b="b"/>
                  <a:pathLst>
                    <a:path w="835" h="3741" extrusionOk="0">
                      <a:moveTo>
                        <a:pt x="467" y="0"/>
                      </a:moveTo>
                      <a:lnTo>
                        <a:pt x="467" y="0"/>
                      </a:lnTo>
                      <a:cubicBezTo>
                        <a:pt x="567" y="634"/>
                        <a:pt x="601" y="1268"/>
                        <a:pt x="567" y="1935"/>
                      </a:cubicBezTo>
                      <a:cubicBezTo>
                        <a:pt x="467" y="2535"/>
                        <a:pt x="267" y="3169"/>
                        <a:pt x="0" y="3736"/>
                      </a:cubicBezTo>
                      <a:cubicBezTo>
                        <a:pt x="3" y="3739"/>
                        <a:pt x="7" y="3741"/>
                        <a:pt x="11" y="3741"/>
                      </a:cubicBezTo>
                      <a:cubicBezTo>
                        <a:pt x="62" y="3741"/>
                        <a:pt x="214" y="3575"/>
                        <a:pt x="367" y="3269"/>
                      </a:cubicBezTo>
                      <a:cubicBezTo>
                        <a:pt x="601" y="2869"/>
                        <a:pt x="734" y="2402"/>
                        <a:pt x="768" y="1935"/>
                      </a:cubicBezTo>
                      <a:cubicBezTo>
                        <a:pt x="834" y="1468"/>
                        <a:pt x="801" y="1001"/>
                        <a:pt x="701" y="534"/>
                      </a:cubicBezTo>
                      <a:cubicBezTo>
                        <a:pt x="634" y="334"/>
                        <a:pt x="567" y="167"/>
                        <a:pt x="467"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2879687" y="3991288"/>
                  <a:ext cx="248092" cy="209407"/>
                </a:xfrm>
                <a:custGeom>
                  <a:avLst/>
                  <a:gdLst/>
                  <a:ahLst/>
                  <a:cxnLst/>
                  <a:rect l="l" t="t" r="r" b="b"/>
                  <a:pathLst>
                    <a:path w="19682" h="16613" extrusionOk="0">
                      <a:moveTo>
                        <a:pt x="1" y="1"/>
                      </a:moveTo>
                      <a:cubicBezTo>
                        <a:pt x="301" y="5438"/>
                        <a:pt x="1936" y="11009"/>
                        <a:pt x="4471" y="16613"/>
                      </a:cubicBezTo>
                      <a:lnTo>
                        <a:pt x="15479" y="16613"/>
                      </a:lnTo>
                      <a:cubicBezTo>
                        <a:pt x="17880" y="11076"/>
                        <a:pt x="19415" y="5505"/>
                        <a:pt x="19682"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2901556" y="4101040"/>
                  <a:ext cx="203936" cy="2950"/>
                </a:xfrm>
                <a:custGeom>
                  <a:avLst/>
                  <a:gdLst/>
                  <a:ahLst/>
                  <a:cxnLst/>
                  <a:rect l="l" t="t" r="r" b="b"/>
                  <a:pathLst>
                    <a:path w="16179" h="234" extrusionOk="0">
                      <a:moveTo>
                        <a:pt x="8073" y="0"/>
                      </a:moveTo>
                      <a:cubicBezTo>
                        <a:pt x="3603" y="0"/>
                        <a:pt x="1" y="67"/>
                        <a:pt x="1" y="134"/>
                      </a:cubicBezTo>
                      <a:cubicBezTo>
                        <a:pt x="1" y="167"/>
                        <a:pt x="3603" y="234"/>
                        <a:pt x="8073" y="234"/>
                      </a:cubicBezTo>
                      <a:cubicBezTo>
                        <a:pt x="12543" y="234"/>
                        <a:pt x="16179" y="167"/>
                        <a:pt x="16179" y="134"/>
                      </a:cubicBezTo>
                      <a:cubicBezTo>
                        <a:pt x="16179" y="67"/>
                        <a:pt x="12543" y="0"/>
                        <a:pt x="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2910808" y="4126262"/>
                  <a:ext cx="191319" cy="2534"/>
                </a:xfrm>
                <a:custGeom>
                  <a:avLst/>
                  <a:gdLst/>
                  <a:ahLst/>
                  <a:cxnLst/>
                  <a:rect l="l" t="t" r="r" b="b"/>
                  <a:pathLst>
                    <a:path w="15178" h="201" extrusionOk="0">
                      <a:moveTo>
                        <a:pt x="7606" y="1"/>
                      </a:moveTo>
                      <a:cubicBezTo>
                        <a:pt x="3403" y="1"/>
                        <a:pt x="0" y="34"/>
                        <a:pt x="0" y="101"/>
                      </a:cubicBezTo>
                      <a:cubicBezTo>
                        <a:pt x="0" y="167"/>
                        <a:pt x="3403" y="201"/>
                        <a:pt x="7606" y="201"/>
                      </a:cubicBezTo>
                      <a:cubicBezTo>
                        <a:pt x="11775" y="201"/>
                        <a:pt x="15178" y="167"/>
                        <a:pt x="15178" y="101"/>
                      </a:cubicBezTo>
                      <a:cubicBezTo>
                        <a:pt x="15178" y="34"/>
                        <a:pt x="11775" y="1"/>
                        <a:pt x="7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2936459" y="4036288"/>
                  <a:ext cx="3378" cy="63920"/>
                </a:xfrm>
                <a:custGeom>
                  <a:avLst/>
                  <a:gdLst/>
                  <a:ahLst/>
                  <a:cxnLst/>
                  <a:rect l="l" t="t" r="r" b="b"/>
                  <a:pathLst>
                    <a:path w="268" h="5071" extrusionOk="0">
                      <a:moveTo>
                        <a:pt x="134" y="0"/>
                      </a:moveTo>
                      <a:cubicBezTo>
                        <a:pt x="0" y="1701"/>
                        <a:pt x="0" y="3403"/>
                        <a:pt x="134" y="5070"/>
                      </a:cubicBezTo>
                      <a:cubicBezTo>
                        <a:pt x="267" y="3403"/>
                        <a:pt x="267" y="1701"/>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3011295" y="4036288"/>
                  <a:ext cx="3378" cy="66441"/>
                </a:xfrm>
                <a:custGeom>
                  <a:avLst/>
                  <a:gdLst/>
                  <a:ahLst/>
                  <a:cxnLst/>
                  <a:rect l="l" t="t" r="r" b="b"/>
                  <a:pathLst>
                    <a:path w="268" h="5271" extrusionOk="0">
                      <a:moveTo>
                        <a:pt x="134" y="0"/>
                      </a:moveTo>
                      <a:cubicBezTo>
                        <a:pt x="1" y="1768"/>
                        <a:pt x="1" y="3503"/>
                        <a:pt x="134" y="5271"/>
                      </a:cubicBezTo>
                      <a:cubicBezTo>
                        <a:pt x="268" y="3503"/>
                        <a:pt x="268" y="1768"/>
                        <a:pt x="134" y="0"/>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3080673" y="4035859"/>
                  <a:ext cx="3378" cy="67285"/>
                </a:xfrm>
                <a:custGeom>
                  <a:avLst/>
                  <a:gdLst/>
                  <a:ahLst/>
                  <a:cxnLst/>
                  <a:rect l="l" t="t" r="r" b="b"/>
                  <a:pathLst>
                    <a:path w="268" h="5338" extrusionOk="0">
                      <a:moveTo>
                        <a:pt x="134" y="1"/>
                      </a:moveTo>
                      <a:cubicBezTo>
                        <a:pt x="1" y="1769"/>
                        <a:pt x="1" y="3570"/>
                        <a:pt x="134" y="5338"/>
                      </a:cubicBezTo>
                      <a:cubicBezTo>
                        <a:pt x="268" y="3570"/>
                        <a:pt x="268" y="1769"/>
                        <a:pt x="134" y="1"/>
                      </a:cubicBezTo>
                      <a:close/>
                    </a:path>
                  </a:pathLst>
                </a:custGeom>
                <a:solidFill>
                  <a:srgbClr val="C5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2884313" y="4035027"/>
                  <a:ext cx="239268" cy="2534"/>
                </a:xfrm>
                <a:custGeom>
                  <a:avLst/>
                  <a:gdLst/>
                  <a:ahLst/>
                  <a:cxnLst/>
                  <a:rect l="l" t="t" r="r" b="b"/>
                  <a:pathLst>
                    <a:path w="18982" h="201" extrusionOk="0">
                      <a:moveTo>
                        <a:pt x="9474" y="0"/>
                      </a:moveTo>
                      <a:cubicBezTo>
                        <a:pt x="4237" y="0"/>
                        <a:pt x="1" y="33"/>
                        <a:pt x="1" y="100"/>
                      </a:cubicBezTo>
                      <a:cubicBezTo>
                        <a:pt x="1" y="167"/>
                        <a:pt x="4237" y="200"/>
                        <a:pt x="9474" y="200"/>
                      </a:cubicBezTo>
                      <a:cubicBezTo>
                        <a:pt x="14711" y="200"/>
                        <a:pt x="18981" y="167"/>
                        <a:pt x="18981" y="100"/>
                      </a:cubicBezTo>
                      <a:cubicBezTo>
                        <a:pt x="18981" y="33"/>
                        <a:pt x="14711" y="0"/>
                        <a:pt x="9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34"/>
              <p:cNvGrpSpPr/>
              <p:nvPr/>
            </p:nvGrpSpPr>
            <p:grpSpPr>
              <a:xfrm>
                <a:off x="2893565" y="2330025"/>
                <a:ext cx="51731" cy="397776"/>
                <a:chOff x="2893565" y="2330025"/>
                <a:chExt cx="51731" cy="397776"/>
              </a:xfrm>
            </p:grpSpPr>
            <p:sp>
              <p:nvSpPr>
                <p:cNvPr id="756" name="Google Shape;756;p34"/>
                <p:cNvSpPr/>
                <p:nvPr/>
              </p:nvSpPr>
              <p:spPr>
                <a:xfrm>
                  <a:off x="2893565" y="2677330"/>
                  <a:ext cx="51731" cy="50470"/>
                </a:xfrm>
                <a:custGeom>
                  <a:avLst/>
                  <a:gdLst/>
                  <a:ahLst/>
                  <a:cxnLst/>
                  <a:rect l="l" t="t" r="r" b="b"/>
                  <a:pathLst>
                    <a:path w="4104" h="4004" extrusionOk="0">
                      <a:moveTo>
                        <a:pt x="4104" y="1"/>
                      </a:moveTo>
                      <a:lnTo>
                        <a:pt x="4104" y="1"/>
                      </a:lnTo>
                      <a:cubicBezTo>
                        <a:pt x="3870" y="134"/>
                        <a:pt x="3637" y="301"/>
                        <a:pt x="3437" y="534"/>
                      </a:cubicBezTo>
                      <a:cubicBezTo>
                        <a:pt x="3070" y="868"/>
                        <a:pt x="2536" y="1368"/>
                        <a:pt x="1969" y="1935"/>
                      </a:cubicBezTo>
                      <a:cubicBezTo>
                        <a:pt x="1402" y="2502"/>
                        <a:pt x="901" y="3003"/>
                        <a:pt x="568" y="3370"/>
                      </a:cubicBezTo>
                      <a:cubicBezTo>
                        <a:pt x="334" y="3570"/>
                        <a:pt x="168" y="3770"/>
                        <a:pt x="1" y="4004"/>
                      </a:cubicBezTo>
                      <a:cubicBezTo>
                        <a:pt x="234" y="3870"/>
                        <a:pt x="468" y="3670"/>
                        <a:pt x="635" y="3470"/>
                      </a:cubicBezTo>
                      <a:cubicBezTo>
                        <a:pt x="1035" y="3136"/>
                        <a:pt x="1569" y="2636"/>
                        <a:pt x="2102" y="2069"/>
                      </a:cubicBezTo>
                      <a:cubicBezTo>
                        <a:pt x="2669" y="1535"/>
                        <a:pt x="3170" y="1001"/>
                        <a:pt x="3537" y="634"/>
                      </a:cubicBezTo>
                      <a:cubicBezTo>
                        <a:pt x="3737" y="434"/>
                        <a:pt x="3937" y="234"/>
                        <a:pt x="410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2893565" y="2330025"/>
                  <a:ext cx="50886" cy="51731"/>
                </a:xfrm>
                <a:custGeom>
                  <a:avLst/>
                  <a:gdLst/>
                  <a:ahLst/>
                  <a:cxnLst/>
                  <a:rect l="l" t="t" r="r" b="b"/>
                  <a:pathLst>
                    <a:path w="4037" h="4104" extrusionOk="0">
                      <a:moveTo>
                        <a:pt x="1" y="1"/>
                      </a:moveTo>
                      <a:lnTo>
                        <a:pt x="1" y="1"/>
                      </a:lnTo>
                      <a:cubicBezTo>
                        <a:pt x="168" y="234"/>
                        <a:pt x="334" y="468"/>
                        <a:pt x="534" y="634"/>
                      </a:cubicBezTo>
                      <a:cubicBezTo>
                        <a:pt x="901" y="1035"/>
                        <a:pt x="1402" y="1535"/>
                        <a:pt x="1935" y="2102"/>
                      </a:cubicBezTo>
                      <a:cubicBezTo>
                        <a:pt x="2503" y="2669"/>
                        <a:pt x="3003" y="3170"/>
                        <a:pt x="3403" y="3536"/>
                      </a:cubicBezTo>
                      <a:cubicBezTo>
                        <a:pt x="3603" y="3737"/>
                        <a:pt x="3803" y="3937"/>
                        <a:pt x="4037" y="4104"/>
                      </a:cubicBezTo>
                      <a:cubicBezTo>
                        <a:pt x="3870" y="3870"/>
                        <a:pt x="3703" y="3637"/>
                        <a:pt x="3503" y="3436"/>
                      </a:cubicBezTo>
                      <a:cubicBezTo>
                        <a:pt x="3136" y="3069"/>
                        <a:pt x="2669" y="2536"/>
                        <a:pt x="2102" y="1969"/>
                      </a:cubicBezTo>
                      <a:cubicBezTo>
                        <a:pt x="1535" y="1402"/>
                        <a:pt x="1035" y="901"/>
                        <a:pt x="635" y="534"/>
                      </a:cubicBezTo>
                      <a:cubicBezTo>
                        <a:pt x="468" y="334"/>
                        <a:pt x="234" y="167"/>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34"/>
              <p:cNvGrpSpPr/>
              <p:nvPr/>
            </p:nvGrpSpPr>
            <p:grpSpPr>
              <a:xfrm>
                <a:off x="3370374" y="2001652"/>
                <a:ext cx="1144105" cy="1421605"/>
                <a:chOff x="3370374" y="2001652"/>
                <a:chExt cx="1144105" cy="1421605"/>
              </a:xfrm>
            </p:grpSpPr>
            <p:sp>
              <p:nvSpPr>
                <p:cNvPr id="759" name="Google Shape;759;p34"/>
                <p:cNvSpPr/>
                <p:nvPr/>
              </p:nvSpPr>
              <p:spPr>
                <a:xfrm>
                  <a:off x="3487689" y="2590293"/>
                  <a:ext cx="111012" cy="185268"/>
                </a:xfrm>
                <a:custGeom>
                  <a:avLst/>
                  <a:gdLst/>
                  <a:ahLst/>
                  <a:cxnLst/>
                  <a:rect l="l" t="t" r="r" b="b"/>
                  <a:pathLst>
                    <a:path w="8807" h="14698" extrusionOk="0">
                      <a:moveTo>
                        <a:pt x="5071" y="1"/>
                      </a:moveTo>
                      <a:lnTo>
                        <a:pt x="2269" y="5772"/>
                      </a:lnTo>
                      <a:cubicBezTo>
                        <a:pt x="2269" y="5772"/>
                        <a:pt x="0" y="9774"/>
                        <a:pt x="134" y="10442"/>
                      </a:cubicBezTo>
                      <a:cubicBezTo>
                        <a:pt x="267" y="11109"/>
                        <a:pt x="1268" y="12209"/>
                        <a:pt x="1268" y="12209"/>
                      </a:cubicBezTo>
                      <a:cubicBezTo>
                        <a:pt x="1301" y="13110"/>
                        <a:pt x="2369" y="13677"/>
                        <a:pt x="2369" y="13677"/>
                      </a:cubicBezTo>
                      <a:cubicBezTo>
                        <a:pt x="2624" y="14379"/>
                        <a:pt x="2887" y="14562"/>
                        <a:pt x="3092" y="14562"/>
                      </a:cubicBezTo>
                      <a:cubicBezTo>
                        <a:pt x="3315" y="14562"/>
                        <a:pt x="3470" y="14344"/>
                        <a:pt x="3470" y="14344"/>
                      </a:cubicBezTo>
                      <a:cubicBezTo>
                        <a:pt x="3470" y="14378"/>
                        <a:pt x="3470" y="14444"/>
                        <a:pt x="3536" y="14478"/>
                      </a:cubicBezTo>
                      <a:cubicBezTo>
                        <a:pt x="3656" y="14631"/>
                        <a:pt x="3816" y="14698"/>
                        <a:pt x="3972" y="14698"/>
                      </a:cubicBezTo>
                      <a:cubicBezTo>
                        <a:pt x="4294" y="14698"/>
                        <a:pt x="4604" y="14415"/>
                        <a:pt x="4537" y="14011"/>
                      </a:cubicBezTo>
                      <a:cubicBezTo>
                        <a:pt x="4404" y="13077"/>
                        <a:pt x="4270" y="11809"/>
                        <a:pt x="4337" y="11709"/>
                      </a:cubicBezTo>
                      <a:cubicBezTo>
                        <a:pt x="4437" y="11609"/>
                        <a:pt x="4904" y="10608"/>
                        <a:pt x="5338" y="9774"/>
                      </a:cubicBezTo>
                      <a:cubicBezTo>
                        <a:pt x="5483" y="9464"/>
                        <a:pt x="5779" y="9304"/>
                        <a:pt x="6082" y="9304"/>
                      </a:cubicBezTo>
                      <a:cubicBezTo>
                        <a:pt x="6334" y="9304"/>
                        <a:pt x="6590" y="9414"/>
                        <a:pt x="6772" y="9641"/>
                      </a:cubicBezTo>
                      <a:cubicBezTo>
                        <a:pt x="6672" y="10308"/>
                        <a:pt x="6638" y="10975"/>
                        <a:pt x="6638" y="11642"/>
                      </a:cubicBezTo>
                      <a:cubicBezTo>
                        <a:pt x="6733" y="12020"/>
                        <a:pt x="7065" y="12279"/>
                        <a:pt x="7466" y="12279"/>
                      </a:cubicBezTo>
                      <a:cubicBezTo>
                        <a:pt x="7490" y="12279"/>
                        <a:pt x="7515" y="12278"/>
                        <a:pt x="7539" y="12276"/>
                      </a:cubicBezTo>
                      <a:cubicBezTo>
                        <a:pt x="7539" y="12276"/>
                        <a:pt x="8173" y="8874"/>
                        <a:pt x="8106" y="8073"/>
                      </a:cubicBezTo>
                      <a:cubicBezTo>
                        <a:pt x="7939" y="7206"/>
                        <a:pt x="7706" y="6405"/>
                        <a:pt x="7372" y="5605"/>
                      </a:cubicBezTo>
                      <a:lnTo>
                        <a:pt x="8807" y="2102"/>
                      </a:lnTo>
                      <a:lnTo>
                        <a:pt x="507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3521747" y="2707191"/>
                  <a:ext cx="15983" cy="63491"/>
                </a:xfrm>
                <a:custGeom>
                  <a:avLst/>
                  <a:gdLst/>
                  <a:ahLst/>
                  <a:cxnLst/>
                  <a:rect l="l" t="t" r="r" b="b"/>
                  <a:pathLst>
                    <a:path w="1268" h="5037" extrusionOk="0">
                      <a:moveTo>
                        <a:pt x="1268" y="0"/>
                      </a:moveTo>
                      <a:lnTo>
                        <a:pt x="1268" y="0"/>
                      </a:lnTo>
                      <a:cubicBezTo>
                        <a:pt x="1068" y="200"/>
                        <a:pt x="901" y="400"/>
                        <a:pt x="768" y="634"/>
                      </a:cubicBezTo>
                      <a:cubicBezTo>
                        <a:pt x="367" y="1168"/>
                        <a:pt x="134" y="1801"/>
                        <a:pt x="34" y="2435"/>
                      </a:cubicBezTo>
                      <a:cubicBezTo>
                        <a:pt x="0" y="3102"/>
                        <a:pt x="134" y="3736"/>
                        <a:pt x="434" y="4336"/>
                      </a:cubicBezTo>
                      <a:cubicBezTo>
                        <a:pt x="501" y="4603"/>
                        <a:pt x="634" y="4837"/>
                        <a:pt x="801" y="5037"/>
                      </a:cubicBezTo>
                      <a:cubicBezTo>
                        <a:pt x="734" y="4770"/>
                        <a:pt x="667" y="4537"/>
                        <a:pt x="567" y="4270"/>
                      </a:cubicBezTo>
                      <a:cubicBezTo>
                        <a:pt x="334" y="3703"/>
                        <a:pt x="234" y="3069"/>
                        <a:pt x="234" y="2468"/>
                      </a:cubicBezTo>
                      <a:cubicBezTo>
                        <a:pt x="334" y="1835"/>
                        <a:pt x="567" y="1234"/>
                        <a:pt x="868" y="701"/>
                      </a:cubicBezTo>
                      <a:cubicBezTo>
                        <a:pt x="1034" y="500"/>
                        <a:pt x="1168" y="267"/>
                        <a:pt x="1268"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3509546" y="2704242"/>
                  <a:ext cx="14319" cy="58033"/>
                </a:xfrm>
                <a:custGeom>
                  <a:avLst/>
                  <a:gdLst/>
                  <a:ahLst/>
                  <a:cxnLst/>
                  <a:rect l="l" t="t" r="r" b="b"/>
                  <a:pathLst>
                    <a:path w="1136" h="4604" extrusionOk="0">
                      <a:moveTo>
                        <a:pt x="1102" y="1"/>
                      </a:moveTo>
                      <a:lnTo>
                        <a:pt x="1102" y="1"/>
                      </a:lnTo>
                      <a:cubicBezTo>
                        <a:pt x="1102" y="1"/>
                        <a:pt x="868" y="167"/>
                        <a:pt x="635" y="534"/>
                      </a:cubicBezTo>
                      <a:cubicBezTo>
                        <a:pt x="501" y="768"/>
                        <a:pt x="368" y="1001"/>
                        <a:pt x="268" y="1235"/>
                      </a:cubicBezTo>
                      <a:cubicBezTo>
                        <a:pt x="101" y="1535"/>
                        <a:pt x="34" y="1869"/>
                        <a:pt x="1" y="2202"/>
                      </a:cubicBezTo>
                      <a:cubicBezTo>
                        <a:pt x="34" y="2536"/>
                        <a:pt x="101" y="2869"/>
                        <a:pt x="168" y="3169"/>
                      </a:cubicBezTo>
                      <a:cubicBezTo>
                        <a:pt x="234" y="3436"/>
                        <a:pt x="301" y="3703"/>
                        <a:pt x="368" y="3937"/>
                      </a:cubicBezTo>
                      <a:cubicBezTo>
                        <a:pt x="435" y="4170"/>
                        <a:pt x="501" y="4404"/>
                        <a:pt x="635" y="4604"/>
                      </a:cubicBezTo>
                      <a:cubicBezTo>
                        <a:pt x="601" y="4370"/>
                        <a:pt x="601" y="4103"/>
                        <a:pt x="535" y="3870"/>
                      </a:cubicBezTo>
                      <a:cubicBezTo>
                        <a:pt x="501" y="3670"/>
                        <a:pt x="435" y="3403"/>
                        <a:pt x="368" y="3103"/>
                      </a:cubicBezTo>
                      <a:cubicBezTo>
                        <a:pt x="301" y="2803"/>
                        <a:pt x="234" y="2502"/>
                        <a:pt x="234" y="2202"/>
                      </a:cubicBezTo>
                      <a:cubicBezTo>
                        <a:pt x="234" y="1869"/>
                        <a:pt x="301" y="1568"/>
                        <a:pt x="435" y="1301"/>
                      </a:cubicBezTo>
                      <a:cubicBezTo>
                        <a:pt x="535" y="1035"/>
                        <a:pt x="668" y="801"/>
                        <a:pt x="768" y="601"/>
                      </a:cubicBezTo>
                      <a:cubicBezTo>
                        <a:pt x="968" y="234"/>
                        <a:pt x="1135" y="34"/>
                        <a:pt x="110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3496941" y="2702086"/>
                  <a:ext cx="10525" cy="42529"/>
                </a:xfrm>
                <a:custGeom>
                  <a:avLst/>
                  <a:gdLst/>
                  <a:ahLst/>
                  <a:cxnLst/>
                  <a:rect l="l" t="t" r="r" b="b"/>
                  <a:pathLst>
                    <a:path w="835" h="3374" extrusionOk="0">
                      <a:moveTo>
                        <a:pt x="821" y="1"/>
                      </a:moveTo>
                      <a:cubicBezTo>
                        <a:pt x="707" y="1"/>
                        <a:pt x="387" y="742"/>
                        <a:pt x="67" y="1606"/>
                      </a:cubicBezTo>
                      <a:cubicBezTo>
                        <a:pt x="0" y="1739"/>
                        <a:pt x="0" y="1873"/>
                        <a:pt x="34" y="2040"/>
                      </a:cubicBezTo>
                      <a:cubicBezTo>
                        <a:pt x="34" y="2140"/>
                        <a:pt x="67" y="2273"/>
                        <a:pt x="67" y="2373"/>
                      </a:cubicBezTo>
                      <a:cubicBezTo>
                        <a:pt x="100" y="2540"/>
                        <a:pt x="167" y="2740"/>
                        <a:pt x="234" y="2907"/>
                      </a:cubicBezTo>
                      <a:cubicBezTo>
                        <a:pt x="367" y="3240"/>
                        <a:pt x="501" y="3374"/>
                        <a:pt x="534" y="3374"/>
                      </a:cubicBezTo>
                      <a:cubicBezTo>
                        <a:pt x="501" y="3207"/>
                        <a:pt x="434" y="3040"/>
                        <a:pt x="401" y="2873"/>
                      </a:cubicBezTo>
                      <a:cubicBezTo>
                        <a:pt x="334" y="2707"/>
                        <a:pt x="300" y="2507"/>
                        <a:pt x="267" y="2340"/>
                      </a:cubicBezTo>
                      <a:cubicBezTo>
                        <a:pt x="267" y="2240"/>
                        <a:pt x="234" y="2106"/>
                        <a:pt x="234" y="2006"/>
                      </a:cubicBezTo>
                      <a:cubicBezTo>
                        <a:pt x="200" y="1906"/>
                        <a:pt x="200" y="1806"/>
                        <a:pt x="267" y="1706"/>
                      </a:cubicBezTo>
                      <a:cubicBezTo>
                        <a:pt x="434" y="1239"/>
                        <a:pt x="567" y="805"/>
                        <a:pt x="667" y="505"/>
                      </a:cubicBezTo>
                      <a:cubicBezTo>
                        <a:pt x="734" y="338"/>
                        <a:pt x="801" y="172"/>
                        <a:pt x="834" y="5"/>
                      </a:cubicBezTo>
                      <a:cubicBezTo>
                        <a:pt x="830" y="2"/>
                        <a:pt x="826" y="1"/>
                        <a:pt x="82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336194" y="2487247"/>
                  <a:ext cx="29861" cy="25689"/>
                </a:xfrm>
                <a:custGeom>
                  <a:avLst/>
                  <a:gdLst/>
                  <a:ahLst/>
                  <a:cxnLst/>
                  <a:rect l="l" t="t" r="r" b="b"/>
                  <a:pathLst>
                    <a:path w="2369" h="2038" extrusionOk="0">
                      <a:moveTo>
                        <a:pt x="1913" y="0"/>
                      </a:moveTo>
                      <a:cubicBezTo>
                        <a:pt x="1898" y="0"/>
                        <a:pt x="1883" y="1"/>
                        <a:pt x="1868" y="3"/>
                      </a:cubicBezTo>
                      <a:cubicBezTo>
                        <a:pt x="1701" y="70"/>
                        <a:pt x="1568" y="137"/>
                        <a:pt x="1468" y="270"/>
                      </a:cubicBezTo>
                      <a:lnTo>
                        <a:pt x="0" y="1771"/>
                      </a:lnTo>
                      <a:lnTo>
                        <a:pt x="1735" y="2038"/>
                      </a:lnTo>
                      <a:cubicBezTo>
                        <a:pt x="1801" y="1771"/>
                        <a:pt x="1935" y="1504"/>
                        <a:pt x="2102" y="1304"/>
                      </a:cubicBezTo>
                      <a:cubicBezTo>
                        <a:pt x="2268" y="1071"/>
                        <a:pt x="2368" y="804"/>
                        <a:pt x="2368" y="537"/>
                      </a:cubicBezTo>
                      <a:cubicBezTo>
                        <a:pt x="2368" y="254"/>
                        <a:pt x="2161" y="0"/>
                        <a:pt x="191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4236123" y="2351113"/>
                  <a:ext cx="278356" cy="171504"/>
                </a:xfrm>
                <a:custGeom>
                  <a:avLst/>
                  <a:gdLst/>
                  <a:ahLst/>
                  <a:cxnLst/>
                  <a:rect l="l" t="t" r="r" b="b"/>
                  <a:pathLst>
                    <a:path w="22083" h="13606" extrusionOk="0">
                      <a:moveTo>
                        <a:pt x="21383" y="0"/>
                      </a:moveTo>
                      <a:cubicBezTo>
                        <a:pt x="20950" y="0"/>
                        <a:pt x="20632" y="251"/>
                        <a:pt x="20315" y="796"/>
                      </a:cubicBezTo>
                      <a:lnTo>
                        <a:pt x="13777" y="12004"/>
                      </a:lnTo>
                      <a:lnTo>
                        <a:pt x="1201" y="12271"/>
                      </a:lnTo>
                      <a:cubicBezTo>
                        <a:pt x="500" y="12304"/>
                        <a:pt x="0" y="12905"/>
                        <a:pt x="33" y="13605"/>
                      </a:cubicBezTo>
                      <a:lnTo>
                        <a:pt x="14410" y="13505"/>
                      </a:lnTo>
                      <a:lnTo>
                        <a:pt x="22083" y="162"/>
                      </a:lnTo>
                      <a:cubicBezTo>
                        <a:pt x="21816" y="56"/>
                        <a:pt x="21587" y="0"/>
                        <a:pt x="21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4294989" y="2521343"/>
                  <a:ext cx="80319" cy="36164"/>
                </a:xfrm>
                <a:custGeom>
                  <a:avLst/>
                  <a:gdLst/>
                  <a:ahLst/>
                  <a:cxnLst/>
                  <a:rect l="l" t="t" r="r" b="b"/>
                  <a:pathLst>
                    <a:path w="6372" h="2869" extrusionOk="0">
                      <a:moveTo>
                        <a:pt x="4537" y="0"/>
                      </a:moveTo>
                      <a:cubicBezTo>
                        <a:pt x="4603" y="0"/>
                        <a:pt x="0" y="0"/>
                        <a:pt x="234" y="67"/>
                      </a:cubicBezTo>
                      <a:cubicBezTo>
                        <a:pt x="267" y="134"/>
                        <a:pt x="300" y="200"/>
                        <a:pt x="300" y="234"/>
                      </a:cubicBezTo>
                      <a:lnTo>
                        <a:pt x="901" y="2869"/>
                      </a:lnTo>
                      <a:cubicBezTo>
                        <a:pt x="1935" y="2869"/>
                        <a:pt x="4937" y="2068"/>
                        <a:pt x="4937" y="2068"/>
                      </a:cubicBezTo>
                      <a:cubicBezTo>
                        <a:pt x="5471" y="1768"/>
                        <a:pt x="5938" y="1401"/>
                        <a:pt x="6371" y="967"/>
                      </a:cubicBezTo>
                      <a:lnTo>
                        <a:pt x="6371"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4031355" y="2365760"/>
                  <a:ext cx="279617" cy="230936"/>
                </a:xfrm>
                <a:custGeom>
                  <a:avLst/>
                  <a:gdLst/>
                  <a:ahLst/>
                  <a:cxnLst/>
                  <a:rect l="l" t="t" r="r" b="b"/>
                  <a:pathLst>
                    <a:path w="22183" h="18321" extrusionOk="0">
                      <a:moveTo>
                        <a:pt x="5404" y="1"/>
                      </a:moveTo>
                      <a:lnTo>
                        <a:pt x="0" y="7706"/>
                      </a:lnTo>
                      <a:lnTo>
                        <a:pt x="4337" y="15479"/>
                      </a:lnTo>
                      <a:cubicBezTo>
                        <a:pt x="5327" y="17236"/>
                        <a:pt x="7175" y="18320"/>
                        <a:pt x="9176" y="18320"/>
                      </a:cubicBezTo>
                      <a:cubicBezTo>
                        <a:pt x="9264" y="18320"/>
                        <a:pt x="9352" y="18318"/>
                        <a:pt x="9440" y="18314"/>
                      </a:cubicBezTo>
                      <a:lnTo>
                        <a:pt x="22183" y="16846"/>
                      </a:lnTo>
                      <a:lnTo>
                        <a:pt x="21382" y="12376"/>
                      </a:lnTo>
                      <a:lnTo>
                        <a:pt x="10441" y="11909"/>
                      </a:lnTo>
                      <a:lnTo>
                        <a:pt x="5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4228132" y="3223101"/>
                  <a:ext cx="208978" cy="163991"/>
                </a:xfrm>
                <a:custGeom>
                  <a:avLst/>
                  <a:gdLst/>
                  <a:ahLst/>
                  <a:cxnLst/>
                  <a:rect l="l" t="t" r="r" b="b"/>
                  <a:pathLst>
                    <a:path w="16579" h="13010" extrusionOk="0">
                      <a:moveTo>
                        <a:pt x="7439" y="0"/>
                      </a:moveTo>
                      <a:lnTo>
                        <a:pt x="0" y="1068"/>
                      </a:lnTo>
                      <a:lnTo>
                        <a:pt x="1802" y="13010"/>
                      </a:lnTo>
                      <a:lnTo>
                        <a:pt x="16579" y="10274"/>
                      </a:lnTo>
                      <a:cubicBezTo>
                        <a:pt x="16312" y="8907"/>
                        <a:pt x="8273" y="7706"/>
                        <a:pt x="8273" y="7706"/>
                      </a:cubicBezTo>
                      <a:lnTo>
                        <a:pt x="7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370374" y="3190719"/>
                  <a:ext cx="176609" cy="232537"/>
                </a:xfrm>
                <a:custGeom>
                  <a:avLst/>
                  <a:gdLst/>
                  <a:ahLst/>
                  <a:cxnLst/>
                  <a:rect l="l" t="t" r="r" b="b"/>
                  <a:pathLst>
                    <a:path w="14011" h="18448" extrusionOk="0">
                      <a:moveTo>
                        <a:pt x="11009" y="1"/>
                      </a:moveTo>
                      <a:lnTo>
                        <a:pt x="1" y="4938"/>
                      </a:lnTo>
                      <a:lnTo>
                        <a:pt x="6572" y="18447"/>
                      </a:lnTo>
                      <a:cubicBezTo>
                        <a:pt x="7840" y="17780"/>
                        <a:pt x="6839" y="9741"/>
                        <a:pt x="6839" y="9741"/>
                      </a:cubicBezTo>
                      <a:lnTo>
                        <a:pt x="14011" y="6872"/>
                      </a:lnTo>
                      <a:lnTo>
                        <a:pt x="110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3963654" y="2001652"/>
                  <a:ext cx="221747" cy="167911"/>
                </a:xfrm>
                <a:custGeom>
                  <a:avLst/>
                  <a:gdLst/>
                  <a:ahLst/>
                  <a:cxnLst/>
                  <a:rect l="l" t="t" r="r" b="b"/>
                  <a:pathLst>
                    <a:path w="17592" h="13321" extrusionOk="0">
                      <a:moveTo>
                        <a:pt x="7742" y="1"/>
                      </a:moveTo>
                      <a:cubicBezTo>
                        <a:pt x="7508" y="1"/>
                        <a:pt x="7272" y="22"/>
                        <a:pt x="7039" y="66"/>
                      </a:cubicBezTo>
                      <a:cubicBezTo>
                        <a:pt x="5872" y="300"/>
                        <a:pt x="5038" y="733"/>
                        <a:pt x="4604" y="1801"/>
                      </a:cubicBezTo>
                      <a:cubicBezTo>
                        <a:pt x="4376" y="1583"/>
                        <a:pt x="4060" y="1489"/>
                        <a:pt x="3704" y="1489"/>
                      </a:cubicBezTo>
                      <a:cubicBezTo>
                        <a:pt x="2809" y="1489"/>
                        <a:pt x="1665" y="2085"/>
                        <a:pt x="1068" y="2802"/>
                      </a:cubicBezTo>
                      <a:cubicBezTo>
                        <a:pt x="234" y="3802"/>
                        <a:pt x="34" y="5037"/>
                        <a:pt x="34" y="6337"/>
                      </a:cubicBezTo>
                      <a:cubicBezTo>
                        <a:pt x="1" y="8606"/>
                        <a:pt x="434" y="10841"/>
                        <a:pt x="1268" y="12942"/>
                      </a:cubicBezTo>
                      <a:cubicBezTo>
                        <a:pt x="1327" y="13119"/>
                        <a:pt x="1438" y="13321"/>
                        <a:pt x="1600" y="13321"/>
                      </a:cubicBezTo>
                      <a:cubicBezTo>
                        <a:pt x="1622" y="13321"/>
                        <a:pt x="1645" y="13317"/>
                        <a:pt x="1669" y="13309"/>
                      </a:cubicBezTo>
                      <a:cubicBezTo>
                        <a:pt x="1869" y="13276"/>
                        <a:pt x="1902" y="13142"/>
                        <a:pt x="1935" y="13042"/>
                      </a:cubicBezTo>
                      <a:cubicBezTo>
                        <a:pt x="2369" y="11942"/>
                        <a:pt x="2636" y="10774"/>
                        <a:pt x="2769" y="9607"/>
                      </a:cubicBezTo>
                      <a:cubicBezTo>
                        <a:pt x="2903" y="8439"/>
                        <a:pt x="3270" y="7305"/>
                        <a:pt x="3870" y="6271"/>
                      </a:cubicBezTo>
                      <a:cubicBezTo>
                        <a:pt x="4467" y="5329"/>
                        <a:pt x="5477" y="4594"/>
                        <a:pt x="6594" y="4594"/>
                      </a:cubicBezTo>
                      <a:cubicBezTo>
                        <a:pt x="6664" y="4594"/>
                        <a:pt x="6735" y="4597"/>
                        <a:pt x="6806" y="4603"/>
                      </a:cubicBezTo>
                      <a:cubicBezTo>
                        <a:pt x="7673" y="4703"/>
                        <a:pt x="8473" y="5103"/>
                        <a:pt x="9074" y="5770"/>
                      </a:cubicBezTo>
                      <a:cubicBezTo>
                        <a:pt x="9708" y="6371"/>
                        <a:pt x="10208" y="7071"/>
                        <a:pt x="10775" y="7738"/>
                      </a:cubicBezTo>
                      <a:cubicBezTo>
                        <a:pt x="11309" y="8406"/>
                        <a:pt x="12043" y="8939"/>
                        <a:pt x="12877" y="9240"/>
                      </a:cubicBezTo>
                      <a:cubicBezTo>
                        <a:pt x="13120" y="9327"/>
                        <a:pt x="13372" y="9369"/>
                        <a:pt x="13622" y="9369"/>
                      </a:cubicBezTo>
                      <a:cubicBezTo>
                        <a:pt x="14227" y="9369"/>
                        <a:pt x="14820" y="9121"/>
                        <a:pt x="15245" y="8673"/>
                      </a:cubicBezTo>
                      <a:cubicBezTo>
                        <a:pt x="15812" y="8005"/>
                        <a:pt x="15712" y="6804"/>
                        <a:pt x="14911" y="6438"/>
                      </a:cubicBezTo>
                      <a:lnTo>
                        <a:pt x="14911" y="6438"/>
                      </a:lnTo>
                      <a:cubicBezTo>
                        <a:pt x="15017" y="6455"/>
                        <a:pt x="15120" y="6463"/>
                        <a:pt x="15219" y="6463"/>
                      </a:cubicBezTo>
                      <a:cubicBezTo>
                        <a:pt x="16874" y="6463"/>
                        <a:pt x="17591" y="4215"/>
                        <a:pt x="16112" y="3302"/>
                      </a:cubicBezTo>
                      <a:lnTo>
                        <a:pt x="16079" y="3302"/>
                      </a:lnTo>
                      <a:cubicBezTo>
                        <a:pt x="15653" y="3031"/>
                        <a:pt x="15157" y="2975"/>
                        <a:pt x="14639" y="2975"/>
                      </a:cubicBezTo>
                      <a:cubicBezTo>
                        <a:pt x="14272" y="2975"/>
                        <a:pt x="13893" y="3003"/>
                        <a:pt x="13521" y="3003"/>
                      </a:cubicBezTo>
                      <a:cubicBezTo>
                        <a:pt x="13064" y="3003"/>
                        <a:pt x="12616" y="2960"/>
                        <a:pt x="12209" y="2768"/>
                      </a:cubicBezTo>
                      <a:cubicBezTo>
                        <a:pt x="11476" y="2435"/>
                        <a:pt x="11075" y="1667"/>
                        <a:pt x="10475" y="1100"/>
                      </a:cubicBezTo>
                      <a:cubicBezTo>
                        <a:pt x="9744" y="397"/>
                        <a:pt x="8750" y="1"/>
                        <a:pt x="7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3945994" y="2021681"/>
                  <a:ext cx="188382" cy="313991"/>
                </a:xfrm>
                <a:custGeom>
                  <a:avLst/>
                  <a:gdLst/>
                  <a:ahLst/>
                  <a:cxnLst/>
                  <a:rect l="l" t="t" r="r" b="b"/>
                  <a:pathLst>
                    <a:path w="14945" h="24910" extrusionOk="0">
                      <a:moveTo>
                        <a:pt x="8480" y="1"/>
                      </a:moveTo>
                      <a:cubicBezTo>
                        <a:pt x="5543" y="1"/>
                        <a:pt x="3527" y="2432"/>
                        <a:pt x="3103" y="5549"/>
                      </a:cubicBezTo>
                      <a:lnTo>
                        <a:pt x="434" y="18759"/>
                      </a:lnTo>
                      <a:cubicBezTo>
                        <a:pt x="1" y="20993"/>
                        <a:pt x="1435" y="23128"/>
                        <a:pt x="3670" y="23595"/>
                      </a:cubicBezTo>
                      <a:lnTo>
                        <a:pt x="3570" y="24863"/>
                      </a:lnTo>
                      <a:cubicBezTo>
                        <a:pt x="3733" y="24895"/>
                        <a:pt x="3896" y="24910"/>
                        <a:pt x="4059" y="24910"/>
                      </a:cubicBezTo>
                      <a:cubicBezTo>
                        <a:pt x="6126" y="24910"/>
                        <a:pt x="8107" y="22467"/>
                        <a:pt x="8540" y="20426"/>
                      </a:cubicBezTo>
                      <a:lnTo>
                        <a:pt x="9040" y="17958"/>
                      </a:lnTo>
                      <a:cubicBezTo>
                        <a:pt x="9040" y="17958"/>
                        <a:pt x="9094" y="17962"/>
                        <a:pt x="9189" y="17962"/>
                      </a:cubicBezTo>
                      <a:cubicBezTo>
                        <a:pt x="9849" y="17962"/>
                        <a:pt x="12506" y="17783"/>
                        <a:pt x="13177" y="14956"/>
                      </a:cubicBezTo>
                      <a:cubicBezTo>
                        <a:pt x="13577" y="13388"/>
                        <a:pt x="14077" y="10086"/>
                        <a:pt x="14511" y="7117"/>
                      </a:cubicBezTo>
                      <a:cubicBezTo>
                        <a:pt x="14945" y="3881"/>
                        <a:pt x="12877" y="879"/>
                        <a:pt x="9708" y="145"/>
                      </a:cubicBezTo>
                      <a:lnTo>
                        <a:pt x="9407" y="78"/>
                      </a:lnTo>
                      <a:cubicBezTo>
                        <a:pt x="9089" y="26"/>
                        <a:pt x="8780" y="1"/>
                        <a:pt x="848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4010330" y="2220701"/>
                  <a:ext cx="49626" cy="37853"/>
                </a:xfrm>
                <a:custGeom>
                  <a:avLst/>
                  <a:gdLst/>
                  <a:ahLst/>
                  <a:cxnLst/>
                  <a:rect l="l" t="t" r="r" b="b"/>
                  <a:pathLst>
                    <a:path w="3937" h="3003" extrusionOk="0">
                      <a:moveTo>
                        <a:pt x="0" y="1"/>
                      </a:moveTo>
                      <a:cubicBezTo>
                        <a:pt x="0" y="1"/>
                        <a:pt x="467" y="2569"/>
                        <a:pt x="3770" y="3003"/>
                      </a:cubicBezTo>
                      <a:lnTo>
                        <a:pt x="3936" y="2169"/>
                      </a:lnTo>
                      <a:cubicBezTo>
                        <a:pt x="2435" y="1869"/>
                        <a:pt x="1068" y="1102"/>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4101149" y="2133601"/>
                  <a:ext cx="13046" cy="11483"/>
                </a:xfrm>
                <a:custGeom>
                  <a:avLst/>
                  <a:gdLst/>
                  <a:ahLst/>
                  <a:cxnLst/>
                  <a:rect l="l" t="t" r="r" b="b"/>
                  <a:pathLst>
                    <a:path w="1035" h="911" extrusionOk="0">
                      <a:moveTo>
                        <a:pt x="529" y="1"/>
                      </a:moveTo>
                      <a:cubicBezTo>
                        <a:pt x="316" y="1"/>
                        <a:pt x="97" y="133"/>
                        <a:pt x="67" y="373"/>
                      </a:cubicBezTo>
                      <a:cubicBezTo>
                        <a:pt x="0" y="640"/>
                        <a:pt x="201" y="873"/>
                        <a:pt x="434" y="906"/>
                      </a:cubicBezTo>
                      <a:cubicBezTo>
                        <a:pt x="457" y="909"/>
                        <a:pt x="480" y="911"/>
                        <a:pt x="502" y="911"/>
                      </a:cubicBezTo>
                      <a:cubicBezTo>
                        <a:pt x="740" y="911"/>
                        <a:pt x="940" y="753"/>
                        <a:pt x="1001" y="540"/>
                      </a:cubicBezTo>
                      <a:cubicBezTo>
                        <a:pt x="1035" y="273"/>
                        <a:pt x="868" y="39"/>
                        <a:pt x="601" y="6"/>
                      </a:cubicBezTo>
                      <a:cubicBezTo>
                        <a:pt x="577" y="2"/>
                        <a:pt x="553"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4091897" y="2120202"/>
                  <a:ext cx="23975" cy="8962"/>
                </a:xfrm>
                <a:custGeom>
                  <a:avLst/>
                  <a:gdLst/>
                  <a:ahLst/>
                  <a:cxnLst/>
                  <a:rect l="l" t="t" r="r" b="b"/>
                  <a:pathLst>
                    <a:path w="1902" h="711" extrusionOk="0">
                      <a:moveTo>
                        <a:pt x="786" y="0"/>
                      </a:moveTo>
                      <a:cubicBezTo>
                        <a:pt x="616" y="0"/>
                        <a:pt x="452" y="37"/>
                        <a:pt x="301" y="101"/>
                      </a:cubicBezTo>
                      <a:cubicBezTo>
                        <a:pt x="101" y="168"/>
                        <a:pt x="1" y="235"/>
                        <a:pt x="34" y="302"/>
                      </a:cubicBezTo>
                      <a:cubicBezTo>
                        <a:pt x="39" y="312"/>
                        <a:pt x="53" y="316"/>
                        <a:pt x="75" y="316"/>
                      </a:cubicBezTo>
                      <a:cubicBezTo>
                        <a:pt x="161" y="316"/>
                        <a:pt x="368" y="255"/>
                        <a:pt x="628" y="255"/>
                      </a:cubicBezTo>
                      <a:cubicBezTo>
                        <a:pt x="744" y="255"/>
                        <a:pt x="870" y="267"/>
                        <a:pt x="1001" y="302"/>
                      </a:cubicBezTo>
                      <a:cubicBezTo>
                        <a:pt x="1457" y="423"/>
                        <a:pt x="1747" y="711"/>
                        <a:pt x="1845" y="711"/>
                      </a:cubicBezTo>
                      <a:cubicBezTo>
                        <a:pt x="1855" y="711"/>
                        <a:pt x="1863" y="708"/>
                        <a:pt x="1869" y="702"/>
                      </a:cubicBezTo>
                      <a:cubicBezTo>
                        <a:pt x="1902" y="702"/>
                        <a:pt x="1869" y="568"/>
                        <a:pt x="1735" y="435"/>
                      </a:cubicBezTo>
                      <a:cubicBezTo>
                        <a:pt x="1568" y="235"/>
                        <a:pt x="1335" y="101"/>
                        <a:pt x="1068" y="35"/>
                      </a:cubicBezTo>
                      <a:cubicBezTo>
                        <a:pt x="974" y="11"/>
                        <a:pt x="879"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4040607" y="2120870"/>
                  <a:ext cx="12618" cy="11597"/>
                </a:xfrm>
                <a:custGeom>
                  <a:avLst/>
                  <a:gdLst/>
                  <a:ahLst/>
                  <a:cxnLst/>
                  <a:rect l="l" t="t" r="r" b="b"/>
                  <a:pathLst>
                    <a:path w="1001" h="920" extrusionOk="0">
                      <a:moveTo>
                        <a:pt x="484" y="0"/>
                      </a:moveTo>
                      <a:cubicBezTo>
                        <a:pt x="268" y="0"/>
                        <a:pt x="90" y="155"/>
                        <a:pt x="33" y="382"/>
                      </a:cubicBezTo>
                      <a:cubicBezTo>
                        <a:pt x="0" y="649"/>
                        <a:pt x="167" y="882"/>
                        <a:pt x="434" y="916"/>
                      </a:cubicBezTo>
                      <a:cubicBezTo>
                        <a:pt x="454" y="919"/>
                        <a:pt x="474" y="920"/>
                        <a:pt x="494" y="920"/>
                      </a:cubicBezTo>
                      <a:cubicBezTo>
                        <a:pt x="706" y="920"/>
                        <a:pt x="906" y="762"/>
                        <a:pt x="967" y="549"/>
                      </a:cubicBezTo>
                      <a:cubicBezTo>
                        <a:pt x="1001" y="282"/>
                        <a:pt x="834" y="48"/>
                        <a:pt x="600" y="15"/>
                      </a:cubicBezTo>
                      <a:cubicBezTo>
                        <a:pt x="561" y="5"/>
                        <a:pt x="522"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4029666" y="2107345"/>
                  <a:ext cx="23987" cy="9126"/>
                </a:xfrm>
                <a:custGeom>
                  <a:avLst/>
                  <a:gdLst/>
                  <a:ahLst/>
                  <a:cxnLst/>
                  <a:rect l="l" t="t" r="r" b="b"/>
                  <a:pathLst>
                    <a:path w="1903" h="724" extrusionOk="0">
                      <a:moveTo>
                        <a:pt x="809" y="1"/>
                      </a:moveTo>
                      <a:cubicBezTo>
                        <a:pt x="639" y="1"/>
                        <a:pt x="470" y="24"/>
                        <a:pt x="301" y="87"/>
                      </a:cubicBezTo>
                      <a:cubicBezTo>
                        <a:pt x="134" y="187"/>
                        <a:pt x="1" y="254"/>
                        <a:pt x="67" y="321"/>
                      </a:cubicBezTo>
                      <a:cubicBezTo>
                        <a:pt x="71" y="324"/>
                        <a:pt x="77" y="325"/>
                        <a:pt x="87" y="325"/>
                      </a:cubicBezTo>
                      <a:cubicBezTo>
                        <a:pt x="152" y="325"/>
                        <a:pt x="355" y="268"/>
                        <a:pt x="619" y="268"/>
                      </a:cubicBezTo>
                      <a:cubicBezTo>
                        <a:pt x="746" y="268"/>
                        <a:pt x="887" y="282"/>
                        <a:pt x="1035" y="321"/>
                      </a:cubicBezTo>
                      <a:cubicBezTo>
                        <a:pt x="1512" y="416"/>
                        <a:pt x="1776" y="723"/>
                        <a:pt x="1887" y="723"/>
                      </a:cubicBezTo>
                      <a:cubicBezTo>
                        <a:pt x="1892" y="723"/>
                        <a:pt x="1897" y="723"/>
                        <a:pt x="1902" y="721"/>
                      </a:cubicBezTo>
                      <a:cubicBezTo>
                        <a:pt x="1902" y="688"/>
                        <a:pt x="1902" y="588"/>
                        <a:pt x="1769" y="454"/>
                      </a:cubicBezTo>
                      <a:cubicBezTo>
                        <a:pt x="1602" y="254"/>
                        <a:pt x="1368" y="87"/>
                        <a:pt x="1102" y="21"/>
                      </a:cubicBezTo>
                      <a:cubicBezTo>
                        <a:pt x="1004" y="8"/>
                        <a:pt x="906" y="1"/>
                        <a:pt x="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4065414" y="2115172"/>
                  <a:ext cx="17672" cy="55512"/>
                </a:xfrm>
                <a:custGeom>
                  <a:avLst/>
                  <a:gdLst/>
                  <a:ahLst/>
                  <a:cxnLst/>
                  <a:rect l="l" t="t" r="r" b="b"/>
                  <a:pathLst>
                    <a:path w="1402" h="4404" extrusionOk="0">
                      <a:moveTo>
                        <a:pt x="701" y="0"/>
                      </a:moveTo>
                      <a:lnTo>
                        <a:pt x="701" y="0"/>
                      </a:lnTo>
                      <a:cubicBezTo>
                        <a:pt x="734" y="901"/>
                        <a:pt x="834" y="1835"/>
                        <a:pt x="1001" y="2735"/>
                      </a:cubicBezTo>
                      <a:cubicBezTo>
                        <a:pt x="1034" y="3102"/>
                        <a:pt x="1101" y="3436"/>
                        <a:pt x="1134" y="3769"/>
                      </a:cubicBezTo>
                      <a:cubicBezTo>
                        <a:pt x="1201" y="3903"/>
                        <a:pt x="1201" y="4070"/>
                        <a:pt x="1134" y="4203"/>
                      </a:cubicBezTo>
                      <a:cubicBezTo>
                        <a:pt x="1101" y="4270"/>
                        <a:pt x="967" y="4270"/>
                        <a:pt x="834" y="4270"/>
                      </a:cubicBezTo>
                      <a:cubicBezTo>
                        <a:pt x="678" y="4231"/>
                        <a:pt x="521" y="4215"/>
                        <a:pt x="358" y="4215"/>
                      </a:cubicBezTo>
                      <a:cubicBezTo>
                        <a:pt x="243" y="4215"/>
                        <a:pt x="124" y="4223"/>
                        <a:pt x="0" y="4236"/>
                      </a:cubicBezTo>
                      <a:cubicBezTo>
                        <a:pt x="267" y="4303"/>
                        <a:pt x="534" y="4370"/>
                        <a:pt x="834" y="4403"/>
                      </a:cubicBezTo>
                      <a:lnTo>
                        <a:pt x="1034" y="4403"/>
                      </a:lnTo>
                      <a:cubicBezTo>
                        <a:pt x="1134" y="4403"/>
                        <a:pt x="1234" y="4337"/>
                        <a:pt x="1301" y="4270"/>
                      </a:cubicBezTo>
                      <a:cubicBezTo>
                        <a:pt x="1368" y="4103"/>
                        <a:pt x="1401" y="3936"/>
                        <a:pt x="1334" y="3769"/>
                      </a:cubicBezTo>
                      <a:cubicBezTo>
                        <a:pt x="1301" y="3403"/>
                        <a:pt x="1268" y="3069"/>
                        <a:pt x="1201" y="2702"/>
                      </a:cubicBezTo>
                      <a:cubicBezTo>
                        <a:pt x="1101" y="1768"/>
                        <a:pt x="934" y="867"/>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4043544" y="2168567"/>
                  <a:ext cx="18933" cy="21731"/>
                </a:xfrm>
                <a:custGeom>
                  <a:avLst/>
                  <a:gdLst/>
                  <a:ahLst/>
                  <a:cxnLst/>
                  <a:rect l="l" t="t" r="r" b="b"/>
                  <a:pathLst>
                    <a:path w="1502" h="1724" extrusionOk="0">
                      <a:moveTo>
                        <a:pt x="201" y="0"/>
                      </a:moveTo>
                      <a:cubicBezTo>
                        <a:pt x="167" y="0"/>
                        <a:pt x="67" y="101"/>
                        <a:pt x="34" y="334"/>
                      </a:cubicBezTo>
                      <a:cubicBezTo>
                        <a:pt x="1" y="634"/>
                        <a:pt x="101" y="934"/>
                        <a:pt x="301" y="1201"/>
                      </a:cubicBezTo>
                      <a:cubicBezTo>
                        <a:pt x="501" y="1435"/>
                        <a:pt x="768" y="1635"/>
                        <a:pt x="1101" y="1702"/>
                      </a:cubicBezTo>
                      <a:cubicBezTo>
                        <a:pt x="1198" y="1715"/>
                        <a:pt x="1278" y="1724"/>
                        <a:pt x="1340" y="1724"/>
                      </a:cubicBezTo>
                      <a:cubicBezTo>
                        <a:pt x="1428" y="1724"/>
                        <a:pt x="1482" y="1707"/>
                        <a:pt x="1502" y="1668"/>
                      </a:cubicBezTo>
                      <a:cubicBezTo>
                        <a:pt x="1502" y="1602"/>
                        <a:pt x="901" y="1535"/>
                        <a:pt x="534" y="1035"/>
                      </a:cubicBezTo>
                      <a:cubicBezTo>
                        <a:pt x="167" y="534"/>
                        <a:pt x="267"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3945603" y="2118790"/>
                  <a:ext cx="36151" cy="45000"/>
                </a:xfrm>
                <a:custGeom>
                  <a:avLst/>
                  <a:gdLst/>
                  <a:ahLst/>
                  <a:cxnLst/>
                  <a:rect l="l" t="t" r="r" b="b"/>
                  <a:pathLst>
                    <a:path w="2868" h="3570" extrusionOk="0">
                      <a:moveTo>
                        <a:pt x="1729" y="1"/>
                      </a:moveTo>
                      <a:cubicBezTo>
                        <a:pt x="1165" y="1"/>
                        <a:pt x="564" y="288"/>
                        <a:pt x="365" y="1414"/>
                      </a:cubicBezTo>
                      <a:cubicBezTo>
                        <a:pt x="0" y="3295"/>
                        <a:pt x="1596" y="3569"/>
                        <a:pt x="2111" y="3569"/>
                      </a:cubicBezTo>
                      <a:cubicBezTo>
                        <a:pt x="2208" y="3569"/>
                        <a:pt x="2267" y="3560"/>
                        <a:pt x="2267" y="3549"/>
                      </a:cubicBezTo>
                      <a:cubicBezTo>
                        <a:pt x="2300" y="3482"/>
                        <a:pt x="2867" y="314"/>
                        <a:pt x="2867" y="314"/>
                      </a:cubicBezTo>
                      <a:cubicBezTo>
                        <a:pt x="2833" y="297"/>
                        <a:pt x="2301" y="1"/>
                        <a:pt x="1729"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a:off x="3955662" y="2127777"/>
                  <a:ext cx="13891" cy="25034"/>
                </a:xfrm>
                <a:custGeom>
                  <a:avLst/>
                  <a:gdLst/>
                  <a:ahLst/>
                  <a:cxnLst/>
                  <a:rect l="l" t="t" r="r" b="b"/>
                  <a:pathLst>
                    <a:path w="1102" h="1986" extrusionOk="0">
                      <a:moveTo>
                        <a:pt x="835" y="1"/>
                      </a:moveTo>
                      <a:cubicBezTo>
                        <a:pt x="635" y="1"/>
                        <a:pt x="435" y="101"/>
                        <a:pt x="334" y="268"/>
                      </a:cubicBezTo>
                      <a:cubicBezTo>
                        <a:pt x="201" y="434"/>
                        <a:pt x="134" y="635"/>
                        <a:pt x="101" y="868"/>
                      </a:cubicBezTo>
                      <a:cubicBezTo>
                        <a:pt x="1" y="1268"/>
                        <a:pt x="134" y="1702"/>
                        <a:pt x="468" y="1936"/>
                      </a:cubicBezTo>
                      <a:cubicBezTo>
                        <a:pt x="535" y="1969"/>
                        <a:pt x="601" y="1986"/>
                        <a:pt x="664" y="1986"/>
                      </a:cubicBezTo>
                      <a:cubicBezTo>
                        <a:pt x="726" y="1986"/>
                        <a:pt x="785" y="1969"/>
                        <a:pt x="835" y="1936"/>
                      </a:cubicBezTo>
                      <a:cubicBezTo>
                        <a:pt x="935" y="1902"/>
                        <a:pt x="968" y="1869"/>
                        <a:pt x="935" y="1869"/>
                      </a:cubicBezTo>
                      <a:cubicBezTo>
                        <a:pt x="935" y="1869"/>
                        <a:pt x="902" y="1869"/>
                        <a:pt x="835" y="1902"/>
                      </a:cubicBezTo>
                      <a:cubicBezTo>
                        <a:pt x="735" y="1902"/>
                        <a:pt x="635" y="1902"/>
                        <a:pt x="535" y="1835"/>
                      </a:cubicBezTo>
                      <a:cubicBezTo>
                        <a:pt x="268" y="1602"/>
                        <a:pt x="168" y="1235"/>
                        <a:pt x="268" y="901"/>
                      </a:cubicBezTo>
                      <a:cubicBezTo>
                        <a:pt x="301" y="701"/>
                        <a:pt x="368" y="501"/>
                        <a:pt x="468" y="368"/>
                      </a:cubicBezTo>
                      <a:cubicBezTo>
                        <a:pt x="535" y="234"/>
                        <a:pt x="668" y="134"/>
                        <a:pt x="835" y="101"/>
                      </a:cubicBezTo>
                      <a:cubicBezTo>
                        <a:pt x="935" y="101"/>
                        <a:pt x="1002" y="168"/>
                        <a:pt x="1035" y="268"/>
                      </a:cubicBezTo>
                      <a:lnTo>
                        <a:pt x="1035" y="368"/>
                      </a:lnTo>
                      <a:cubicBezTo>
                        <a:pt x="1035" y="376"/>
                        <a:pt x="1039" y="380"/>
                        <a:pt x="1045" y="380"/>
                      </a:cubicBezTo>
                      <a:cubicBezTo>
                        <a:pt x="1064" y="380"/>
                        <a:pt x="1102" y="343"/>
                        <a:pt x="1102" y="268"/>
                      </a:cubicBezTo>
                      <a:cubicBezTo>
                        <a:pt x="1068" y="201"/>
                        <a:pt x="1068" y="134"/>
                        <a:pt x="1035" y="101"/>
                      </a:cubicBezTo>
                      <a:cubicBezTo>
                        <a:pt x="968" y="34"/>
                        <a:pt x="902" y="1"/>
                        <a:pt x="83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3977948" y="2016311"/>
                  <a:ext cx="161470" cy="115336"/>
                </a:xfrm>
                <a:custGeom>
                  <a:avLst/>
                  <a:gdLst/>
                  <a:ahLst/>
                  <a:cxnLst/>
                  <a:rect l="l" t="t" r="r" b="b"/>
                  <a:pathLst>
                    <a:path w="12810" h="9150" extrusionOk="0">
                      <a:moveTo>
                        <a:pt x="6381" y="1"/>
                      </a:moveTo>
                      <a:cubicBezTo>
                        <a:pt x="5318" y="1"/>
                        <a:pt x="4256" y="276"/>
                        <a:pt x="3337" y="805"/>
                      </a:cubicBezTo>
                      <a:cubicBezTo>
                        <a:pt x="2269" y="1472"/>
                        <a:pt x="1435" y="2406"/>
                        <a:pt x="901" y="3540"/>
                      </a:cubicBezTo>
                      <a:cubicBezTo>
                        <a:pt x="401" y="4674"/>
                        <a:pt x="101" y="5875"/>
                        <a:pt x="68" y="7143"/>
                      </a:cubicBezTo>
                      <a:cubicBezTo>
                        <a:pt x="1" y="7676"/>
                        <a:pt x="101" y="8243"/>
                        <a:pt x="334" y="8710"/>
                      </a:cubicBezTo>
                      <a:cubicBezTo>
                        <a:pt x="468" y="8951"/>
                        <a:pt x="731" y="9149"/>
                        <a:pt x="984" y="9149"/>
                      </a:cubicBezTo>
                      <a:cubicBezTo>
                        <a:pt x="1047" y="9149"/>
                        <a:pt x="1109" y="9137"/>
                        <a:pt x="1168" y="9111"/>
                      </a:cubicBezTo>
                      <a:cubicBezTo>
                        <a:pt x="1335" y="9011"/>
                        <a:pt x="1469" y="8844"/>
                        <a:pt x="1569" y="8677"/>
                      </a:cubicBezTo>
                      <a:cubicBezTo>
                        <a:pt x="2369" y="7042"/>
                        <a:pt x="3203" y="5275"/>
                        <a:pt x="2970" y="3507"/>
                      </a:cubicBezTo>
                      <a:cubicBezTo>
                        <a:pt x="3503" y="3006"/>
                        <a:pt x="4137" y="2673"/>
                        <a:pt x="4804" y="2439"/>
                      </a:cubicBezTo>
                      <a:cubicBezTo>
                        <a:pt x="5083" y="2346"/>
                        <a:pt x="5367" y="2301"/>
                        <a:pt x="5650" y="2301"/>
                      </a:cubicBezTo>
                      <a:cubicBezTo>
                        <a:pt x="6078" y="2301"/>
                        <a:pt x="6504" y="2405"/>
                        <a:pt x="6906" y="2606"/>
                      </a:cubicBezTo>
                      <a:cubicBezTo>
                        <a:pt x="7806" y="3173"/>
                        <a:pt x="8207" y="4274"/>
                        <a:pt x="8840" y="5108"/>
                      </a:cubicBezTo>
                      <a:cubicBezTo>
                        <a:pt x="9753" y="6314"/>
                        <a:pt x="11207" y="7010"/>
                        <a:pt x="12705" y="7010"/>
                      </a:cubicBezTo>
                      <a:cubicBezTo>
                        <a:pt x="12740" y="7010"/>
                        <a:pt x="12775" y="7010"/>
                        <a:pt x="12810" y="7009"/>
                      </a:cubicBezTo>
                      <a:lnTo>
                        <a:pt x="12677" y="4507"/>
                      </a:lnTo>
                      <a:cubicBezTo>
                        <a:pt x="12510" y="3807"/>
                        <a:pt x="12176" y="3173"/>
                        <a:pt x="11676" y="2639"/>
                      </a:cubicBezTo>
                      <a:cubicBezTo>
                        <a:pt x="10675" y="1438"/>
                        <a:pt x="9341" y="571"/>
                        <a:pt x="7806" y="171"/>
                      </a:cubicBezTo>
                      <a:cubicBezTo>
                        <a:pt x="7340" y="57"/>
                        <a:pt x="6860" y="1"/>
                        <a:pt x="6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4022519" y="2017698"/>
                  <a:ext cx="153491" cy="52071"/>
                </a:xfrm>
                <a:custGeom>
                  <a:avLst/>
                  <a:gdLst/>
                  <a:ahLst/>
                  <a:cxnLst/>
                  <a:rect l="l" t="t" r="r" b="b"/>
                  <a:pathLst>
                    <a:path w="12177" h="4131" extrusionOk="0">
                      <a:moveTo>
                        <a:pt x="12176" y="2996"/>
                      </a:moveTo>
                      <a:lnTo>
                        <a:pt x="12176" y="2996"/>
                      </a:lnTo>
                      <a:cubicBezTo>
                        <a:pt x="12176" y="2997"/>
                        <a:pt x="12176" y="3064"/>
                        <a:pt x="12109" y="3196"/>
                      </a:cubicBezTo>
                      <a:cubicBezTo>
                        <a:pt x="12143" y="3130"/>
                        <a:pt x="12176" y="3063"/>
                        <a:pt x="12176" y="2996"/>
                      </a:cubicBezTo>
                      <a:close/>
                      <a:moveTo>
                        <a:pt x="10332" y="2056"/>
                      </a:moveTo>
                      <a:cubicBezTo>
                        <a:pt x="10541" y="2056"/>
                        <a:pt x="10763" y="2154"/>
                        <a:pt x="10908" y="2329"/>
                      </a:cubicBezTo>
                      <a:cubicBezTo>
                        <a:pt x="11042" y="2563"/>
                        <a:pt x="11109" y="2830"/>
                        <a:pt x="11042" y="3096"/>
                      </a:cubicBezTo>
                      <a:cubicBezTo>
                        <a:pt x="10995" y="3305"/>
                        <a:pt x="10884" y="3482"/>
                        <a:pt x="10742" y="3615"/>
                      </a:cubicBezTo>
                      <a:lnTo>
                        <a:pt x="10742" y="3615"/>
                      </a:lnTo>
                      <a:cubicBezTo>
                        <a:pt x="10598" y="3579"/>
                        <a:pt x="10453" y="3521"/>
                        <a:pt x="10308" y="3463"/>
                      </a:cubicBezTo>
                      <a:cubicBezTo>
                        <a:pt x="10108" y="3363"/>
                        <a:pt x="9941" y="3263"/>
                        <a:pt x="9808" y="3096"/>
                      </a:cubicBezTo>
                      <a:cubicBezTo>
                        <a:pt x="9674" y="2896"/>
                        <a:pt x="9641" y="2696"/>
                        <a:pt x="9708" y="2463"/>
                      </a:cubicBezTo>
                      <a:cubicBezTo>
                        <a:pt x="9774" y="2229"/>
                        <a:pt x="10008" y="2096"/>
                        <a:pt x="10241" y="2062"/>
                      </a:cubicBezTo>
                      <a:cubicBezTo>
                        <a:pt x="10271" y="2058"/>
                        <a:pt x="10301" y="2056"/>
                        <a:pt x="10332" y="2056"/>
                      </a:cubicBezTo>
                      <a:close/>
                      <a:moveTo>
                        <a:pt x="3110" y="0"/>
                      </a:moveTo>
                      <a:cubicBezTo>
                        <a:pt x="2823" y="0"/>
                        <a:pt x="2540" y="36"/>
                        <a:pt x="2269" y="94"/>
                      </a:cubicBezTo>
                      <a:cubicBezTo>
                        <a:pt x="1602" y="294"/>
                        <a:pt x="968" y="661"/>
                        <a:pt x="468" y="1162"/>
                      </a:cubicBezTo>
                      <a:cubicBezTo>
                        <a:pt x="368" y="1295"/>
                        <a:pt x="234" y="1429"/>
                        <a:pt x="101" y="1595"/>
                      </a:cubicBezTo>
                      <a:cubicBezTo>
                        <a:pt x="67" y="1629"/>
                        <a:pt x="34" y="1662"/>
                        <a:pt x="34" y="1695"/>
                      </a:cubicBezTo>
                      <a:cubicBezTo>
                        <a:pt x="1" y="1762"/>
                        <a:pt x="1" y="1729"/>
                        <a:pt x="1" y="1762"/>
                      </a:cubicBezTo>
                      <a:cubicBezTo>
                        <a:pt x="1" y="1762"/>
                        <a:pt x="34" y="1695"/>
                        <a:pt x="134" y="1595"/>
                      </a:cubicBezTo>
                      <a:cubicBezTo>
                        <a:pt x="234" y="1462"/>
                        <a:pt x="368" y="1328"/>
                        <a:pt x="501" y="1195"/>
                      </a:cubicBezTo>
                      <a:cubicBezTo>
                        <a:pt x="1001" y="695"/>
                        <a:pt x="1635" y="361"/>
                        <a:pt x="2302" y="161"/>
                      </a:cubicBezTo>
                      <a:cubicBezTo>
                        <a:pt x="2574" y="103"/>
                        <a:pt x="2845" y="67"/>
                        <a:pt x="3117" y="67"/>
                      </a:cubicBezTo>
                      <a:cubicBezTo>
                        <a:pt x="3312" y="67"/>
                        <a:pt x="3508" y="86"/>
                        <a:pt x="3703" y="128"/>
                      </a:cubicBezTo>
                      <a:cubicBezTo>
                        <a:pt x="4237" y="261"/>
                        <a:pt x="4737" y="495"/>
                        <a:pt x="5138" y="828"/>
                      </a:cubicBezTo>
                      <a:cubicBezTo>
                        <a:pt x="5605" y="1228"/>
                        <a:pt x="6038" y="1662"/>
                        <a:pt x="6405" y="2129"/>
                      </a:cubicBezTo>
                      <a:cubicBezTo>
                        <a:pt x="6839" y="2629"/>
                        <a:pt x="7306" y="3096"/>
                        <a:pt x="7840" y="3497"/>
                      </a:cubicBezTo>
                      <a:cubicBezTo>
                        <a:pt x="8373" y="3897"/>
                        <a:pt x="9007" y="4130"/>
                        <a:pt x="9708" y="4130"/>
                      </a:cubicBezTo>
                      <a:cubicBezTo>
                        <a:pt x="10008" y="4097"/>
                        <a:pt x="10341" y="3997"/>
                        <a:pt x="10608" y="3830"/>
                      </a:cubicBezTo>
                      <a:cubicBezTo>
                        <a:pt x="10684" y="3783"/>
                        <a:pt x="10754" y="3728"/>
                        <a:pt x="10818" y="3666"/>
                      </a:cubicBezTo>
                      <a:lnTo>
                        <a:pt x="10818" y="3666"/>
                      </a:lnTo>
                      <a:cubicBezTo>
                        <a:pt x="10921" y="3688"/>
                        <a:pt x="11024" y="3698"/>
                        <a:pt x="11127" y="3698"/>
                      </a:cubicBezTo>
                      <a:cubicBezTo>
                        <a:pt x="11321" y="3698"/>
                        <a:pt x="11515" y="3661"/>
                        <a:pt x="11709" y="3597"/>
                      </a:cubicBezTo>
                      <a:cubicBezTo>
                        <a:pt x="11876" y="3497"/>
                        <a:pt x="12009" y="3363"/>
                        <a:pt x="12109" y="3197"/>
                      </a:cubicBezTo>
                      <a:lnTo>
                        <a:pt x="12109" y="3197"/>
                      </a:lnTo>
                      <a:cubicBezTo>
                        <a:pt x="12009" y="3363"/>
                        <a:pt x="11842" y="3463"/>
                        <a:pt x="11676" y="3563"/>
                      </a:cubicBezTo>
                      <a:cubicBezTo>
                        <a:pt x="11503" y="3628"/>
                        <a:pt x="11317" y="3665"/>
                        <a:pt x="11126" y="3665"/>
                      </a:cubicBezTo>
                      <a:cubicBezTo>
                        <a:pt x="11033" y="3665"/>
                        <a:pt x="10939" y="3656"/>
                        <a:pt x="10845" y="3638"/>
                      </a:cubicBezTo>
                      <a:lnTo>
                        <a:pt x="10845" y="3638"/>
                      </a:lnTo>
                      <a:cubicBezTo>
                        <a:pt x="10991" y="3486"/>
                        <a:pt x="11097" y="3299"/>
                        <a:pt x="11142" y="3096"/>
                      </a:cubicBezTo>
                      <a:cubicBezTo>
                        <a:pt x="11209" y="2830"/>
                        <a:pt x="11142" y="2529"/>
                        <a:pt x="10975" y="2262"/>
                      </a:cubicBezTo>
                      <a:cubicBezTo>
                        <a:pt x="10908" y="2162"/>
                        <a:pt x="10775" y="2062"/>
                        <a:pt x="10642" y="2029"/>
                      </a:cubicBezTo>
                      <a:cubicBezTo>
                        <a:pt x="10508" y="1962"/>
                        <a:pt x="10375" y="1962"/>
                        <a:pt x="10208" y="1962"/>
                      </a:cubicBezTo>
                      <a:cubicBezTo>
                        <a:pt x="9941" y="1996"/>
                        <a:pt x="9708" y="2162"/>
                        <a:pt x="9608" y="2429"/>
                      </a:cubicBezTo>
                      <a:cubicBezTo>
                        <a:pt x="9541" y="2663"/>
                        <a:pt x="9608" y="2930"/>
                        <a:pt x="9774" y="3130"/>
                      </a:cubicBezTo>
                      <a:cubicBezTo>
                        <a:pt x="9874" y="3297"/>
                        <a:pt x="10075" y="3430"/>
                        <a:pt x="10275" y="3530"/>
                      </a:cubicBezTo>
                      <a:cubicBezTo>
                        <a:pt x="10413" y="3585"/>
                        <a:pt x="10551" y="3618"/>
                        <a:pt x="10708" y="3646"/>
                      </a:cubicBezTo>
                      <a:lnTo>
                        <a:pt x="10708" y="3646"/>
                      </a:lnTo>
                      <a:cubicBezTo>
                        <a:pt x="10656" y="3691"/>
                        <a:pt x="10600" y="3730"/>
                        <a:pt x="10542" y="3764"/>
                      </a:cubicBezTo>
                      <a:cubicBezTo>
                        <a:pt x="10275" y="3930"/>
                        <a:pt x="9974" y="4030"/>
                        <a:pt x="9674" y="4030"/>
                      </a:cubicBezTo>
                      <a:cubicBezTo>
                        <a:pt x="9040" y="4030"/>
                        <a:pt x="8407" y="3830"/>
                        <a:pt x="7906" y="3430"/>
                      </a:cubicBezTo>
                      <a:cubicBezTo>
                        <a:pt x="7406" y="3030"/>
                        <a:pt x="6906" y="2596"/>
                        <a:pt x="6505" y="2062"/>
                      </a:cubicBezTo>
                      <a:cubicBezTo>
                        <a:pt x="6105" y="1629"/>
                        <a:pt x="5671" y="1195"/>
                        <a:pt x="5204" y="795"/>
                      </a:cubicBezTo>
                      <a:cubicBezTo>
                        <a:pt x="4771" y="428"/>
                        <a:pt x="4270" y="161"/>
                        <a:pt x="3737" y="61"/>
                      </a:cubicBezTo>
                      <a:cubicBezTo>
                        <a:pt x="3527" y="19"/>
                        <a:pt x="3318" y="0"/>
                        <a:pt x="3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3966603" y="2040324"/>
                  <a:ext cx="49626" cy="26496"/>
                </a:xfrm>
                <a:custGeom>
                  <a:avLst/>
                  <a:gdLst/>
                  <a:ahLst/>
                  <a:cxnLst/>
                  <a:rect l="l" t="t" r="r" b="b"/>
                  <a:pathLst>
                    <a:path w="3937" h="2102" extrusionOk="0">
                      <a:moveTo>
                        <a:pt x="3936" y="0"/>
                      </a:moveTo>
                      <a:lnTo>
                        <a:pt x="3936" y="0"/>
                      </a:lnTo>
                      <a:cubicBezTo>
                        <a:pt x="3931" y="11"/>
                        <a:pt x="3927" y="21"/>
                        <a:pt x="3923" y="31"/>
                      </a:cubicBezTo>
                      <a:lnTo>
                        <a:pt x="3923" y="31"/>
                      </a:lnTo>
                      <a:cubicBezTo>
                        <a:pt x="3928" y="21"/>
                        <a:pt x="3932" y="11"/>
                        <a:pt x="3936" y="0"/>
                      </a:cubicBezTo>
                      <a:close/>
                      <a:moveTo>
                        <a:pt x="3923" y="31"/>
                      </a:moveTo>
                      <a:cubicBezTo>
                        <a:pt x="3828" y="254"/>
                        <a:pt x="3730" y="476"/>
                        <a:pt x="3603" y="668"/>
                      </a:cubicBezTo>
                      <a:cubicBezTo>
                        <a:pt x="3303" y="1168"/>
                        <a:pt x="2869" y="1535"/>
                        <a:pt x="2335" y="1768"/>
                      </a:cubicBezTo>
                      <a:cubicBezTo>
                        <a:pt x="2035" y="1868"/>
                        <a:pt x="1735" y="1969"/>
                        <a:pt x="1401" y="1969"/>
                      </a:cubicBezTo>
                      <a:cubicBezTo>
                        <a:pt x="1330" y="1978"/>
                        <a:pt x="1261" y="1982"/>
                        <a:pt x="1193" y="1982"/>
                      </a:cubicBezTo>
                      <a:cubicBezTo>
                        <a:pt x="1007" y="1982"/>
                        <a:pt x="829" y="1951"/>
                        <a:pt x="634" y="1902"/>
                      </a:cubicBezTo>
                      <a:cubicBezTo>
                        <a:pt x="400" y="1802"/>
                        <a:pt x="200" y="1702"/>
                        <a:pt x="0" y="1568"/>
                      </a:cubicBezTo>
                      <a:lnTo>
                        <a:pt x="0" y="1568"/>
                      </a:lnTo>
                      <a:cubicBezTo>
                        <a:pt x="0" y="1568"/>
                        <a:pt x="34" y="1635"/>
                        <a:pt x="134" y="1702"/>
                      </a:cubicBezTo>
                      <a:cubicBezTo>
                        <a:pt x="267" y="1802"/>
                        <a:pt x="434" y="1902"/>
                        <a:pt x="601" y="1969"/>
                      </a:cubicBezTo>
                      <a:cubicBezTo>
                        <a:pt x="867" y="2069"/>
                        <a:pt x="1134" y="2102"/>
                        <a:pt x="1401" y="2102"/>
                      </a:cubicBezTo>
                      <a:cubicBezTo>
                        <a:pt x="1735" y="2069"/>
                        <a:pt x="2068" y="2002"/>
                        <a:pt x="2369" y="1868"/>
                      </a:cubicBezTo>
                      <a:cubicBezTo>
                        <a:pt x="2936" y="1635"/>
                        <a:pt x="3403" y="1235"/>
                        <a:pt x="3703" y="701"/>
                      </a:cubicBezTo>
                      <a:cubicBezTo>
                        <a:pt x="3770" y="568"/>
                        <a:pt x="3836" y="367"/>
                        <a:pt x="3903" y="201"/>
                      </a:cubicBezTo>
                      <a:cubicBezTo>
                        <a:pt x="3903" y="144"/>
                        <a:pt x="3903" y="87"/>
                        <a:pt x="3923" y="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3963238" y="2061311"/>
                  <a:ext cx="51302" cy="23269"/>
                </a:xfrm>
                <a:custGeom>
                  <a:avLst/>
                  <a:gdLst/>
                  <a:ahLst/>
                  <a:cxnLst/>
                  <a:rect l="l" t="t" r="r" b="b"/>
                  <a:pathLst>
                    <a:path w="4070" h="1846" extrusionOk="0">
                      <a:moveTo>
                        <a:pt x="4064" y="1"/>
                      </a:moveTo>
                      <a:cubicBezTo>
                        <a:pt x="4025" y="1"/>
                        <a:pt x="3921" y="256"/>
                        <a:pt x="3670" y="570"/>
                      </a:cubicBezTo>
                      <a:cubicBezTo>
                        <a:pt x="3054" y="1326"/>
                        <a:pt x="2157" y="1753"/>
                        <a:pt x="1215" y="1753"/>
                      </a:cubicBezTo>
                      <a:cubicBezTo>
                        <a:pt x="1033" y="1753"/>
                        <a:pt x="850" y="1737"/>
                        <a:pt x="667" y="1705"/>
                      </a:cubicBezTo>
                      <a:cubicBezTo>
                        <a:pt x="267" y="1638"/>
                        <a:pt x="0" y="1538"/>
                        <a:pt x="0" y="1538"/>
                      </a:cubicBezTo>
                      <a:lnTo>
                        <a:pt x="0" y="1538"/>
                      </a:lnTo>
                      <a:cubicBezTo>
                        <a:pt x="34" y="1571"/>
                        <a:pt x="100" y="1604"/>
                        <a:pt x="167" y="1638"/>
                      </a:cubicBezTo>
                      <a:cubicBezTo>
                        <a:pt x="334" y="1705"/>
                        <a:pt x="501" y="1738"/>
                        <a:pt x="667" y="1771"/>
                      </a:cubicBezTo>
                      <a:cubicBezTo>
                        <a:pt x="887" y="1822"/>
                        <a:pt x="1108" y="1846"/>
                        <a:pt x="1327" y="1846"/>
                      </a:cubicBezTo>
                      <a:cubicBezTo>
                        <a:pt x="2269" y="1846"/>
                        <a:pt x="3168" y="1395"/>
                        <a:pt x="3736" y="637"/>
                      </a:cubicBezTo>
                      <a:cubicBezTo>
                        <a:pt x="3836" y="470"/>
                        <a:pt x="3903" y="337"/>
                        <a:pt x="4003" y="170"/>
                      </a:cubicBezTo>
                      <a:cubicBezTo>
                        <a:pt x="4070" y="70"/>
                        <a:pt x="4070" y="3"/>
                        <a:pt x="4070" y="3"/>
                      </a:cubicBezTo>
                      <a:cubicBezTo>
                        <a:pt x="4068" y="1"/>
                        <a:pt x="406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4025040" y="2137029"/>
                  <a:ext cx="2118" cy="1702"/>
                </a:xfrm>
                <a:custGeom>
                  <a:avLst/>
                  <a:gdLst/>
                  <a:ahLst/>
                  <a:cxnLst/>
                  <a:rect l="l" t="t" r="r" b="b"/>
                  <a:pathLst>
                    <a:path w="168" h="135" extrusionOk="0">
                      <a:moveTo>
                        <a:pt x="101" y="1"/>
                      </a:moveTo>
                      <a:cubicBezTo>
                        <a:pt x="1" y="1"/>
                        <a:pt x="1" y="134"/>
                        <a:pt x="101" y="134"/>
                      </a:cubicBezTo>
                      <a:cubicBezTo>
                        <a:pt x="134" y="101"/>
                        <a:pt x="134" y="101"/>
                        <a:pt x="134" y="67"/>
                      </a:cubicBezTo>
                      <a:cubicBezTo>
                        <a:pt x="168" y="34"/>
                        <a:pt x="134" y="1"/>
                        <a:pt x="10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038073" y="2136613"/>
                  <a:ext cx="1702" cy="1853"/>
                </a:xfrm>
                <a:custGeom>
                  <a:avLst/>
                  <a:gdLst/>
                  <a:ahLst/>
                  <a:cxnLst/>
                  <a:rect l="l" t="t" r="r" b="b"/>
                  <a:pathLst>
                    <a:path w="135" h="147" extrusionOk="0">
                      <a:moveTo>
                        <a:pt x="68" y="0"/>
                      </a:moveTo>
                      <a:cubicBezTo>
                        <a:pt x="34" y="0"/>
                        <a:pt x="1" y="34"/>
                        <a:pt x="1" y="67"/>
                      </a:cubicBezTo>
                      <a:cubicBezTo>
                        <a:pt x="1" y="100"/>
                        <a:pt x="34" y="134"/>
                        <a:pt x="68" y="134"/>
                      </a:cubicBezTo>
                      <a:cubicBezTo>
                        <a:pt x="77" y="143"/>
                        <a:pt x="85" y="147"/>
                        <a:pt x="94" y="147"/>
                      </a:cubicBezTo>
                      <a:cubicBezTo>
                        <a:pt x="116" y="147"/>
                        <a:pt x="134" y="116"/>
                        <a:pt x="134" y="67"/>
                      </a:cubicBezTo>
                      <a:cubicBezTo>
                        <a:pt x="134" y="34"/>
                        <a:pt x="101" y="0"/>
                        <a:pt x="68"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4046494" y="2137874"/>
                  <a:ext cx="1273" cy="2118"/>
                </a:xfrm>
                <a:custGeom>
                  <a:avLst/>
                  <a:gdLst/>
                  <a:ahLst/>
                  <a:cxnLst/>
                  <a:rect l="l" t="t" r="r" b="b"/>
                  <a:pathLst>
                    <a:path w="101" h="168" extrusionOk="0">
                      <a:moveTo>
                        <a:pt x="67" y="0"/>
                      </a:moveTo>
                      <a:cubicBezTo>
                        <a:pt x="33" y="0"/>
                        <a:pt x="0" y="34"/>
                        <a:pt x="0" y="67"/>
                      </a:cubicBezTo>
                      <a:cubicBezTo>
                        <a:pt x="0" y="134"/>
                        <a:pt x="0" y="167"/>
                        <a:pt x="33" y="167"/>
                      </a:cubicBezTo>
                      <a:cubicBezTo>
                        <a:pt x="67" y="167"/>
                        <a:pt x="100" y="134"/>
                        <a:pt x="100" y="100"/>
                      </a:cubicBezTo>
                      <a:cubicBezTo>
                        <a:pt x="100" y="34"/>
                        <a:pt x="100" y="0"/>
                        <a:pt x="6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4029666" y="2146382"/>
                  <a:ext cx="1702" cy="1172"/>
                </a:xfrm>
                <a:custGeom>
                  <a:avLst/>
                  <a:gdLst/>
                  <a:ahLst/>
                  <a:cxnLst/>
                  <a:rect l="l" t="t" r="r" b="b"/>
                  <a:pathLst>
                    <a:path w="135" h="93" extrusionOk="0">
                      <a:moveTo>
                        <a:pt x="34" y="1"/>
                      </a:moveTo>
                      <a:cubicBezTo>
                        <a:pt x="26" y="1"/>
                        <a:pt x="17" y="9"/>
                        <a:pt x="1" y="26"/>
                      </a:cubicBezTo>
                      <a:cubicBezTo>
                        <a:pt x="1" y="59"/>
                        <a:pt x="34" y="93"/>
                        <a:pt x="67" y="93"/>
                      </a:cubicBezTo>
                      <a:cubicBezTo>
                        <a:pt x="101" y="93"/>
                        <a:pt x="134" y="93"/>
                        <a:pt x="134" y="59"/>
                      </a:cubicBezTo>
                      <a:cubicBezTo>
                        <a:pt x="134" y="59"/>
                        <a:pt x="101" y="59"/>
                        <a:pt x="67" y="26"/>
                      </a:cubicBezTo>
                      <a:cubicBezTo>
                        <a:pt x="51" y="9"/>
                        <a:pt x="42" y="1"/>
                        <a:pt x="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a:off x="4041439" y="2145865"/>
                  <a:ext cx="1702" cy="1689"/>
                </a:xfrm>
                <a:custGeom>
                  <a:avLst/>
                  <a:gdLst/>
                  <a:ahLst/>
                  <a:cxnLst/>
                  <a:rect l="l" t="t" r="r" b="b"/>
                  <a:pathLst>
                    <a:path w="135" h="134" extrusionOk="0">
                      <a:moveTo>
                        <a:pt x="67" y="0"/>
                      </a:moveTo>
                      <a:cubicBezTo>
                        <a:pt x="34" y="0"/>
                        <a:pt x="1" y="0"/>
                        <a:pt x="1" y="34"/>
                      </a:cubicBezTo>
                      <a:cubicBezTo>
                        <a:pt x="1" y="67"/>
                        <a:pt x="34" y="100"/>
                        <a:pt x="34" y="134"/>
                      </a:cubicBezTo>
                      <a:cubicBezTo>
                        <a:pt x="101" y="134"/>
                        <a:pt x="101" y="100"/>
                        <a:pt x="101" y="67"/>
                      </a:cubicBezTo>
                      <a:cubicBezTo>
                        <a:pt x="134" y="34"/>
                        <a:pt x="101" y="0"/>
                        <a:pt x="6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a:off x="4100304" y="2151752"/>
                  <a:ext cx="1702" cy="1689"/>
                </a:xfrm>
                <a:custGeom>
                  <a:avLst/>
                  <a:gdLst/>
                  <a:ahLst/>
                  <a:cxnLst/>
                  <a:rect l="l" t="t" r="r" b="b"/>
                  <a:pathLst>
                    <a:path w="135" h="134" extrusionOk="0">
                      <a:moveTo>
                        <a:pt x="67" y="0"/>
                      </a:moveTo>
                      <a:cubicBezTo>
                        <a:pt x="34" y="0"/>
                        <a:pt x="1" y="34"/>
                        <a:pt x="1" y="67"/>
                      </a:cubicBezTo>
                      <a:cubicBezTo>
                        <a:pt x="1" y="100"/>
                        <a:pt x="34" y="134"/>
                        <a:pt x="67" y="134"/>
                      </a:cubicBezTo>
                      <a:cubicBezTo>
                        <a:pt x="101" y="134"/>
                        <a:pt x="134" y="100"/>
                        <a:pt x="134" y="67"/>
                      </a:cubicBezTo>
                      <a:cubicBezTo>
                        <a:pt x="134" y="34"/>
                        <a:pt x="101" y="0"/>
                        <a:pt x="6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4108712" y="2152584"/>
                  <a:ext cx="1702" cy="2118"/>
                </a:xfrm>
                <a:custGeom>
                  <a:avLst/>
                  <a:gdLst/>
                  <a:ahLst/>
                  <a:cxnLst/>
                  <a:rect l="l" t="t" r="r" b="b"/>
                  <a:pathLst>
                    <a:path w="135" h="168" extrusionOk="0">
                      <a:moveTo>
                        <a:pt x="68" y="1"/>
                      </a:moveTo>
                      <a:cubicBezTo>
                        <a:pt x="34" y="1"/>
                        <a:pt x="1" y="34"/>
                        <a:pt x="1" y="68"/>
                      </a:cubicBezTo>
                      <a:cubicBezTo>
                        <a:pt x="1" y="101"/>
                        <a:pt x="34" y="134"/>
                        <a:pt x="68" y="168"/>
                      </a:cubicBezTo>
                      <a:cubicBezTo>
                        <a:pt x="101" y="168"/>
                        <a:pt x="134" y="134"/>
                        <a:pt x="134" y="101"/>
                      </a:cubicBezTo>
                      <a:cubicBezTo>
                        <a:pt x="134" y="68"/>
                        <a:pt x="101" y="34"/>
                        <a:pt x="6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4093157" y="2150907"/>
                  <a:ext cx="1273" cy="1273"/>
                </a:xfrm>
                <a:custGeom>
                  <a:avLst/>
                  <a:gdLst/>
                  <a:ahLst/>
                  <a:cxnLst/>
                  <a:rect l="l" t="t" r="r" b="b"/>
                  <a:pathLst>
                    <a:path w="101" h="101" extrusionOk="0">
                      <a:moveTo>
                        <a:pt x="67" y="0"/>
                      </a:moveTo>
                      <a:cubicBezTo>
                        <a:pt x="34" y="0"/>
                        <a:pt x="1" y="0"/>
                        <a:pt x="1" y="34"/>
                      </a:cubicBezTo>
                      <a:cubicBezTo>
                        <a:pt x="1" y="67"/>
                        <a:pt x="34" y="101"/>
                        <a:pt x="67" y="101"/>
                      </a:cubicBezTo>
                      <a:cubicBezTo>
                        <a:pt x="67" y="101"/>
                        <a:pt x="101" y="67"/>
                        <a:pt x="101" y="34"/>
                      </a:cubicBezTo>
                      <a:cubicBezTo>
                        <a:pt x="101" y="0"/>
                        <a:pt x="101" y="0"/>
                        <a:pt x="6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4096939" y="2159983"/>
                  <a:ext cx="1702" cy="1626"/>
                </a:xfrm>
                <a:custGeom>
                  <a:avLst/>
                  <a:gdLst/>
                  <a:ahLst/>
                  <a:cxnLst/>
                  <a:rect l="l" t="t" r="r" b="b"/>
                  <a:pathLst>
                    <a:path w="135" h="129" extrusionOk="0">
                      <a:moveTo>
                        <a:pt x="96" y="0"/>
                      </a:moveTo>
                      <a:cubicBezTo>
                        <a:pt x="87" y="0"/>
                        <a:pt x="77" y="5"/>
                        <a:pt x="68" y="14"/>
                      </a:cubicBezTo>
                      <a:cubicBezTo>
                        <a:pt x="34" y="14"/>
                        <a:pt x="1" y="48"/>
                        <a:pt x="34" y="81"/>
                      </a:cubicBezTo>
                      <a:cubicBezTo>
                        <a:pt x="34" y="105"/>
                        <a:pt x="51" y="128"/>
                        <a:pt x="73" y="128"/>
                      </a:cubicBezTo>
                      <a:cubicBezTo>
                        <a:pt x="81" y="128"/>
                        <a:pt x="91" y="124"/>
                        <a:pt x="101" y="114"/>
                      </a:cubicBezTo>
                      <a:cubicBezTo>
                        <a:pt x="134" y="114"/>
                        <a:pt x="134" y="81"/>
                        <a:pt x="134" y="48"/>
                      </a:cubicBezTo>
                      <a:cubicBezTo>
                        <a:pt x="134" y="24"/>
                        <a:pt x="118" y="0"/>
                        <a:pt x="9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4104930" y="2160639"/>
                  <a:ext cx="1563" cy="1210"/>
                </a:xfrm>
                <a:custGeom>
                  <a:avLst/>
                  <a:gdLst/>
                  <a:ahLst/>
                  <a:cxnLst/>
                  <a:rect l="l" t="t" r="r" b="b"/>
                  <a:pathLst>
                    <a:path w="124" h="96" extrusionOk="0">
                      <a:moveTo>
                        <a:pt x="45" y="0"/>
                      </a:moveTo>
                      <a:cubicBezTo>
                        <a:pt x="28" y="0"/>
                        <a:pt x="11" y="8"/>
                        <a:pt x="1" y="29"/>
                      </a:cubicBezTo>
                      <a:cubicBezTo>
                        <a:pt x="1" y="62"/>
                        <a:pt x="1" y="62"/>
                        <a:pt x="34" y="96"/>
                      </a:cubicBezTo>
                      <a:cubicBezTo>
                        <a:pt x="67" y="96"/>
                        <a:pt x="101" y="96"/>
                        <a:pt x="101" y="62"/>
                      </a:cubicBezTo>
                      <a:cubicBezTo>
                        <a:pt x="124" y="39"/>
                        <a:pt x="83" y="0"/>
                        <a:pt x="4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488949" y="2816086"/>
                  <a:ext cx="480187" cy="491545"/>
                </a:xfrm>
                <a:custGeom>
                  <a:avLst/>
                  <a:gdLst/>
                  <a:ahLst/>
                  <a:cxnLst/>
                  <a:rect l="l" t="t" r="r" b="b"/>
                  <a:pathLst>
                    <a:path w="38095" h="38996" extrusionOk="0">
                      <a:moveTo>
                        <a:pt x="24651" y="1"/>
                      </a:moveTo>
                      <a:lnTo>
                        <a:pt x="18447" y="20482"/>
                      </a:lnTo>
                      <a:lnTo>
                        <a:pt x="0" y="29722"/>
                      </a:lnTo>
                      <a:lnTo>
                        <a:pt x="3970" y="38995"/>
                      </a:lnTo>
                      <a:lnTo>
                        <a:pt x="29955" y="29255"/>
                      </a:lnTo>
                      <a:lnTo>
                        <a:pt x="38094" y="4337"/>
                      </a:lnTo>
                      <a:lnTo>
                        <a:pt x="24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528894" y="2254760"/>
                  <a:ext cx="342276" cy="395255"/>
                </a:xfrm>
                <a:custGeom>
                  <a:avLst/>
                  <a:gdLst/>
                  <a:ahLst/>
                  <a:cxnLst/>
                  <a:rect l="l" t="t" r="r" b="b"/>
                  <a:pathLst>
                    <a:path w="27154" h="31357" extrusionOk="0">
                      <a:moveTo>
                        <a:pt x="23917" y="1"/>
                      </a:moveTo>
                      <a:lnTo>
                        <a:pt x="7039" y="10708"/>
                      </a:lnTo>
                      <a:cubicBezTo>
                        <a:pt x="6205" y="11242"/>
                        <a:pt x="5604" y="12043"/>
                        <a:pt x="5304" y="12977"/>
                      </a:cubicBezTo>
                      <a:lnTo>
                        <a:pt x="0" y="29288"/>
                      </a:lnTo>
                      <a:lnTo>
                        <a:pt x="5838" y="31356"/>
                      </a:lnTo>
                      <a:lnTo>
                        <a:pt x="11976" y="16079"/>
                      </a:lnTo>
                      <a:lnTo>
                        <a:pt x="27153" y="9774"/>
                      </a:lnTo>
                      <a:lnTo>
                        <a:pt x="23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a:off x="3759314" y="2226588"/>
                  <a:ext cx="339743" cy="526435"/>
                </a:xfrm>
                <a:custGeom>
                  <a:avLst/>
                  <a:gdLst/>
                  <a:ahLst/>
                  <a:cxnLst/>
                  <a:rect l="l" t="t" r="r" b="b"/>
                  <a:pathLst>
                    <a:path w="26953" h="41764" extrusionOk="0">
                      <a:moveTo>
                        <a:pt x="15545" y="1"/>
                      </a:moveTo>
                      <a:lnTo>
                        <a:pt x="13476" y="1535"/>
                      </a:lnTo>
                      <a:lnTo>
                        <a:pt x="5604" y="2236"/>
                      </a:lnTo>
                      <a:lnTo>
                        <a:pt x="5671" y="2469"/>
                      </a:lnTo>
                      <a:lnTo>
                        <a:pt x="4170" y="14044"/>
                      </a:lnTo>
                      <a:lnTo>
                        <a:pt x="3236" y="26486"/>
                      </a:lnTo>
                      <a:lnTo>
                        <a:pt x="1401" y="32591"/>
                      </a:lnTo>
                      <a:lnTo>
                        <a:pt x="634" y="33425"/>
                      </a:lnTo>
                      <a:cubicBezTo>
                        <a:pt x="167" y="33925"/>
                        <a:pt x="0" y="34626"/>
                        <a:pt x="134" y="35293"/>
                      </a:cubicBezTo>
                      <a:lnTo>
                        <a:pt x="200" y="35526"/>
                      </a:lnTo>
                      <a:lnTo>
                        <a:pt x="19481" y="41764"/>
                      </a:lnTo>
                      <a:lnTo>
                        <a:pt x="20982" y="39429"/>
                      </a:lnTo>
                      <a:lnTo>
                        <a:pt x="26953" y="11042"/>
                      </a:lnTo>
                      <a:lnTo>
                        <a:pt x="23750" y="7273"/>
                      </a:lnTo>
                      <a:lnTo>
                        <a:pt x="24251" y="6605"/>
                      </a:lnTo>
                      <a:lnTo>
                        <a:pt x="23350" y="4070"/>
                      </a:lnTo>
                      <a:lnTo>
                        <a:pt x="20982" y="7673"/>
                      </a:lnTo>
                      <a:lnTo>
                        <a:pt x="20348" y="5705"/>
                      </a:lnTo>
                      <a:lnTo>
                        <a:pt x="15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a:off x="3742070" y="2673965"/>
                  <a:ext cx="591187" cy="583624"/>
                </a:xfrm>
                <a:custGeom>
                  <a:avLst/>
                  <a:gdLst/>
                  <a:ahLst/>
                  <a:cxnLst/>
                  <a:rect l="l" t="t" r="r" b="b"/>
                  <a:pathLst>
                    <a:path w="46901" h="46301" extrusionOk="0">
                      <a:moveTo>
                        <a:pt x="1568" y="1"/>
                      </a:moveTo>
                      <a:cubicBezTo>
                        <a:pt x="501" y="2469"/>
                        <a:pt x="0" y="5171"/>
                        <a:pt x="134" y="7873"/>
                      </a:cubicBezTo>
                      <a:cubicBezTo>
                        <a:pt x="367" y="11709"/>
                        <a:pt x="4570" y="15378"/>
                        <a:pt x="8773" y="16479"/>
                      </a:cubicBezTo>
                      <a:lnTo>
                        <a:pt x="32824" y="22517"/>
                      </a:lnTo>
                      <a:lnTo>
                        <a:pt x="37360" y="46301"/>
                      </a:lnTo>
                      <a:lnTo>
                        <a:pt x="46901" y="45533"/>
                      </a:lnTo>
                      <a:lnTo>
                        <a:pt x="44132" y="19548"/>
                      </a:lnTo>
                      <a:cubicBezTo>
                        <a:pt x="43732" y="15779"/>
                        <a:pt x="41130" y="12576"/>
                        <a:pt x="37494" y="11442"/>
                      </a:cubicBezTo>
                      <a:lnTo>
                        <a:pt x="20949" y="6239"/>
                      </a:lnTo>
                      <a:lnTo>
                        <a:pt x="1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3783692" y="2849300"/>
                  <a:ext cx="373385" cy="110596"/>
                </a:xfrm>
                <a:custGeom>
                  <a:avLst/>
                  <a:gdLst/>
                  <a:ahLst/>
                  <a:cxnLst/>
                  <a:rect l="l" t="t" r="r" b="b"/>
                  <a:pathLst>
                    <a:path w="29622" h="8774" extrusionOk="0">
                      <a:moveTo>
                        <a:pt x="1" y="1"/>
                      </a:moveTo>
                      <a:lnTo>
                        <a:pt x="1" y="1"/>
                      </a:lnTo>
                      <a:cubicBezTo>
                        <a:pt x="101" y="67"/>
                        <a:pt x="201" y="101"/>
                        <a:pt x="301" y="134"/>
                      </a:cubicBezTo>
                      <a:cubicBezTo>
                        <a:pt x="501" y="234"/>
                        <a:pt x="768" y="368"/>
                        <a:pt x="1135" y="534"/>
                      </a:cubicBezTo>
                      <a:cubicBezTo>
                        <a:pt x="1835" y="835"/>
                        <a:pt x="2870" y="1268"/>
                        <a:pt x="4204" y="1769"/>
                      </a:cubicBezTo>
                      <a:cubicBezTo>
                        <a:pt x="7606" y="3070"/>
                        <a:pt x="11109" y="4137"/>
                        <a:pt x="14645" y="5004"/>
                      </a:cubicBezTo>
                      <a:cubicBezTo>
                        <a:pt x="18814" y="5972"/>
                        <a:pt x="22517" y="7039"/>
                        <a:pt x="25219" y="7706"/>
                      </a:cubicBezTo>
                      <a:cubicBezTo>
                        <a:pt x="26586" y="8073"/>
                        <a:pt x="27687" y="8340"/>
                        <a:pt x="28454" y="8507"/>
                      </a:cubicBezTo>
                      <a:lnTo>
                        <a:pt x="29322" y="8707"/>
                      </a:lnTo>
                      <a:cubicBezTo>
                        <a:pt x="29422" y="8740"/>
                        <a:pt x="29522" y="8740"/>
                        <a:pt x="29622" y="8774"/>
                      </a:cubicBezTo>
                      <a:cubicBezTo>
                        <a:pt x="29522" y="8707"/>
                        <a:pt x="29422" y="8674"/>
                        <a:pt x="29322" y="8674"/>
                      </a:cubicBezTo>
                      <a:lnTo>
                        <a:pt x="28454" y="8440"/>
                      </a:lnTo>
                      <a:lnTo>
                        <a:pt x="25252" y="7573"/>
                      </a:lnTo>
                      <a:cubicBezTo>
                        <a:pt x="22550" y="6839"/>
                        <a:pt x="18848" y="5738"/>
                        <a:pt x="14678" y="4771"/>
                      </a:cubicBezTo>
                      <a:cubicBezTo>
                        <a:pt x="11142" y="3904"/>
                        <a:pt x="7640" y="2869"/>
                        <a:pt x="4237" y="1635"/>
                      </a:cubicBezTo>
                      <a:cubicBezTo>
                        <a:pt x="2903" y="1135"/>
                        <a:pt x="1869" y="735"/>
                        <a:pt x="1135" y="434"/>
                      </a:cubicBezTo>
                      <a:lnTo>
                        <a:pt x="301" y="101"/>
                      </a:lnTo>
                      <a:cubicBezTo>
                        <a:pt x="201" y="67"/>
                        <a:pt x="101" y="3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4154972" y="2923707"/>
                  <a:ext cx="31966" cy="34928"/>
                </a:xfrm>
                <a:custGeom>
                  <a:avLst/>
                  <a:gdLst/>
                  <a:ahLst/>
                  <a:cxnLst/>
                  <a:rect l="l" t="t" r="r" b="b"/>
                  <a:pathLst>
                    <a:path w="2536" h="2771" extrusionOk="0">
                      <a:moveTo>
                        <a:pt x="2530" y="1"/>
                      </a:moveTo>
                      <a:cubicBezTo>
                        <a:pt x="2451" y="1"/>
                        <a:pt x="2053" y="719"/>
                        <a:pt x="1368" y="1470"/>
                      </a:cubicBezTo>
                      <a:cubicBezTo>
                        <a:pt x="701" y="2237"/>
                        <a:pt x="0" y="2704"/>
                        <a:pt x="34" y="2771"/>
                      </a:cubicBezTo>
                      <a:cubicBezTo>
                        <a:pt x="634" y="2504"/>
                        <a:pt x="1134" y="2103"/>
                        <a:pt x="1535" y="1603"/>
                      </a:cubicBezTo>
                      <a:cubicBezTo>
                        <a:pt x="1968" y="1169"/>
                        <a:pt x="2335" y="602"/>
                        <a:pt x="2535" y="2"/>
                      </a:cubicBezTo>
                      <a:cubicBezTo>
                        <a:pt x="2534" y="1"/>
                        <a:pt x="2532" y="1"/>
                        <a:pt x="25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a:off x="4155804" y="2951363"/>
                  <a:ext cx="49210" cy="8760"/>
                </a:xfrm>
                <a:custGeom>
                  <a:avLst/>
                  <a:gdLst/>
                  <a:ahLst/>
                  <a:cxnLst/>
                  <a:rect l="l" t="t" r="r" b="b"/>
                  <a:pathLst>
                    <a:path w="3904" h="695" extrusionOk="0">
                      <a:moveTo>
                        <a:pt x="3871" y="0"/>
                      </a:moveTo>
                      <a:cubicBezTo>
                        <a:pt x="3700" y="0"/>
                        <a:pt x="2899" y="259"/>
                        <a:pt x="1936" y="410"/>
                      </a:cubicBezTo>
                      <a:cubicBezTo>
                        <a:pt x="868" y="543"/>
                        <a:pt x="1" y="510"/>
                        <a:pt x="1" y="577"/>
                      </a:cubicBezTo>
                      <a:cubicBezTo>
                        <a:pt x="357" y="652"/>
                        <a:pt x="734" y="695"/>
                        <a:pt x="1108" y="695"/>
                      </a:cubicBezTo>
                      <a:cubicBezTo>
                        <a:pt x="1400" y="695"/>
                        <a:pt x="1691" y="668"/>
                        <a:pt x="1969" y="610"/>
                      </a:cubicBezTo>
                      <a:cubicBezTo>
                        <a:pt x="2636" y="543"/>
                        <a:pt x="3303" y="343"/>
                        <a:pt x="3904" y="10"/>
                      </a:cubicBezTo>
                      <a:cubicBezTo>
                        <a:pt x="3900" y="3"/>
                        <a:pt x="3889" y="0"/>
                        <a:pt x="3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a:off x="3866103" y="2708439"/>
                  <a:ext cx="326722" cy="102643"/>
                </a:xfrm>
                <a:custGeom>
                  <a:avLst/>
                  <a:gdLst/>
                  <a:ahLst/>
                  <a:cxnLst/>
                  <a:rect l="l" t="t" r="r" b="b"/>
                  <a:pathLst>
                    <a:path w="25920" h="8143" extrusionOk="0">
                      <a:moveTo>
                        <a:pt x="36" y="1"/>
                      </a:moveTo>
                      <a:cubicBezTo>
                        <a:pt x="35" y="1"/>
                        <a:pt x="34" y="1"/>
                        <a:pt x="34" y="1"/>
                      </a:cubicBezTo>
                      <a:cubicBezTo>
                        <a:pt x="1" y="68"/>
                        <a:pt x="5805" y="1936"/>
                        <a:pt x="12910" y="4171"/>
                      </a:cubicBezTo>
                      <a:cubicBezTo>
                        <a:pt x="19918" y="6398"/>
                        <a:pt x="25640" y="8142"/>
                        <a:pt x="25878" y="8142"/>
                      </a:cubicBezTo>
                      <a:cubicBezTo>
                        <a:pt x="25883" y="8142"/>
                        <a:pt x="25885" y="8141"/>
                        <a:pt x="25886" y="8140"/>
                      </a:cubicBezTo>
                      <a:cubicBezTo>
                        <a:pt x="25919" y="8107"/>
                        <a:pt x="20115" y="6239"/>
                        <a:pt x="12977" y="3971"/>
                      </a:cubicBezTo>
                      <a:cubicBezTo>
                        <a:pt x="5938" y="1756"/>
                        <a:pt x="143" y="1"/>
                        <a:pt x="3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3837931" y="2256021"/>
                  <a:ext cx="49210" cy="107231"/>
                </a:xfrm>
                <a:custGeom>
                  <a:avLst/>
                  <a:gdLst/>
                  <a:ahLst/>
                  <a:cxnLst/>
                  <a:rect l="l" t="t" r="r" b="b"/>
                  <a:pathLst>
                    <a:path w="3904" h="8507" extrusionOk="0">
                      <a:moveTo>
                        <a:pt x="1" y="1"/>
                      </a:moveTo>
                      <a:cubicBezTo>
                        <a:pt x="468" y="168"/>
                        <a:pt x="968" y="401"/>
                        <a:pt x="1402" y="635"/>
                      </a:cubicBezTo>
                      <a:cubicBezTo>
                        <a:pt x="1869" y="935"/>
                        <a:pt x="2303" y="1302"/>
                        <a:pt x="2636" y="1735"/>
                      </a:cubicBezTo>
                      <a:cubicBezTo>
                        <a:pt x="3036" y="2236"/>
                        <a:pt x="3337" y="2869"/>
                        <a:pt x="3503" y="3503"/>
                      </a:cubicBezTo>
                      <a:cubicBezTo>
                        <a:pt x="3637" y="4170"/>
                        <a:pt x="3704" y="4838"/>
                        <a:pt x="3637" y="5505"/>
                      </a:cubicBezTo>
                      <a:cubicBezTo>
                        <a:pt x="3603" y="6072"/>
                        <a:pt x="3470" y="6605"/>
                        <a:pt x="3303" y="7139"/>
                      </a:cubicBezTo>
                      <a:cubicBezTo>
                        <a:pt x="3136" y="7640"/>
                        <a:pt x="2936" y="8073"/>
                        <a:pt x="2636" y="8507"/>
                      </a:cubicBezTo>
                      <a:cubicBezTo>
                        <a:pt x="2636" y="8507"/>
                        <a:pt x="2770" y="8407"/>
                        <a:pt x="2903" y="8207"/>
                      </a:cubicBezTo>
                      <a:cubicBezTo>
                        <a:pt x="3136" y="7906"/>
                        <a:pt x="3337" y="7573"/>
                        <a:pt x="3470" y="7206"/>
                      </a:cubicBezTo>
                      <a:cubicBezTo>
                        <a:pt x="3637" y="6672"/>
                        <a:pt x="3770" y="6105"/>
                        <a:pt x="3837" y="5538"/>
                      </a:cubicBezTo>
                      <a:cubicBezTo>
                        <a:pt x="3904" y="4838"/>
                        <a:pt x="3870" y="4137"/>
                        <a:pt x="3704" y="3470"/>
                      </a:cubicBezTo>
                      <a:cubicBezTo>
                        <a:pt x="3537" y="2769"/>
                        <a:pt x="3237" y="2136"/>
                        <a:pt x="2803" y="1602"/>
                      </a:cubicBezTo>
                      <a:cubicBezTo>
                        <a:pt x="2436" y="1135"/>
                        <a:pt x="1969" y="768"/>
                        <a:pt x="1469" y="501"/>
                      </a:cubicBezTo>
                      <a:cubicBezTo>
                        <a:pt x="1135" y="301"/>
                        <a:pt x="801" y="168"/>
                        <a:pt x="435" y="67"/>
                      </a:cubicBezTo>
                      <a:cubicBezTo>
                        <a:pt x="268" y="34"/>
                        <a:pt x="134"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3802196" y="2384692"/>
                  <a:ext cx="52147" cy="145487"/>
                </a:xfrm>
                <a:custGeom>
                  <a:avLst/>
                  <a:gdLst/>
                  <a:ahLst/>
                  <a:cxnLst/>
                  <a:rect l="l" t="t" r="r" b="b"/>
                  <a:pathLst>
                    <a:path w="4137" h="11542" extrusionOk="0">
                      <a:moveTo>
                        <a:pt x="4137" y="0"/>
                      </a:moveTo>
                      <a:cubicBezTo>
                        <a:pt x="4137" y="0"/>
                        <a:pt x="1868" y="1234"/>
                        <a:pt x="768" y="1501"/>
                      </a:cubicBezTo>
                      <a:cubicBezTo>
                        <a:pt x="367" y="4870"/>
                        <a:pt x="367" y="8173"/>
                        <a:pt x="1" y="11542"/>
                      </a:cubicBezTo>
                      <a:cubicBezTo>
                        <a:pt x="1301" y="7906"/>
                        <a:pt x="2769" y="3603"/>
                        <a:pt x="4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651667" y="2431785"/>
                  <a:ext cx="28185" cy="28613"/>
                </a:xfrm>
                <a:custGeom>
                  <a:avLst/>
                  <a:gdLst/>
                  <a:ahLst/>
                  <a:cxnLst/>
                  <a:rect l="l" t="t" r="r" b="b"/>
                  <a:pathLst>
                    <a:path w="2236" h="2270" extrusionOk="0">
                      <a:moveTo>
                        <a:pt x="34" y="0"/>
                      </a:moveTo>
                      <a:cubicBezTo>
                        <a:pt x="1" y="67"/>
                        <a:pt x="568" y="467"/>
                        <a:pt x="1168" y="1101"/>
                      </a:cubicBezTo>
                      <a:cubicBezTo>
                        <a:pt x="1753" y="1685"/>
                        <a:pt x="2147" y="2270"/>
                        <a:pt x="2230" y="2270"/>
                      </a:cubicBezTo>
                      <a:cubicBezTo>
                        <a:pt x="2232" y="2270"/>
                        <a:pt x="2234" y="2269"/>
                        <a:pt x="2236" y="2268"/>
                      </a:cubicBezTo>
                      <a:cubicBezTo>
                        <a:pt x="2035" y="1735"/>
                        <a:pt x="1702" y="1301"/>
                        <a:pt x="1302" y="934"/>
                      </a:cubicBezTo>
                      <a:cubicBezTo>
                        <a:pt x="968" y="534"/>
                        <a:pt x="534" y="20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3668911" y="2403184"/>
                  <a:ext cx="15983" cy="55096"/>
                </a:xfrm>
                <a:custGeom>
                  <a:avLst/>
                  <a:gdLst/>
                  <a:ahLst/>
                  <a:cxnLst/>
                  <a:rect l="l" t="t" r="r" b="b"/>
                  <a:pathLst>
                    <a:path w="1268" h="4371" extrusionOk="0">
                      <a:moveTo>
                        <a:pt x="0" y="1"/>
                      </a:moveTo>
                      <a:cubicBezTo>
                        <a:pt x="301" y="701"/>
                        <a:pt x="534" y="1402"/>
                        <a:pt x="734" y="2136"/>
                      </a:cubicBezTo>
                      <a:cubicBezTo>
                        <a:pt x="868" y="2869"/>
                        <a:pt x="968" y="3637"/>
                        <a:pt x="1001" y="4371"/>
                      </a:cubicBezTo>
                      <a:cubicBezTo>
                        <a:pt x="1268" y="2836"/>
                        <a:pt x="901" y="126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3774440" y="2527230"/>
                  <a:ext cx="857" cy="2950"/>
                </a:xfrm>
                <a:custGeom>
                  <a:avLst/>
                  <a:gdLst/>
                  <a:ahLst/>
                  <a:cxnLst/>
                  <a:rect l="l" t="t" r="r" b="b"/>
                  <a:pathLst>
                    <a:path w="68" h="234" extrusionOk="0">
                      <a:moveTo>
                        <a:pt x="34" y="0"/>
                      </a:moveTo>
                      <a:cubicBezTo>
                        <a:pt x="1" y="0"/>
                        <a:pt x="1" y="67"/>
                        <a:pt x="1" y="100"/>
                      </a:cubicBezTo>
                      <a:cubicBezTo>
                        <a:pt x="1" y="167"/>
                        <a:pt x="1" y="234"/>
                        <a:pt x="34" y="234"/>
                      </a:cubicBezTo>
                      <a:cubicBezTo>
                        <a:pt x="68" y="234"/>
                        <a:pt x="68" y="167"/>
                        <a:pt x="68" y="100"/>
                      </a:cubicBezTo>
                      <a:cubicBezTo>
                        <a:pt x="68" y="67"/>
                        <a:pt x="68"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4023779" y="2417907"/>
                  <a:ext cx="64764" cy="305684"/>
                </a:xfrm>
                <a:custGeom>
                  <a:avLst/>
                  <a:gdLst/>
                  <a:ahLst/>
                  <a:cxnLst/>
                  <a:rect l="l" t="t" r="r" b="b"/>
                  <a:pathLst>
                    <a:path w="5138" h="24251" extrusionOk="0">
                      <a:moveTo>
                        <a:pt x="5138" y="0"/>
                      </a:moveTo>
                      <a:cubicBezTo>
                        <a:pt x="5104" y="67"/>
                        <a:pt x="5071" y="167"/>
                        <a:pt x="5038" y="234"/>
                      </a:cubicBezTo>
                      <a:lnTo>
                        <a:pt x="4904" y="968"/>
                      </a:lnTo>
                      <a:cubicBezTo>
                        <a:pt x="4737" y="1601"/>
                        <a:pt x="4571" y="2469"/>
                        <a:pt x="4337" y="3536"/>
                      </a:cubicBezTo>
                      <a:cubicBezTo>
                        <a:pt x="3870" y="5771"/>
                        <a:pt x="3236" y="8773"/>
                        <a:pt x="2536" y="12109"/>
                      </a:cubicBezTo>
                      <a:lnTo>
                        <a:pt x="735" y="20682"/>
                      </a:lnTo>
                      <a:cubicBezTo>
                        <a:pt x="501" y="21749"/>
                        <a:pt x="301" y="22650"/>
                        <a:pt x="168" y="23284"/>
                      </a:cubicBezTo>
                      <a:lnTo>
                        <a:pt x="34" y="23984"/>
                      </a:lnTo>
                      <a:cubicBezTo>
                        <a:pt x="1" y="24084"/>
                        <a:pt x="1" y="24151"/>
                        <a:pt x="1" y="24251"/>
                      </a:cubicBezTo>
                      <a:cubicBezTo>
                        <a:pt x="34" y="24151"/>
                        <a:pt x="67" y="24084"/>
                        <a:pt x="67" y="24017"/>
                      </a:cubicBezTo>
                      <a:cubicBezTo>
                        <a:pt x="134" y="23817"/>
                        <a:pt x="168" y="23584"/>
                        <a:pt x="268" y="23317"/>
                      </a:cubicBezTo>
                      <a:cubicBezTo>
                        <a:pt x="401" y="22683"/>
                        <a:pt x="601" y="21816"/>
                        <a:pt x="868" y="20715"/>
                      </a:cubicBezTo>
                      <a:cubicBezTo>
                        <a:pt x="1368" y="18547"/>
                        <a:pt x="2036" y="15511"/>
                        <a:pt x="2736" y="12176"/>
                      </a:cubicBezTo>
                      <a:cubicBezTo>
                        <a:pt x="3437" y="8807"/>
                        <a:pt x="4070" y="5771"/>
                        <a:pt x="4471" y="3569"/>
                      </a:cubicBezTo>
                      <a:cubicBezTo>
                        <a:pt x="4671" y="2502"/>
                        <a:pt x="4838" y="1601"/>
                        <a:pt x="4971" y="968"/>
                      </a:cubicBezTo>
                      <a:cubicBezTo>
                        <a:pt x="5038" y="667"/>
                        <a:pt x="5071" y="434"/>
                        <a:pt x="5104" y="267"/>
                      </a:cubicBezTo>
                      <a:cubicBezTo>
                        <a:pt x="5104" y="167"/>
                        <a:pt x="5138" y="100"/>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4143199" y="2515873"/>
                  <a:ext cx="21038" cy="39970"/>
                </a:xfrm>
                <a:custGeom>
                  <a:avLst/>
                  <a:gdLst/>
                  <a:ahLst/>
                  <a:cxnLst/>
                  <a:rect l="l" t="t" r="r" b="b"/>
                  <a:pathLst>
                    <a:path w="1669" h="3171" extrusionOk="0">
                      <a:moveTo>
                        <a:pt x="1601" y="0"/>
                      </a:moveTo>
                      <a:cubicBezTo>
                        <a:pt x="1101" y="334"/>
                        <a:pt x="701" y="834"/>
                        <a:pt x="467" y="1401"/>
                      </a:cubicBezTo>
                      <a:cubicBezTo>
                        <a:pt x="134" y="1935"/>
                        <a:pt x="0" y="2569"/>
                        <a:pt x="34" y="3169"/>
                      </a:cubicBezTo>
                      <a:cubicBezTo>
                        <a:pt x="35" y="3170"/>
                        <a:pt x="36" y="3170"/>
                        <a:pt x="38" y="3170"/>
                      </a:cubicBezTo>
                      <a:cubicBezTo>
                        <a:pt x="104" y="3170"/>
                        <a:pt x="210" y="2384"/>
                        <a:pt x="667" y="1502"/>
                      </a:cubicBezTo>
                      <a:cubicBezTo>
                        <a:pt x="1101" y="601"/>
                        <a:pt x="1668" y="34"/>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4151178" y="2515457"/>
                  <a:ext cx="13475" cy="53407"/>
                </a:xfrm>
                <a:custGeom>
                  <a:avLst/>
                  <a:gdLst/>
                  <a:ahLst/>
                  <a:cxnLst/>
                  <a:rect l="l" t="t" r="r" b="b"/>
                  <a:pathLst>
                    <a:path w="1069" h="4237" extrusionOk="0">
                      <a:moveTo>
                        <a:pt x="1002" y="0"/>
                      </a:moveTo>
                      <a:cubicBezTo>
                        <a:pt x="234" y="1268"/>
                        <a:pt x="1" y="2769"/>
                        <a:pt x="368" y="4237"/>
                      </a:cubicBezTo>
                      <a:cubicBezTo>
                        <a:pt x="368" y="3503"/>
                        <a:pt x="401" y="2802"/>
                        <a:pt x="468" y="2068"/>
                      </a:cubicBezTo>
                      <a:cubicBezTo>
                        <a:pt x="635" y="901"/>
                        <a:pt x="1068" y="0"/>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4369824" y="2520915"/>
                  <a:ext cx="39958" cy="13475"/>
                </a:xfrm>
                <a:custGeom>
                  <a:avLst/>
                  <a:gdLst/>
                  <a:ahLst/>
                  <a:cxnLst/>
                  <a:rect l="l" t="t" r="r" b="b"/>
                  <a:pathLst>
                    <a:path w="3170" h="1069" extrusionOk="0">
                      <a:moveTo>
                        <a:pt x="3170" y="1"/>
                      </a:moveTo>
                      <a:lnTo>
                        <a:pt x="1" y="34"/>
                      </a:lnTo>
                      <a:lnTo>
                        <a:pt x="368" y="1068"/>
                      </a:lnTo>
                      <a:lnTo>
                        <a:pt x="3136" y="401"/>
                      </a:lnTo>
                      <a:lnTo>
                        <a:pt x="3170"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4066674" y="2440192"/>
                  <a:ext cx="28185" cy="130789"/>
                </a:xfrm>
                <a:custGeom>
                  <a:avLst/>
                  <a:gdLst/>
                  <a:ahLst/>
                  <a:cxnLst/>
                  <a:rect l="l" t="t" r="r" b="b"/>
                  <a:pathLst>
                    <a:path w="2236" h="10376" extrusionOk="0">
                      <a:moveTo>
                        <a:pt x="1401" y="0"/>
                      </a:moveTo>
                      <a:lnTo>
                        <a:pt x="0" y="6738"/>
                      </a:lnTo>
                      <a:cubicBezTo>
                        <a:pt x="0" y="6738"/>
                        <a:pt x="2064" y="10375"/>
                        <a:pt x="2069" y="10375"/>
                      </a:cubicBezTo>
                      <a:cubicBezTo>
                        <a:pt x="2069" y="10375"/>
                        <a:pt x="2069" y="10375"/>
                        <a:pt x="2068" y="10374"/>
                      </a:cubicBezTo>
                      <a:cubicBezTo>
                        <a:pt x="2235" y="6838"/>
                        <a:pt x="2202" y="3436"/>
                        <a:pt x="1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3930023" y="2245937"/>
                  <a:ext cx="85777" cy="87882"/>
                </a:xfrm>
                <a:custGeom>
                  <a:avLst/>
                  <a:gdLst/>
                  <a:ahLst/>
                  <a:cxnLst/>
                  <a:rect l="l" t="t" r="r" b="b"/>
                  <a:pathLst>
                    <a:path w="6805" h="6972" extrusionOk="0">
                      <a:moveTo>
                        <a:pt x="0" y="0"/>
                      </a:moveTo>
                      <a:cubicBezTo>
                        <a:pt x="33" y="134"/>
                        <a:pt x="100" y="300"/>
                        <a:pt x="200" y="434"/>
                      </a:cubicBezTo>
                      <a:lnTo>
                        <a:pt x="834" y="1501"/>
                      </a:lnTo>
                      <a:cubicBezTo>
                        <a:pt x="1368" y="2435"/>
                        <a:pt x="2102" y="3669"/>
                        <a:pt x="2902" y="5104"/>
                      </a:cubicBezTo>
                      <a:lnTo>
                        <a:pt x="3870" y="6872"/>
                      </a:lnTo>
                      <a:lnTo>
                        <a:pt x="3903" y="6972"/>
                      </a:lnTo>
                      <a:lnTo>
                        <a:pt x="4003" y="6905"/>
                      </a:lnTo>
                      <a:cubicBezTo>
                        <a:pt x="4870" y="6171"/>
                        <a:pt x="5537" y="5504"/>
                        <a:pt x="6038" y="5037"/>
                      </a:cubicBezTo>
                      <a:cubicBezTo>
                        <a:pt x="6505" y="4537"/>
                        <a:pt x="6805" y="4303"/>
                        <a:pt x="6805" y="4270"/>
                      </a:cubicBezTo>
                      <a:lnTo>
                        <a:pt x="6805" y="4270"/>
                      </a:lnTo>
                      <a:cubicBezTo>
                        <a:pt x="6471" y="4437"/>
                        <a:pt x="6205" y="4670"/>
                        <a:pt x="5938" y="4904"/>
                      </a:cubicBezTo>
                      <a:cubicBezTo>
                        <a:pt x="5457" y="5320"/>
                        <a:pt x="4793" y="5982"/>
                        <a:pt x="3973" y="6625"/>
                      </a:cubicBezTo>
                      <a:lnTo>
                        <a:pt x="3973" y="6625"/>
                      </a:lnTo>
                      <a:cubicBezTo>
                        <a:pt x="3694" y="6120"/>
                        <a:pt x="3410" y="5560"/>
                        <a:pt x="3069" y="4970"/>
                      </a:cubicBezTo>
                      <a:cubicBezTo>
                        <a:pt x="2302" y="3536"/>
                        <a:pt x="1535" y="2302"/>
                        <a:pt x="967" y="1401"/>
                      </a:cubicBezTo>
                      <a:cubicBezTo>
                        <a:pt x="701" y="968"/>
                        <a:pt x="434" y="601"/>
                        <a:pt x="267" y="367"/>
                      </a:cubicBezTo>
                      <a:cubicBezTo>
                        <a:pt x="200" y="234"/>
                        <a:pt x="100" y="1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4023779" y="2301436"/>
                  <a:ext cx="39542" cy="31122"/>
                </a:xfrm>
                <a:custGeom>
                  <a:avLst/>
                  <a:gdLst/>
                  <a:ahLst/>
                  <a:cxnLst/>
                  <a:rect l="l" t="t" r="r" b="b"/>
                  <a:pathLst>
                    <a:path w="3137" h="2469" extrusionOk="0">
                      <a:moveTo>
                        <a:pt x="1435" y="0"/>
                      </a:moveTo>
                      <a:lnTo>
                        <a:pt x="1302" y="167"/>
                      </a:lnTo>
                      <a:cubicBezTo>
                        <a:pt x="835" y="701"/>
                        <a:pt x="401" y="1335"/>
                        <a:pt x="1" y="1968"/>
                      </a:cubicBezTo>
                      <a:cubicBezTo>
                        <a:pt x="488" y="1482"/>
                        <a:pt x="947" y="967"/>
                        <a:pt x="1353" y="450"/>
                      </a:cubicBezTo>
                      <a:lnTo>
                        <a:pt x="1353" y="450"/>
                      </a:lnTo>
                      <a:lnTo>
                        <a:pt x="1535" y="1101"/>
                      </a:lnTo>
                      <a:cubicBezTo>
                        <a:pt x="1669" y="1501"/>
                        <a:pt x="1802" y="1902"/>
                        <a:pt x="1935" y="2302"/>
                      </a:cubicBezTo>
                      <a:lnTo>
                        <a:pt x="1969" y="2469"/>
                      </a:lnTo>
                      <a:lnTo>
                        <a:pt x="2102" y="2302"/>
                      </a:lnTo>
                      <a:cubicBezTo>
                        <a:pt x="2402" y="1902"/>
                        <a:pt x="2703" y="1535"/>
                        <a:pt x="2869" y="1268"/>
                      </a:cubicBezTo>
                      <a:cubicBezTo>
                        <a:pt x="3003" y="1134"/>
                        <a:pt x="3070" y="1001"/>
                        <a:pt x="3136" y="868"/>
                      </a:cubicBezTo>
                      <a:cubicBezTo>
                        <a:pt x="3136" y="863"/>
                        <a:pt x="3134" y="861"/>
                        <a:pt x="3130" y="861"/>
                      </a:cubicBezTo>
                      <a:cubicBezTo>
                        <a:pt x="3102" y="861"/>
                        <a:pt x="2978" y="964"/>
                        <a:pt x="2803" y="1168"/>
                      </a:cubicBezTo>
                      <a:cubicBezTo>
                        <a:pt x="2598" y="1373"/>
                        <a:pt x="2341" y="1681"/>
                        <a:pt x="2056" y="2024"/>
                      </a:cubicBezTo>
                      <a:lnTo>
                        <a:pt x="2056" y="2024"/>
                      </a:lnTo>
                      <a:cubicBezTo>
                        <a:pt x="1963" y="1683"/>
                        <a:pt x="1849" y="1342"/>
                        <a:pt x="1735" y="1001"/>
                      </a:cubicBezTo>
                      <a:lnTo>
                        <a:pt x="1502" y="200"/>
                      </a:lnTo>
                      <a:lnTo>
                        <a:pt x="14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4015788" y="2298487"/>
                  <a:ext cx="8004" cy="26924"/>
                </a:xfrm>
                <a:custGeom>
                  <a:avLst/>
                  <a:gdLst/>
                  <a:ahLst/>
                  <a:cxnLst/>
                  <a:rect l="l" t="t" r="r" b="b"/>
                  <a:pathLst>
                    <a:path w="635" h="2136" extrusionOk="0">
                      <a:moveTo>
                        <a:pt x="1" y="1"/>
                      </a:moveTo>
                      <a:lnTo>
                        <a:pt x="1" y="1"/>
                      </a:lnTo>
                      <a:cubicBezTo>
                        <a:pt x="34" y="368"/>
                        <a:pt x="101" y="735"/>
                        <a:pt x="201" y="1102"/>
                      </a:cubicBezTo>
                      <a:cubicBezTo>
                        <a:pt x="268" y="1469"/>
                        <a:pt x="401" y="1835"/>
                        <a:pt x="635" y="2136"/>
                      </a:cubicBezTo>
                      <a:cubicBezTo>
                        <a:pt x="601" y="1769"/>
                        <a:pt x="535" y="1402"/>
                        <a:pt x="435" y="1035"/>
                      </a:cubicBezTo>
                      <a:cubicBezTo>
                        <a:pt x="368" y="668"/>
                        <a:pt x="234" y="3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3963654" y="2697939"/>
                  <a:ext cx="30706" cy="38861"/>
                </a:xfrm>
                <a:custGeom>
                  <a:avLst/>
                  <a:gdLst/>
                  <a:ahLst/>
                  <a:cxnLst/>
                  <a:rect l="l" t="t" r="r" b="b"/>
                  <a:pathLst>
                    <a:path w="2436" h="3083" extrusionOk="0">
                      <a:moveTo>
                        <a:pt x="1535" y="0"/>
                      </a:moveTo>
                      <a:cubicBezTo>
                        <a:pt x="1502" y="34"/>
                        <a:pt x="1669" y="200"/>
                        <a:pt x="1802" y="567"/>
                      </a:cubicBezTo>
                      <a:cubicBezTo>
                        <a:pt x="2169" y="1535"/>
                        <a:pt x="1602" y="2602"/>
                        <a:pt x="601" y="2902"/>
                      </a:cubicBezTo>
                      <a:cubicBezTo>
                        <a:pt x="234" y="3002"/>
                        <a:pt x="1" y="2969"/>
                        <a:pt x="1" y="3002"/>
                      </a:cubicBezTo>
                      <a:cubicBezTo>
                        <a:pt x="111" y="3057"/>
                        <a:pt x="231" y="3082"/>
                        <a:pt x="356" y="3082"/>
                      </a:cubicBezTo>
                      <a:cubicBezTo>
                        <a:pt x="458" y="3082"/>
                        <a:pt x="563" y="3066"/>
                        <a:pt x="668" y="3036"/>
                      </a:cubicBezTo>
                      <a:cubicBezTo>
                        <a:pt x="1802" y="2802"/>
                        <a:pt x="2436" y="1568"/>
                        <a:pt x="1935" y="501"/>
                      </a:cubicBezTo>
                      <a:cubicBezTo>
                        <a:pt x="1769" y="134"/>
                        <a:pt x="1535" y="0"/>
                        <a:pt x="1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3974166" y="2332546"/>
                  <a:ext cx="56357" cy="363301"/>
                </a:xfrm>
                <a:custGeom>
                  <a:avLst/>
                  <a:gdLst/>
                  <a:ahLst/>
                  <a:cxnLst/>
                  <a:rect l="l" t="t" r="r" b="b"/>
                  <a:pathLst>
                    <a:path w="4471" h="28822" extrusionOk="0">
                      <a:moveTo>
                        <a:pt x="4470" y="1"/>
                      </a:moveTo>
                      <a:cubicBezTo>
                        <a:pt x="4437" y="101"/>
                        <a:pt x="4437" y="201"/>
                        <a:pt x="4437" y="301"/>
                      </a:cubicBezTo>
                      <a:cubicBezTo>
                        <a:pt x="4404" y="501"/>
                        <a:pt x="4404" y="801"/>
                        <a:pt x="4370" y="1135"/>
                      </a:cubicBezTo>
                      <a:cubicBezTo>
                        <a:pt x="4304" y="1869"/>
                        <a:pt x="4237" y="2936"/>
                        <a:pt x="4104" y="4270"/>
                      </a:cubicBezTo>
                      <a:cubicBezTo>
                        <a:pt x="3870" y="6906"/>
                        <a:pt x="3470" y="10508"/>
                        <a:pt x="2869" y="14511"/>
                      </a:cubicBezTo>
                      <a:cubicBezTo>
                        <a:pt x="2236" y="18481"/>
                        <a:pt x="1535" y="22050"/>
                        <a:pt x="935" y="24618"/>
                      </a:cubicBezTo>
                      <a:cubicBezTo>
                        <a:pt x="668" y="25919"/>
                        <a:pt x="401" y="26953"/>
                        <a:pt x="234" y="27687"/>
                      </a:cubicBezTo>
                      <a:cubicBezTo>
                        <a:pt x="167" y="28021"/>
                        <a:pt x="101" y="28288"/>
                        <a:pt x="67" y="28521"/>
                      </a:cubicBezTo>
                      <a:cubicBezTo>
                        <a:pt x="34" y="28621"/>
                        <a:pt x="1" y="28721"/>
                        <a:pt x="1" y="28821"/>
                      </a:cubicBezTo>
                      <a:cubicBezTo>
                        <a:pt x="34" y="28721"/>
                        <a:pt x="67" y="28621"/>
                        <a:pt x="101" y="28521"/>
                      </a:cubicBezTo>
                      <a:lnTo>
                        <a:pt x="334" y="27687"/>
                      </a:lnTo>
                      <a:cubicBezTo>
                        <a:pt x="534" y="26987"/>
                        <a:pt x="801" y="25953"/>
                        <a:pt x="1101" y="24652"/>
                      </a:cubicBezTo>
                      <a:cubicBezTo>
                        <a:pt x="1702" y="22083"/>
                        <a:pt x="2469" y="18514"/>
                        <a:pt x="3069" y="14511"/>
                      </a:cubicBezTo>
                      <a:cubicBezTo>
                        <a:pt x="3703" y="10508"/>
                        <a:pt x="4070" y="6906"/>
                        <a:pt x="4270" y="4270"/>
                      </a:cubicBezTo>
                      <a:cubicBezTo>
                        <a:pt x="4370" y="2936"/>
                        <a:pt x="4404" y="1869"/>
                        <a:pt x="4437" y="1135"/>
                      </a:cubicBezTo>
                      <a:cubicBezTo>
                        <a:pt x="4470" y="801"/>
                        <a:pt x="4470" y="501"/>
                        <a:pt x="4470" y="301"/>
                      </a:cubicBezTo>
                      <a:cubicBezTo>
                        <a:pt x="4470" y="201"/>
                        <a:pt x="4470" y="101"/>
                        <a:pt x="4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3918666" y="2684906"/>
                  <a:ext cx="87050" cy="14408"/>
                </a:xfrm>
                <a:custGeom>
                  <a:avLst/>
                  <a:gdLst/>
                  <a:ahLst/>
                  <a:cxnLst/>
                  <a:rect l="l" t="t" r="r" b="b"/>
                  <a:pathLst>
                    <a:path w="6906" h="1143" extrusionOk="0">
                      <a:moveTo>
                        <a:pt x="0" y="0"/>
                      </a:moveTo>
                      <a:lnTo>
                        <a:pt x="0" y="0"/>
                      </a:lnTo>
                      <a:cubicBezTo>
                        <a:pt x="267" y="200"/>
                        <a:pt x="601" y="334"/>
                        <a:pt x="934" y="467"/>
                      </a:cubicBezTo>
                      <a:cubicBezTo>
                        <a:pt x="1702" y="767"/>
                        <a:pt x="2536" y="967"/>
                        <a:pt x="3370" y="1068"/>
                      </a:cubicBezTo>
                      <a:cubicBezTo>
                        <a:pt x="3787" y="1118"/>
                        <a:pt x="4203" y="1143"/>
                        <a:pt x="4620" y="1143"/>
                      </a:cubicBezTo>
                      <a:cubicBezTo>
                        <a:pt x="5037" y="1143"/>
                        <a:pt x="5454" y="1118"/>
                        <a:pt x="5871" y="1068"/>
                      </a:cubicBezTo>
                      <a:cubicBezTo>
                        <a:pt x="6205" y="1034"/>
                        <a:pt x="6572" y="967"/>
                        <a:pt x="6905" y="834"/>
                      </a:cubicBezTo>
                      <a:lnTo>
                        <a:pt x="6905" y="834"/>
                      </a:lnTo>
                      <a:cubicBezTo>
                        <a:pt x="6322" y="884"/>
                        <a:pt x="5738" y="909"/>
                        <a:pt x="5154" y="909"/>
                      </a:cubicBezTo>
                      <a:cubicBezTo>
                        <a:pt x="4570" y="909"/>
                        <a:pt x="3987" y="884"/>
                        <a:pt x="3403" y="834"/>
                      </a:cubicBezTo>
                      <a:cubicBezTo>
                        <a:pt x="2235" y="667"/>
                        <a:pt x="1101" y="36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3776973" y="2638166"/>
                  <a:ext cx="58033" cy="27403"/>
                </a:xfrm>
                <a:custGeom>
                  <a:avLst/>
                  <a:gdLst/>
                  <a:ahLst/>
                  <a:cxnLst/>
                  <a:rect l="l" t="t" r="r" b="b"/>
                  <a:pathLst>
                    <a:path w="4604" h="2174" extrusionOk="0">
                      <a:moveTo>
                        <a:pt x="13" y="0"/>
                      </a:moveTo>
                      <a:cubicBezTo>
                        <a:pt x="6" y="0"/>
                        <a:pt x="2" y="2"/>
                        <a:pt x="0" y="5"/>
                      </a:cubicBezTo>
                      <a:cubicBezTo>
                        <a:pt x="1368" y="1040"/>
                        <a:pt x="2902" y="1773"/>
                        <a:pt x="4570" y="2174"/>
                      </a:cubicBezTo>
                      <a:cubicBezTo>
                        <a:pt x="4603" y="2140"/>
                        <a:pt x="3536" y="1740"/>
                        <a:pt x="2268" y="1140"/>
                      </a:cubicBezTo>
                      <a:cubicBezTo>
                        <a:pt x="1066" y="570"/>
                        <a:pt x="134"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3732402" y="2597024"/>
                  <a:ext cx="1273" cy="2534"/>
                </a:xfrm>
                <a:custGeom>
                  <a:avLst/>
                  <a:gdLst/>
                  <a:ahLst/>
                  <a:cxnLst/>
                  <a:rect l="l" t="t" r="r" b="b"/>
                  <a:pathLst>
                    <a:path w="101" h="201" extrusionOk="0">
                      <a:moveTo>
                        <a:pt x="67" y="0"/>
                      </a:moveTo>
                      <a:cubicBezTo>
                        <a:pt x="34" y="0"/>
                        <a:pt x="0" y="34"/>
                        <a:pt x="0" y="101"/>
                      </a:cubicBezTo>
                      <a:cubicBezTo>
                        <a:pt x="0" y="167"/>
                        <a:pt x="34" y="201"/>
                        <a:pt x="67" y="201"/>
                      </a:cubicBezTo>
                      <a:cubicBezTo>
                        <a:pt x="100" y="201"/>
                        <a:pt x="100" y="167"/>
                        <a:pt x="100" y="101"/>
                      </a:cubicBezTo>
                      <a:cubicBezTo>
                        <a:pt x="100" y="34"/>
                        <a:pt x="100" y="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3723566" y="2338432"/>
                  <a:ext cx="6744" cy="39113"/>
                </a:xfrm>
                <a:custGeom>
                  <a:avLst/>
                  <a:gdLst/>
                  <a:ahLst/>
                  <a:cxnLst/>
                  <a:rect l="l" t="t" r="r" b="b"/>
                  <a:pathLst>
                    <a:path w="535" h="3103" extrusionOk="0">
                      <a:moveTo>
                        <a:pt x="501" y="1"/>
                      </a:moveTo>
                      <a:cubicBezTo>
                        <a:pt x="334" y="468"/>
                        <a:pt x="201" y="1001"/>
                        <a:pt x="168" y="1535"/>
                      </a:cubicBezTo>
                      <a:cubicBezTo>
                        <a:pt x="34" y="2036"/>
                        <a:pt x="1" y="2569"/>
                        <a:pt x="1" y="3103"/>
                      </a:cubicBezTo>
                      <a:cubicBezTo>
                        <a:pt x="201" y="2603"/>
                        <a:pt x="334" y="2102"/>
                        <a:pt x="368" y="1569"/>
                      </a:cubicBezTo>
                      <a:cubicBezTo>
                        <a:pt x="501" y="1035"/>
                        <a:pt x="534" y="50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3792099" y="2345163"/>
                  <a:ext cx="23143" cy="17256"/>
                </a:xfrm>
                <a:custGeom>
                  <a:avLst/>
                  <a:gdLst/>
                  <a:ahLst/>
                  <a:cxnLst/>
                  <a:rect l="l" t="t" r="r" b="b"/>
                  <a:pathLst>
                    <a:path w="1836" h="1369" extrusionOk="0">
                      <a:moveTo>
                        <a:pt x="34" y="0"/>
                      </a:moveTo>
                      <a:lnTo>
                        <a:pt x="34" y="0"/>
                      </a:lnTo>
                      <a:cubicBezTo>
                        <a:pt x="1" y="67"/>
                        <a:pt x="401" y="334"/>
                        <a:pt x="902" y="701"/>
                      </a:cubicBezTo>
                      <a:cubicBezTo>
                        <a:pt x="1168" y="968"/>
                        <a:pt x="1469" y="1168"/>
                        <a:pt x="1802" y="1368"/>
                      </a:cubicBezTo>
                      <a:cubicBezTo>
                        <a:pt x="1836" y="1335"/>
                        <a:pt x="1535" y="901"/>
                        <a:pt x="1035" y="534"/>
                      </a:cubicBezTo>
                      <a:cubicBezTo>
                        <a:pt x="735" y="267"/>
                        <a:pt x="401" y="67"/>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3628121" y="2396037"/>
                  <a:ext cx="21454" cy="11786"/>
                </a:xfrm>
                <a:custGeom>
                  <a:avLst/>
                  <a:gdLst/>
                  <a:ahLst/>
                  <a:cxnLst/>
                  <a:rect l="l" t="t" r="r" b="b"/>
                  <a:pathLst>
                    <a:path w="1702" h="935" extrusionOk="0">
                      <a:moveTo>
                        <a:pt x="34" y="1"/>
                      </a:moveTo>
                      <a:cubicBezTo>
                        <a:pt x="1" y="34"/>
                        <a:pt x="368" y="301"/>
                        <a:pt x="801" y="568"/>
                      </a:cubicBezTo>
                      <a:cubicBezTo>
                        <a:pt x="1068" y="768"/>
                        <a:pt x="1368" y="868"/>
                        <a:pt x="1702" y="935"/>
                      </a:cubicBezTo>
                      <a:cubicBezTo>
                        <a:pt x="1702" y="901"/>
                        <a:pt x="1368" y="634"/>
                        <a:pt x="935" y="368"/>
                      </a:cubicBezTo>
                      <a:cubicBezTo>
                        <a:pt x="668" y="167"/>
                        <a:pt x="368" y="67"/>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3600377" y="2474667"/>
                  <a:ext cx="37424" cy="11786"/>
                </a:xfrm>
                <a:custGeom>
                  <a:avLst/>
                  <a:gdLst/>
                  <a:ahLst/>
                  <a:cxnLst/>
                  <a:rect l="l" t="t" r="r" b="b"/>
                  <a:pathLst>
                    <a:path w="2969" h="935" extrusionOk="0">
                      <a:moveTo>
                        <a:pt x="2969" y="0"/>
                      </a:moveTo>
                      <a:lnTo>
                        <a:pt x="2969" y="0"/>
                      </a:lnTo>
                      <a:cubicBezTo>
                        <a:pt x="2435" y="34"/>
                        <a:pt x="1935" y="167"/>
                        <a:pt x="1434" y="367"/>
                      </a:cubicBezTo>
                      <a:cubicBezTo>
                        <a:pt x="934" y="467"/>
                        <a:pt x="467" y="668"/>
                        <a:pt x="0" y="934"/>
                      </a:cubicBezTo>
                      <a:cubicBezTo>
                        <a:pt x="534" y="868"/>
                        <a:pt x="1034" y="734"/>
                        <a:pt x="1501" y="568"/>
                      </a:cubicBezTo>
                      <a:cubicBezTo>
                        <a:pt x="2002" y="434"/>
                        <a:pt x="2502" y="234"/>
                        <a:pt x="29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3586915" y="2552036"/>
                  <a:ext cx="6744" cy="35748"/>
                </a:xfrm>
                <a:custGeom>
                  <a:avLst/>
                  <a:gdLst/>
                  <a:ahLst/>
                  <a:cxnLst/>
                  <a:rect l="l" t="t" r="r" b="b"/>
                  <a:pathLst>
                    <a:path w="535" h="2836" extrusionOk="0">
                      <a:moveTo>
                        <a:pt x="134" y="0"/>
                      </a:moveTo>
                      <a:cubicBezTo>
                        <a:pt x="1" y="968"/>
                        <a:pt x="167" y="1935"/>
                        <a:pt x="534" y="2836"/>
                      </a:cubicBezTo>
                      <a:cubicBezTo>
                        <a:pt x="534" y="2335"/>
                        <a:pt x="468" y="1868"/>
                        <a:pt x="368" y="1401"/>
                      </a:cubicBezTo>
                      <a:cubicBezTo>
                        <a:pt x="334" y="934"/>
                        <a:pt x="234" y="467"/>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3738705" y="2406134"/>
                  <a:ext cx="37853" cy="12618"/>
                </a:xfrm>
                <a:custGeom>
                  <a:avLst/>
                  <a:gdLst/>
                  <a:ahLst/>
                  <a:cxnLst/>
                  <a:rect l="l" t="t" r="r" b="b"/>
                  <a:pathLst>
                    <a:path w="3003" h="1001" extrusionOk="0">
                      <a:moveTo>
                        <a:pt x="3003" y="0"/>
                      </a:moveTo>
                      <a:lnTo>
                        <a:pt x="3003" y="0"/>
                      </a:lnTo>
                      <a:cubicBezTo>
                        <a:pt x="1935" y="100"/>
                        <a:pt x="901" y="434"/>
                        <a:pt x="1" y="1001"/>
                      </a:cubicBezTo>
                      <a:cubicBezTo>
                        <a:pt x="501" y="868"/>
                        <a:pt x="1035" y="734"/>
                        <a:pt x="1502" y="534"/>
                      </a:cubicBezTo>
                      <a:cubicBezTo>
                        <a:pt x="2035" y="401"/>
                        <a:pt x="2536" y="234"/>
                        <a:pt x="30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3801352" y="2286298"/>
                  <a:ext cx="47533" cy="8836"/>
                </a:xfrm>
                <a:custGeom>
                  <a:avLst/>
                  <a:gdLst/>
                  <a:ahLst/>
                  <a:cxnLst/>
                  <a:rect l="l" t="t" r="r" b="b"/>
                  <a:pathLst>
                    <a:path w="3771" h="701" extrusionOk="0">
                      <a:moveTo>
                        <a:pt x="1" y="0"/>
                      </a:moveTo>
                      <a:cubicBezTo>
                        <a:pt x="601" y="201"/>
                        <a:pt x="1235" y="367"/>
                        <a:pt x="1869" y="467"/>
                      </a:cubicBezTo>
                      <a:cubicBezTo>
                        <a:pt x="2469" y="601"/>
                        <a:pt x="3103" y="701"/>
                        <a:pt x="3770" y="701"/>
                      </a:cubicBezTo>
                      <a:cubicBezTo>
                        <a:pt x="3170" y="467"/>
                        <a:pt x="2536" y="334"/>
                        <a:pt x="1902" y="234"/>
                      </a:cubicBezTo>
                      <a:cubicBezTo>
                        <a:pt x="1268" y="67"/>
                        <a:pt x="635"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3904788" y="2264428"/>
                  <a:ext cx="11370" cy="33239"/>
                </a:xfrm>
                <a:custGeom>
                  <a:avLst/>
                  <a:gdLst/>
                  <a:ahLst/>
                  <a:cxnLst/>
                  <a:rect l="l" t="t" r="r" b="b"/>
                  <a:pathLst>
                    <a:path w="902" h="2637" extrusionOk="0">
                      <a:moveTo>
                        <a:pt x="901" y="1"/>
                      </a:moveTo>
                      <a:lnTo>
                        <a:pt x="901" y="1"/>
                      </a:lnTo>
                      <a:cubicBezTo>
                        <a:pt x="634" y="401"/>
                        <a:pt x="468" y="835"/>
                        <a:pt x="334" y="1268"/>
                      </a:cubicBezTo>
                      <a:cubicBezTo>
                        <a:pt x="167" y="1702"/>
                        <a:pt x="34" y="2169"/>
                        <a:pt x="1" y="2636"/>
                      </a:cubicBezTo>
                      <a:cubicBezTo>
                        <a:pt x="234" y="2236"/>
                        <a:pt x="434" y="1802"/>
                        <a:pt x="534" y="1335"/>
                      </a:cubicBezTo>
                      <a:cubicBezTo>
                        <a:pt x="735" y="902"/>
                        <a:pt x="835" y="468"/>
                        <a:pt x="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3931284" y="2330441"/>
                  <a:ext cx="23130" cy="29029"/>
                </a:xfrm>
                <a:custGeom>
                  <a:avLst/>
                  <a:gdLst/>
                  <a:ahLst/>
                  <a:cxnLst/>
                  <a:rect l="l" t="t" r="r" b="b"/>
                  <a:pathLst>
                    <a:path w="1835" h="2303" extrusionOk="0">
                      <a:moveTo>
                        <a:pt x="0" y="1"/>
                      </a:moveTo>
                      <a:cubicBezTo>
                        <a:pt x="434" y="902"/>
                        <a:pt x="1034" y="1669"/>
                        <a:pt x="1835" y="2303"/>
                      </a:cubicBezTo>
                      <a:cubicBezTo>
                        <a:pt x="1568" y="1869"/>
                        <a:pt x="1268" y="1469"/>
                        <a:pt x="968" y="1135"/>
                      </a:cubicBezTo>
                      <a:cubicBezTo>
                        <a:pt x="667" y="701"/>
                        <a:pt x="367" y="3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897225" y="2377117"/>
                  <a:ext cx="4639" cy="35748"/>
                </a:xfrm>
                <a:custGeom>
                  <a:avLst/>
                  <a:gdLst/>
                  <a:ahLst/>
                  <a:cxnLst/>
                  <a:rect l="l" t="t" r="r" b="b"/>
                  <a:pathLst>
                    <a:path w="368" h="2836" extrusionOk="0">
                      <a:moveTo>
                        <a:pt x="67" y="1"/>
                      </a:moveTo>
                      <a:cubicBezTo>
                        <a:pt x="0" y="468"/>
                        <a:pt x="0" y="968"/>
                        <a:pt x="67" y="1435"/>
                      </a:cubicBezTo>
                      <a:cubicBezTo>
                        <a:pt x="67" y="1902"/>
                        <a:pt x="167" y="2369"/>
                        <a:pt x="300" y="2836"/>
                      </a:cubicBezTo>
                      <a:cubicBezTo>
                        <a:pt x="367" y="2369"/>
                        <a:pt x="367" y="1869"/>
                        <a:pt x="300" y="1402"/>
                      </a:cubicBezTo>
                      <a:cubicBezTo>
                        <a:pt x="300" y="935"/>
                        <a:pt x="234" y="468"/>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824482" y="2425432"/>
                  <a:ext cx="19777" cy="17332"/>
                </a:xfrm>
                <a:custGeom>
                  <a:avLst/>
                  <a:gdLst/>
                  <a:ahLst/>
                  <a:cxnLst/>
                  <a:rect l="l" t="t" r="r" b="b"/>
                  <a:pathLst>
                    <a:path w="1569" h="1375" extrusionOk="0">
                      <a:moveTo>
                        <a:pt x="48" y="1"/>
                      </a:moveTo>
                      <a:cubicBezTo>
                        <a:pt x="42" y="1"/>
                        <a:pt x="38" y="2"/>
                        <a:pt x="34" y="4"/>
                      </a:cubicBezTo>
                      <a:cubicBezTo>
                        <a:pt x="0" y="37"/>
                        <a:pt x="301" y="404"/>
                        <a:pt x="701" y="771"/>
                      </a:cubicBezTo>
                      <a:cubicBezTo>
                        <a:pt x="1079" y="1117"/>
                        <a:pt x="1427" y="1374"/>
                        <a:pt x="1493" y="1374"/>
                      </a:cubicBezTo>
                      <a:cubicBezTo>
                        <a:pt x="1497" y="1374"/>
                        <a:pt x="1500" y="1373"/>
                        <a:pt x="1502" y="1371"/>
                      </a:cubicBezTo>
                      <a:cubicBezTo>
                        <a:pt x="1568" y="1338"/>
                        <a:pt x="1235" y="971"/>
                        <a:pt x="868" y="604"/>
                      </a:cubicBezTo>
                      <a:cubicBezTo>
                        <a:pt x="490" y="258"/>
                        <a:pt x="142"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844246" y="2481814"/>
                  <a:ext cx="28185" cy="8042"/>
                </a:xfrm>
                <a:custGeom>
                  <a:avLst/>
                  <a:gdLst/>
                  <a:ahLst/>
                  <a:cxnLst/>
                  <a:rect l="l" t="t" r="r" b="b"/>
                  <a:pathLst>
                    <a:path w="2236" h="638" extrusionOk="0">
                      <a:moveTo>
                        <a:pt x="2235" y="1"/>
                      </a:moveTo>
                      <a:lnTo>
                        <a:pt x="2235" y="1"/>
                      </a:lnTo>
                      <a:cubicBezTo>
                        <a:pt x="1868" y="34"/>
                        <a:pt x="1468" y="134"/>
                        <a:pt x="1134" y="267"/>
                      </a:cubicBezTo>
                      <a:cubicBezTo>
                        <a:pt x="734" y="334"/>
                        <a:pt x="367" y="468"/>
                        <a:pt x="0" y="634"/>
                      </a:cubicBezTo>
                      <a:cubicBezTo>
                        <a:pt x="51" y="636"/>
                        <a:pt x="101" y="637"/>
                        <a:pt x="151" y="637"/>
                      </a:cubicBezTo>
                      <a:cubicBezTo>
                        <a:pt x="897" y="637"/>
                        <a:pt x="1610" y="407"/>
                        <a:pt x="2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4"/>
                <p:cNvSpPr/>
                <p:nvPr/>
              </p:nvSpPr>
              <p:spPr>
                <a:xfrm>
                  <a:off x="3967435" y="2416646"/>
                  <a:ext cx="6328" cy="34071"/>
                </a:xfrm>
                <a:custGeom>
                  <a:avLst/>
                  <a:gdLst/>
                  <a:ahLst/>
                  <a:cxnLst/>
                  <a:rect l="l" t="t" r="r" b="b"/>
                  <a:pathLst>
                    <a:path w="502" h="2703" extrusionOk="0">
                      <a:moveTo>
                        <a:pt x="134" y="0"/>
                      </a:moveTo>
                      <a:lnTo>
                        <a:pt x="134" y="0"/>
                      </a:lnTo>
                      <a:cubicBezTo>
                        <a:pt x="1" y="901"/>
                        <a:pt x="134" y="1868"/>
                        <a:pt x="501" y="2702"/>
                      </a:cubicBezTo>
                      <a:cubicBezTo>
                        <a:pt x="501" y="2268"/>
                        <a:pt x="435" y="1801"/>
                        <a:pt x="368" y="1334"/>
                      </a:cubicBezTo>
                      <a:cubicBezTo>
                        <a:pt x="334" y="901"/>
                        <a:pt x="268" y="434"/>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4"/>
                <p:cNvSpPr/>
                <p:nvPr/>
              </p:nvSpPr>
              <p:spPr>
                <a:xfrm>
                  <a:off x="3937170" y="2496108"/>
                  <a:ext cx="14723" cy="29874"/>
                </a:xfrm>
                <a:custGeom>
                  <a:avLst/>
                  <a:gdLst/>
                  <a:ahLst/>
                  <a:cxnLst/>
                  <a:rect l="l" t="t" r="r" b="b"/>
                  <a:pathLst>
                    <a:path w="1168" h="2370" extrusionOk="0">
                      <a:moveTo>
                        <a:pt x="0" y="1"/>
                      </a:moveTo>
                      <a:cubicBezTo>
                        <a:pt x="67" y="434"/>
                        <a:pt x="267" y="835"/>
                        <a:pt x="501" y="1235"/>
                      </a:cubicBezTo>
                      <a:cubicBezTo>
                        <a:pt x="667" y="1635"/>
                        <a:pt x="901" y="2002"/>
                        <a:pt x="1168" y="2369"/>
                      </a:cubicBezTo>
                      <a:cubicBezTo>
                        <a:pt x="1068" y="1935"/>
                        <a:pt x="901" y="1502"/>
                        <a:pt x="667" y="1135"/>
                      </a:cubicBezTo>
                      <a:cubicBezTo>
                        <a:pt x="501" y="701"/>
                        <a:pt x="267" y="3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3873250" y="2537742"/>
                  <a:ext cx="13475" cy="38685"/>
                </a:xfrm>
                <a:custGeom>
                  <a:avLst/>
                  <a:gdLst/>
                  <a:ahLst/>
                  <a:cxnLst/>
                  <a:rect l="l" t="t" r="r" b="b"/>
                  <a:pathLst>
                    <a:path w="1069" h="3069" extrusionOk="0">
                      <a:moveTo>
                        <a:pt x="1068" y="0"/>
                      </a:moveTo>
                      <a:lnTo>
                        <a:pt x="1068" y="0"/>
                      </a:lnTo>
                      <a:cubicBezTo>
                        <a:pt x="768" y="467"/>
                        <a:pt x="568" y="967"/>
                        <a:pt x="401" y="1501"/>
                      </a:cubicBezTo>
                      <a:cubicBezTo>
                        <a:pt x="201" y="2002"/>
                        <a:pt x="68" y="2535"/>
                        <a:pt x="1" y="3069"/>
                      </a:cubicBezTo>
                      <a:cubicBezTo>
                        <a:pt x="268" y="2602"/>
                        <a:pt x="501" y="2102"/>
                        <a:pt x="635" y="1568"/>
                      </a:cubicBezTo>
                      <a:cubicBezTo>
                        <a:pt x="835" y="1068"/>
                        <a:pt x="1002" y="534"/>
                        <a:pt x="1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3831629" y="2594503"/>
                  <a:ext cx="8420" cy="24403"/>
                </a:xfrm>
                <a:custGeom>
                  <a:avLst/>
                  <a:gdLst/>
                  <a:ahLst/>
                  <a:cxnLst/>
                  <a:rect l="l" t="t" r="r" b="b"/>
                  <a:pathLst>
                    <a:path w="668" h="1936" extrusionOk="0">
                      <a:moveTo>
                        <a:pt x="1" y="0"/>
                      </a:moveTo>
                      <a:cubicBezTo>
                        <a:pt x="1" y="334"/>
                        <a:pt x="67" y="667"/>
                        <a:pt x="234" y="1001"/>
                      </a:cubicBezTo>
                      <a:cubicBezTo>
                        <a:pt x="334" y="1335"/>
                        <a:pt x="468" y="1668"/>
                        <a:pt x="668" y="1935"/>
                      </a:cubicBezTo>
                      <a:cubicBezTo>
                        <a:pt x="668" y="1601"/>
                        <a:pt x="601" y="1235"/>
                        <a:pt x="434" y="934"/>
                      </a:cubicBezTo>
                      <a:cubicBezTo>
                        <a:pt x="367" y="601"/>
                        <a:pt x="201" y="26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3921603" y="2611318"/>
                  <a:ext cx="34071" cy="17672"/>
                </a:xfrm>
                <a:custGeom>
                  <a:avLst/>
                  <a:gdLst/>
                  <a:ahLst/>
                  <a:cxnLst/>
                  <a:rect l="l" t="t" r="r" b="b"/>
                  <a:pathLst>
                    <a:path w="2703" h="1402" extrusionOk="0">
                      <a:moveTo>
                        <a:pt x="2703" y="1"/>
                      </a:moveTo>
                      <a:lnTo>
                        <a:pt x="2703" y="1"/>
                      </a:lnTo>
                      <a:cubicBezTo>
                        <a:pt x="2203" y="134"/>
                        <a:pt x="1736" y="334"/>
                        <a:pt x="1302" y="601"/>
                      </a:cubicBezTo>
                      <a:cubicBezTo>
                        <a:pt x="835" y="801"/>
                        <a:pt x="401" y="1068"/>
                        <a:pt x="1" y="1402"/>
                      </a:cubicBezTo>
                      <a:cubicBezTo>
                        <a:pt x="501" y="1268"/>
                        <a:pt x="968" y="1068"/>
                        <a:pt x="1402" y="801"/>
                      </a:cubicBezTo>
                      <a:cubicBezTo>
                        <a:pt x="1869" y="601"/>
                        <a:pt x="2303" y="334"/>
                        <a:pt x="2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3879137" y="2652939"/>
                  <a:ext cx="3807" cy="22298"/>
                </a:xfrm>
                <a:custGeom>
                  <a:avLst/>
                  <a:gdLst/>
                  <a:ahLst/>
                  <a:cxnLst/>
                  <a:rect l="l" t="t" r="r" b="b"/>
                  <a:pathLst>
                    <a:path w="302" h="1769" extrusionOk="0">
                      <a:moveTo>
                        <a:pt x="68" y="1"/>
                      </a:moveTo>
                      <a:cubicBezTo>
                        <a:pt x="1" y="1"/>
                        <a:pt x="1" y="401"/>
                        <a:pt x="34" y="902"/>
                      </a:cubicBezTo>
                      <a:cubicBezTo>
                        <a:pt x="34" y="1202"/>
                        <a:pt x="101" y="1502"/>
                        <a:pt x="234" y="1769"/>
                      </a:cubicBezTo>
                      <a:cubicBezTo>
                        <a:pt x="301" y="1769"/>
                        <a:pt x="301" y="1369"/>
                        <a:pt x="268" y="902"/>
                      </a:cubicBezTo>
                      <a:cubicBezTo>
                        <a:pt x="268" y="568"/>
                        <a:pt x="201" y="268"/>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3790007" y="2653784"/>
                  <a:ext cx="6731" cy="23168"/>
                </a:xfrm>
                <a:custGeom>
                  <a:avLst/>
                  <a:gdLst/>
                  <a:ahLst/>
                  <a:cxnLst/>
                  <a:rect l="l" t="t" r="r" b="b"/>
                  <a:pathLst>
                    <a:path w="534" h="1838" extrusionOk="0">
                      <a:moveTo>
                        <a:pt x="100" y="1"/>
                      </a:moveTo>
                      <a:cubicBezTo>
                        <a:pt x="0" y="301"/>
                        <a:pt x="0" y="668"/>
                        <a:pt x="100" y="968"/>
                      </a:cubicBezTo>
                      <a:cubicBezTo>
                        <a:pt x="196" y="1479"/>
                        <a:pt x="476" y="1837"/>
                        <a:pt x="528" y="1837"/>
                      </a:cubicBezTo>
                      <a:cubicBezTo>
                        <a:pt x="531" y="1837"/>
                        <a:pt x="532" y="1837"/>
                        <a:pt x="534" y="1835"/>
                      </a:cubicBezTo>
                      <a:cubicBezTo>
                        <a:pt x="501" y="1502"/>
                        <a:pt x="400" y="1202"/>
                        <a:pt x="300" y="935"/>
                      </a:cubicBezTo>
                      <a:cubicBezTo>
                        <a:pt x="267" y="601"/>
                        <a:pt x="200" y="30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3915717" y="2708023"/>
                  <a:ext cx="27353" cy="8849"/>
                </a:xfrm>
                <a:custGeom>
                  <a:avLst/>
                  <a:gdLst/>
                  <a:ahLst/>
                  <a:cxnLst/>
                  <a:rect l="l" t="t" r="r" b="b"/>
                  <a:pathLst>
                    <a:path w="2170" h="702" extrusionOk="0">
                      <a:moveTo>
                        <a:pt x="2169" y="1"/>
                      </a:moveTo>
                      <a:cubicBezTo>
                        <a:pt x="1769" y="1"/>
                        <a:pt x="1402" y="101"/>
                        <a:pt x="1035" y="268"/>
                      </a:cubicBezTo>
                      <a:cubicBezTo>
                        <a:pt x="668" y="334"/>
                        <a:pt x="301" y="501"/>
                        <a:pt x="1" y="701"/>
                      </a:cubicBezTo>
                      <a:cubicBezTo>
                        <a:pt x="368" y="701"/>
                        <a:pt x="768" y="601"/>
                        <a:pt x="1102" y="468"/>
                      </a:cubicBezTo>
                      <a:cubicBezTo>
                        <a:pt x="1502" y="368"/>
                        <a:pt x="1836" y="201"/>
                        <a:pt x="2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4001922" y="2710128"/>
                  <a:ext cx="5471" cy="19349"/>
                </a:xfrm>
                <a:custGeom>
                  <a:avLst/>
                  <a:gdLst/>
                  <a:ahLst/>
                  <a:cxnLst/>
                  <a:rect l="l" t="t" r="r" b="b"/>
                  <a:pathLst>
                    <a:path w="434" h="1535" extrusionOk="0">
                      <a:moveTo>
                        <a:pt x="67" y="1"/>
                      </a:moveTo>
                      <a:cubicBezTo>
                        <a:pt x="0" y="34"/>
                        <a:pt x="34" y="367"/>
                        <a:pt x="100" y="801"/>
                      </a:cubicBezTo>
                      <a:cubicBezTo>
                        <a:pt x="200" y="1235"/>
                        <a:pt x="300" y="1535"/>
                        <a:pt x="367" y="1535"/>
                      </a:cubicBezTo>
                      <a:cubicBezTo>
                        <a:pt x="434" y="1535"/>
                        <a:pt x="400" y="1201"/>
                        <a:pt x="300" y="768"/>
                      </a:cubicBezTo>
                      <a:cubicBezTo>
                        <a:pt x="234" y="334"/>
                        <a:pt x="134"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4004015" y="2632343"/>
                  <a:ext cx="10525" cy="23559"/>
                </a:xfrm>
                <a:custGeom>
                  <a:avLst/>
                  <a:gdLst/>
                  <a:ahLst/>
                  <a:cxnLst/>
                  <a:rect l="l" t="t" r="r" b="b"/>
                  <a:pathLst>
                    <a:path w="835" h="1869" extrusionOk="0">
                      <a:moveTo>
                        <a:pt x="1" y="0"/>
                      </a:moveTo>
                      <a:lnTo>
                        <a:pt x="1" y="0"/>
                      </a:lnTo>
                      <a:cubicBezTo>
                        <a:pt x="34" y="334"/>
                        <a:pt x="134" y="668"/>
                        <a:pt x="301" y="1001"/>
                      </a:cubicBezTo>
                      <a:cubicBezTo>
                        <a:pt x="435" y="1301"/>
                        <a:pt x="601" y="1635"/>
                        <a:pt x="835" y="1868"/>
                      </a:cubicBezTo>
                      <a:cubicBezTo>
                        <a:pt x="802" y="1535"/>
                        <a:pt x="668" y="1201"/>
                        <a:pt x="501" y="901"/>
                      </a:cubicBezTo>
                      <a:cubicBezTo>
                        <a:pt x="401" y="568"/>
                        <a:pt x="234" y="26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4016216" y="2575583"/>
                  <a:ext cx="23130" cy="14307"/>
                </a:xfrm>
                <a:custGeom>
                  <a:avLst/>
                  <a:gdLst/>
                  <a:ahLst/>
                  <a:cxnLst/>
                  <a:rect l="l" t="t" r="r" b="b"/>
                  <a:pathLst>
                    <a:path w="1835" h="1135" extrusionOk="0">
                      <a:moveTo>
                        <a:pt x="1802" y="0"/>
                      </a:moveTo>
                      <a:lnTo>
                        <a:pt x="1802" y="0"/>
                      </a:lnTo>
                      <a:cubicBezTo>
                        <a:pt x="1468" y="100"/>
                        <a:pt x="1134" y="267"/>
                        <a:pt x="834" y="467"/>
                      </a:cubicBezTo>
                      <a:cubicBezTo>
                        <a:pt x="534" y="634"/>
                        <a:pt x="234" y="868"/>
                        <a:pt x="0" y="1134"/>
                      </a:cubicBezTo>
                      <a:cubicBezTo>
                        <a:pt x="334" y="1034"/>
                        <a:pt x="667" y="868"/>
                        <a:pt x="968" y="667"/>
                      </a:cubicBezTo>
                      <a:cubicBezTo>
                        <a:pt x="1468" y="367"/>
                        <a:pt x="1835" y="67"/>
                        <a:pt x="1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4033031" y="2504100"/>
                  <a:ext cx="7588" cy="25664"/>
                </a:xfrm>
                <a:custGeom>
                  <a:avLst/>
                  <a:gdLst/>
                  <a:ahLst/>
                  <a:cxnLst/>
                  <a:rect l="l" t="t" r="r" b="b"/>
                  <a:pathLst>
                    <a:path w="602" h="2036" extrusionOk="0">
                      <a:moveTo>
                        <a:pt x="67" y="0"/>
                      </a:moveTo>
                      <a:cubicBezTo>
                        <a:pt x="1" y="367"/>
                        <a:pt x="34" y="734"/>
                        <a:pt x="167" y="1068"/>
                      </a:cubicBezTo>
                      <a:cubicBezTo>
                        <a:pt x="201" y="1435"/>
                        <a:pt x="368" y="1768"/>
                        <a:pt x="601" y="2035"/>
                      </a:cubicBezTo>
                      <a:cubicBezTo>
                        <a:pt x="568" y="1668"/>
                        <a:pt x="501" y="1335"/>
                        <a:pt x="368" y="1001"/>
                      </a:cubicBezTo>
                      <a:cubicBezTo>
                        <a:pt x="301" y="668"/>
                        <a:pt x="201" y="334"/>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4038073" y="2423793"/>
                  <a:ext cx="27769" cy="20193"/>
                </a:xfrm>
                <a:custGeom>
                  <a:avLst/>
                  <a:gdLst/>
                  <a:ahLst/>
                  <a:cxnLst/>
                  <a:rect l="l" t="t" r="r" b="b"/>
                  <a:pathLst>
                    <a:path w="2203" h="1602" extrusionOk="0">
                      <a:moveTo>
                        <a:pt x="2202" y="0"/>
                      </a:moveTo>
                      <a:lnTo>
                        <a:pt x="2202" y="0"/>
                      </a:lnTo>
                      <a:cubicBezTo>
                        <a:pt x="1769" y="167"/>
                        <a:pt x="1369" y="401"/>
                        <a:pt x="1035" y="701"/>
                      </a:cubicBezTo>
                      <a:cubicBezTo>
                        <a:pt x="668" y="934"/>
                        <a:pt x="301" y="1234"/>
                        <a:pt x="1" y="1601"/>
                      </a:cubicBezTo>
                      <a:cubicBezTo>
                        <a:pt x="435" y="1435"/>
                        <a:pt x="835" y="1168"/>
                        <a:pt x="1168" y="901"/>
                      </a:cubicBezTo>
                      <a:cubicBezTo>
                        <a:pt x="1569" y="634"/>
                        <a:pt x="1902" y="334"/>
                        <a:pt x="2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4055317" y="2371205"/>
                  <a:ext cx="15567" cy="19525"/>
                </a:xfrm>
                <a:custGeom>
                  <a:avLst/>
                  <a:gdLst/>
                  <a:ahLst/>
                  <a:cxnLst/>
                  <a:rect l="l" t="t" r="r" b="b"/>
                  <a:pathLst>
                    <a:path w="1235" h="1549" extrusionOk="0">
                      <a:moveTo>
                        <a:pt x="9" y="1"/>
                      </a:moveTo>
                      <a:cubicBezTo>
                        <a:pt x="6" y="1"/>
                        <a:pt x="3" y="1"/>
                        <a:pt x="1" y="3"/>
                      </a:cubicBezTo>
                      <a:cubicBezTo>
                        <a:pt x="34" y="336"/>
                        <a:pt x="201" y="670"/>
                        <a:pt x="434" y="903"/>
                      </a:cubicBezTo>
                      <a:cubicBezTo>
                        <a:pt x="730" y="1318"/>
                        <a:pt x="1079" y="1548"/>
                        <a:pt x="1177" y="1548"/>
                      </a:cubicBezTo>
                      <a:cubicBezTo>
                        <a:pt x="1189" y="1548"/>
                        <a:pt x="1198" y="1545"/>
                        <a:pt x="1201" y="1537"/>
                      </a:cubicBezTo>
                      <a:cubicBezTo>
                        <a:pt x="1235" y="1504"/>
                        <a:pt x="901" y="1170"/>
                        <a:pt x="601" y="770"/>
                      </a:cubicBezTo>
                      <a:cubicBezTo>
                        <a:pt x="280" y="385"/>
                        <a:pt x="83"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4108296" y="2430512"/>
                  <a:ext cx="6744" cy="32811"/>
                </a:xfrm>
                <a:custGeom>
                  <a:avLst/>
                  <a:gdLst/>
                  <a:ahLst/>
                  <a:cxnLst/>
                  <a:rect l="l" t="t" r="r" b="b"/>
                  <a:pathLst>
                    <a:path w="535" h="2603" extrusionOk="0">
                      <a:moveTo>
                        <a:pt x="501" y="1"/>
                      </a:moveTo>
                      <a:cubicBezTo>
                        <a:pt x="334" y="435"/>
                        <a:pt x="201" y="868"/>
                        <a:pt x="167" y="1302"/>
                      </a:cubicBezTo>
                      <a:cubicBezTo>
                        <a:pt x="67" y="1736"/>
                        <a:pt x="1" y="2169"/>
                        <a:pt x="34" y="2603"/>
                      </a:cubicBezTo>
                      <a:cubicBezTo>
                        <a:pt x="234" y="2203"/>
                        <a:pt x="334" y="1769"/>
                        <a:pt x="401" y="1335"/>
                      </a:cubicBezTo>
                      <a:cubicBezTo>
                        <a:pt x="501" y="902"/>
                        <a:pt x="534" y="468"/>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4105359" y="2502423"/>
                  <a:ext cx="27340" cy="10097"/>
                </a:xfrm>
                <a:custGeom>
                  <a:avLst/>
                  <a:gdLst/>
                  <a:ahLst/>
                  <a:cxnLst/>
                  <a:rect l="l" t="t" r="r" b="b"/>
                  <a:pathLst>
                    <a:path w="2169" h="801" extrusionOk="0">
                      <a:moveTo>
                        <a:pt x="0" y="0"/>
                      </a:moveTo>
                      <a:cubicBezTo>
                        <a:pt x="300" y="234"/>
                        <a:pt x="667" y="400"/>
                        <a:pt x="1034" y="500"/>
                      </a:cubicBezTo>
                      <a:cubicBezTo>
                        <a:pt x="1401" y="667"/>
                        <a:pt x="1768" y="767"/>
                        <a:pt x="2168" y="801"/>
                      </a:cubicBezTo>
                      <a:cubicBezTo>
                        <a:pt x="1868" y="567"/>
                        <a:pt x="1501" y="400"/>
                        <a:pt x="1134" y="300"/>
                      </a:cubicBezTo>
                      <a:cubicBezTo>
                        <a:pt x="767" y="133"/>
                        <a:pt x="367" y="3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4115027" y="2559183"/>
                  <a:ext cx="11786" cy="25664"/>
                </a:xfrm>
                <a:custGeom>
                  <a:avLst/>
                  <a:gdLst/>
                  <a:ahLst/>
                  <a:cxnLst/>
                  <a:rect l="l" t="t" r="r" b="b"/>
                  <a:pathLst>
                    <a:path w="935" h="2036" extrusionOk="0">
                      <a:moveTo>
                        <a:pt x="0" y="0"/>
                      </a:moveTo>
                      <a:lnTo>
                        <a:pt x="0" y="0"/>
                      </a:lnTo>
                      <a:cubicBezTo>
                        <a:pt x="34" y="401"/>
                        <a:pt x="167" y="734"/>
                        <a:pt x="367" y="1068"/>
                      </a:cubicBezTo>
                      <a:cubicBezTo>
                        <a:pt x="467" y="1435"/>
                        <a:pt x="667" y="1735"/>
                        <a:pt x="934" y="2035"/>
                      </a:cubicBezTo>
                      <a:cubicBezTo>
                        <a:pt x="734" y="1301"/>
                        <a:pt x="434" y="63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4180611" y="2544461"/>
                  <a:ext cx="25248" cy="28185"/>
                </a:xfrm>
                <a:custGeom>
                  <a:avLst/>
                  <a:gdLst/>
                  <a:ahLst/>
                  <a:cxnLst/>
                  <a:rect l="l" t="t" r="r" b="b"/>
                  <a:pathLst>
                    <a:path w="2003" h="2236" extrusionOk="0">
                      <a:moveTo>
                        <a:pt x="2002" y="1"/>
                      </a:moveTo>
                      <a:cubicBezTo>
                        <a:pt x="1569" y="268"/>
                        <a:pt x="1168" y="601"/>
                        <a:pt x="868" y="1002"/>
                      </a:cubicBezTo>
                      <a:cubicBezTo>
                        <a:pt x="501" y="1335"/>
                        <a:pt x="201" y="1769"/>
                        <a:pt x="1" y="2236"/>
                      </a:cubicBezTo>
                      <a:cubicBezTo>
                        <a:pt x="368" y="1902"/>
                        <a:pt x="701" y="1535"/>
                        <a:pt x="1002" y="1135"/>
                      </a:cubicBezTo>
                      <a:cubicBezTo>
                        <a:pt x="1369" y="801"/>
                        <a:pt x="1702" y="401"/>
                        <a:pt x="2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4233590" y="2532688"/>
                  <a:ext cx="21038" cy="23143"/>
                </a:xfrm>
                <a:custGeom>
                  <a:avLst/>
                  <a:gdLst/>
                  <a:ahLst/>
                  <a:cxnLst/>
                  <a:rect l="l" t="t" r="r" b="b"/>
                  <a:pathLst>
                    <a:path w="1669" h="1836" extrusionOk="0">
                      <a:moveTo>
                        <a:pt x="1" y="1"/>
                      </a:moveTo>
                      <a:cubicBezTo>
                        <a:pt x="201" y="368"/>
                        <a:pt x="468" y="701"/>
                        <a:pt x="768" y="1002"/>
                      </a:cubicBezTo>
                      <a:cubicBezTo>
                        <a:pt x="1035" y="1335"/>
                        <a:pt x="1335" y="1602"/>
                        <a:pt x="1669" y="1835"/>
                      </a:cubicBezTo>
                      <a:cubicBezTo>
                        <a:pt x="1235" y="1135"/>
                        <a:pt x="668" y="50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4340820" y="2357781"/>
                  <a:ext cx="47937" cy="63075"/>
                </a:xfrm>
                <a:custGeom>
                  <a:avLst/>
                  <a:gdLst/>
                  <a:ahLst/>
                  <a:cxnLst/>
                  <a:rect l="l" t="t" r="r" b="b"/>
                  <a:pathLst>
                    <a:path w="3803" h="5004" extrusionOk="0">
                      <a:moveTo>
                        <a:pt x="1901" y="0"/>
                      </a:moveTo>
                      <a:lnTo>
                        <a:pt x="0" y="2669"/>
                      </a:lnTo>
                      <a:lnTo>
                        <a:pt x="1268" y="2669"/>
                      </a:lnTo>
                      <a:lnTo>
                        <a:pt x="1268" y="5004"/>
                      </a:lnTo>
                      <a:lnTo>
                        <a:pt x="2635" y="5004"/>
                      </a:lnTo>
                      <a:lnTo>
                        <a:pt x="2635" y="2669"/>
                      </a:lnTo>
                      <a:lnTo>
                        <a:pt x="3803" y="2669"/>
                      </a:lnTo>
                      <a:lnTo>
                        <a:pt x="1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4313909" y="2401923"/>
                  <a:ext cx="33227" cy="44168"/>
                </a:xfrm>
                <a:custGeom>
                  <a:avLst/>
                  <a:gdLst/>
                  <a:ahLst/>
                  <a:cxnLst/>
                  <a:rect l="l" t="t" r="r" b="b"/>
                  <a:pathLst>
                    <a:path w="2636" h="3504" extrusionOk="0">
                      <a:moveTo>
                        <a:pt x="1334" y="1"/>
                      </a:moveTo>
                      <a:lnTo>
                        <a:pt x="0" y="1869"/>
                      </a:lnTo>
                      <a:lnTo>
                        <a:pt x="867" y="1869"/>
                      </a:lnTo>
                      <a:lnTo>
                        <a:pt x="867" y="3503"/>
                      </a:lnTo>
                      <a:lnTo>
                        <a:pt x="1801" y="3503"/>
                      </a:lnTo>
                      <a:lnTo>
                        <a:pt x="1801" y="1869"/>
                      </a:lnTo>
                      <a:lnTo>
                        <a:pt x="2635" y="1869"/>
                      </a:lnTo>
                      <a:lnTo>
                        <a:pt x="1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34"/>
              <p:cNvSpPr/>
              <p:nvPr/>
            </p:nvSpPr>
            <p:spPr>
              <a:xfrm>
                <a:off x="3305622" y="3250429"/>
                <a:ext cx="818241" cy="506671"/>
              </a:xfrm>
              <a:custGeom>
                <a:avLst/>
                <a:gdLst/>
                <a:ahLst/>
                <a:cxnLst/>
                <a:rect l="l" t="t" r="r" b="b"/>
                <a:pathLst>
                  <a:path w="64914" h="40196" extrusionOk="0">
                    <a:moveTo>
                      <a:pt x="64714" y="1"/>
                    </a:moveTo>
                    <a:lnTo>
                      <a:pt x="64113" y="67"/>
                    </a:lnTo>
                    <a:cubicBezTo>
                      <a:pt x="63846" y="67"/>
                      <a:pt x="63513" y="134"/>
                      <a:pt x="63112" y="167"/>
                    </a:cubicBezTo>
                    <a:cubicBezTo>
                      <a:pt x="62712" y="234"/>
                      <a:pt x="62279" y="301"/>
                      <a:pt x="61745" y="401"/>
                    </a:cubicBezTo>
                    <a:cubicBezTo>
                      <a:pt x="58843" y="1001"/>
                      <a:pt x="56074" y="2002"/>
                      <a:pt x="53506" y="3470"/>
                    </a:cubicBezTo>
                    <a:cubicBezTo>
                      <a:pt x="51704" y="4470"/>
                      <a:pt x="50036" y="5638"/>
                      <a:pt x="48502" y="7006"/>
                    </a:cubicBezTo>
                    <a:cubicBezTo>
                      <a:pt x="46701" y="8573"/>
                      <a:pt x="45133" y="10375"/>
                      <a:pt x="43832" y="12376"/>
                    </a:cubicBezTo>
                    <a:cubicBezTo>
                      <a:pt x="40828" y="16882"/>
                      <a:pt x="39167" y="22154"/>
                      <a:pt x="39035" y="27600"/>
                    </a:cubicBezTo>
                    <a:lnTo>
                      <a:pt x="39035" y="27600"/>
                    </a:lnTo>
                    <a:cubicBezTo>
                      <a:pt x="37969" y="26050"/>
                      <a:pt x="36668" y="24682"/>
                      <a:pt x="35159" y="23551"/>
                    </a:cubicBezTo>
                    <a:cubicBezTo>
                      <a:pt x="30916" y="20348"/>
                      <a:pt x="25819" y="18790"/>
                      <a:pt x="21047" y="18790"/>
                    </a:cubicBezTo>
                    <a:cubicBezTo>
                      <a:pt x="19854" y="18790"/>
                      <a:pt x="18681" y="18887"/>
                      <a:pt x="17547" y="19081"/>
                    </a:cubicBezTo>
                    <a:lnTo>
                      <a:pt x="16513" y="19314"/>
                    </a:lnTo>
                    <a:cubicBezTo>
                      <a:pt x="16346" y="19348"/>
                      <a:pt x="16146" y="19381"/>
                      <a:pt x="16012" y="19448"/>
                    </a:cubicBezTo>
                    <a:lnTo>
                      <a:pt x="15512" y="19615"/>
                    </a:lnTo>
                    <a:cubicBezTo>
                      <a:pt x="15178" y="19715"/>
                      <a:pt x="14811" y="19781"/>
                      <a:pt x="14511" y="19948"/>
                    </a:cubicBezTo>
                    <a:lnTo>
                      <a:pt x="13577" y="20348"/>
                    </a:lnTo>
                    <a:cubicBezTo>
                      <a:pt x="13244" y="20482"/>
                      <a:pt x="12943" y="20615"/>
                      <a:pt x="12676" y="20815"/>
                    </a:cubicBezTo>
                    <a:lnTo>
                      <a:pt x="11776" y="21282"/>
                    </a:lnTo>
                    <a:lnTo>
                      <a:pt x="10942" y="21783"/>
                    </a:lnTo>
                    <a:cubicBezTo>
                      <a:pt x="10675" y="21950"/>
                      <a:pt x="10408" y="22150"/>
                      <a:pt x="10141" y="22350"/>
                    </a:cubicBezTo>
                    <a:cubicBezTo>
                      <a:pt x="8240" y="23751"/>
                      <a:pt x="6539" y="25419"/>
                      <a:pt x="5138" y="27353"/>
                    </a:cubicBezTo>
                    <a:cubicBezTo>
                      <a:pt x="4004" y="28921"/>
                      <a:pt x="3003" y="30589"/>
                      <a:pt x="2236" y="32390"/>
                    </a:cubicBezTo>
                    <a:lnTo>
                      <a:pt x="1735" y="33525"/>
                    </a:lnTo>
                    <a:cubicBezTo>
                      <a:pt x="1602" y="33891"/>
                      <a:pt x="1468" y="34258"/>
                      <a:pt x="1368" y="34625"/>
                    </a:cubicBezTo>
                    <a:cubicBezTo>
                      <a:pt x="1102" y="35292"/>
                      <a:pt x="935" y="35960"/>
                      <a:pt x="768" y="36527"/>
                    </a:cubicBezTo>
                    <a:cubicBezTo>
                      <a:pt x="501" y="37427"/>
                      <a:pt x="301" y="38328"/>
                      <a:pt x="168" y="39262"/>
                    </a:cubicBezTo>
                    <a:cubicBezTo>
                      <a:pt x="101" y="39562"/>
                      <a:pt x="67" y="39796"/>
                      <a:pt x="34" y="39962"/>
                    </a:cubicBezTo>
                    <a:cubicBezTo>
                      <a:pt x="34" y="40029"/>
                      <a:pt x="1" y="40129"/>
                      <a:pt x="1" y="40196"/>
                    </a:cubicBezTo>
                    <a:cubicBezTo>
                      <a:pt x="1" y="40196"/>
                      <a:pt x="34" y="40129"/>
                      <a:pt x="67" y="39962"/>
                    </a:cubicBezTo>
                    <a:cubicBezTo>
                      <a:pt x="101" y="39796"/>
                      <a:pt x="134" y="39562"/>
                      <a:pt x="201" y="39262"/>
                    </a:cubicBezTo>
                    <a:cubicBezTo>
                      <a:pt x="301" y="38628"/>
                      <a:pt x="534" y="37728"/>
                      <a:pt x="835" y="36560"/>
                    </a:cubicBezTo>
                    <a:cubicBezTo>
                      <a:pt x="1035" y="35993"/>
                      <a:pt x="1202" y="35326"/>
                      <a:pt x="1468" y="34659"/>
                    </a:cubicBezTo>
                    <a:cubicBezTo>
                      <a:pt x="1569" y="34292"/>
                      <a:pt x="1702" y="33958"/>
                      <a:pt x="1835" y="33591"/>
                    </a:cubicBezTo>
                    <a:lnTo>
                      <a:pt x="2336" y="32424"/>
                    </a:lnTo>
                    <a:cubicBezTo>
                      <a:pt x="3136" y="30656"/>
                      <a:pt x="4104" y="28988"/>
                      <a:pt x="5271" y="27420"/>
                    </a:cubicBezTo>
                    <a:cubicBezTo>
                      <a:pt x="6639" y="25552"/>
                      <a:pt x="8307" y="23884"/>
                      <a:pt x="10208" y="22483"/>
                    </a:cubicBezTo>
                    <a:cubicBezTo>
                      <a:pt x="10475" y="22317"/>
                      <a:pt x="10742" y="22116"/>
                      <a:pt x="11009" y="21950"/>
                    </a:cubicBezTo>
                    <a:lnTo>
                      <a:pt x="11843" y="21449"/>
                    </a:lnTo>
                    <a:lnTo>
                      <a:pt x="12710" y="20982"/>
                    </a:lnTo>
                    <a:cubicBezTo>
                      <a:pt x="13010" y="20815"/>
                      <a:pt x="13310" y="20682"/>
                      <a:pt x="13610" y="20549"/>
                    </a:cubicBezTo>
                    <a:lnTo>
                      <a:pt x="14544" y="20115"/>
                    </a:lnTo>
                    <a:cubicBezTo>
                      <a:pt x="14878" y="19982"/>
                      <a:pt x="15212" y="19915"/>
                      <a:pt x="15512" y="19781"/>
                    </a:cubicBezTo>
                    <a:lnTo>
                      <a:pt x="16012" y="19648"/>
                    </a:lnTo>
                    <a:cubicBezTo>
                      <a:pt x="16179" y="19581"/>
                      <a:pt x="16346" y="19515"/>
                      <a:pt x="16513" y="19515"/>
                    </a:cubicBezTo>
                    <a:lnTo>
                      <a:pt x="17547" y="19281"/>
                    </a:lnTo>
                    <a:cubicBezTo>
                      <a:pt x="18646" y="19098"/>
                      <a:pt x="19783" y="19006"/>
                      <a:pt x="20941" y="19006"/>
                    </a:cubicBezTo>
                    <a:cubicBezTo>
                      <a:pt x="25688" y="19006"/>
                      <a:pt x="30782" y="20553"/>
                      <a:pt x="34992" y="23718"/>
                    </a:cubicBezTo>
                    <a:cubicBezTo>
                      <a:pt x="36560" y="24918"/>
                      <a:pt x="37928" y="26353"/>
                      <a:pt x="39029" y="28021"/>
                    </a:cubicBezTo>
                    <a:lnTo>
                      <a:pt x="39229" y="28321"/>
                    </a:lnTo>
                    <a:lnTo>
                      <a:pt x="39229" y="27954"/>
                    </a:lnTo>
                    <a:cubicBezTo>
                      <a:pt x="39262" y="22450"/>
                      <a:pt x="40930" y="17079"/>
                      <a:pt x="43965" y="12476"/>
                    </a:cubicBezTo>
                    <a:cubicBezTo>
                      <a:pt x="45266" y="10508"/>
                      <a:pt x="46801" y="8707"/>
                      <a:pt x="48569" y="7139"/>
                    </a:cubicBezTo>
                    <a:cubicBezTo>
                      <a:pt x="52305" y="3803"/>
                      <a:pt x="56875" y="1535"/>
                      <a:pt x="61745" y="501"/>
                    </a:cubicBezTo>
                    <a:cubicBezTo>
                      <a:pt x="62279" y="401"/>
                      <a:pt x="62712" y="334"/>
                      <a:pt x="63112" y="267"/>
                    </a:cubicBezTo>
                    <a:cubicBezTo>
                      <a:pt x="63513" y="201"/>
                      <a:pt x="63846" y="134"/>
                      <a:pt x="64113" y="101"/>
                    </a:cubicBezTo>
                    <a:lnTo>
                      <a:pt x="64714" y="34"/>
                    </a:lnTo>
                    <a:cubicBezTo>
                      <a:pt x="64780" y="34"/>
                      <a:pt x="64847" y="1"/>
                      <a:pt x="64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4"/>
              <p:cNvGrpSpPr/>
              <p:nvPr/>
            </p:nvGrpSpPr>
            <p:grpSpPr>
              <a:xfrm>
                <a:off x="3010035" y="3296261"/>
                <a:ext cx="1952666" cy="911165"/>
                <a:chOff x="3010035" y="3296261"/>
                <a:chExt cx="1952666" cy="911165"/>
              </a:xfrm>
            </p:grpSpPr>
            <p:sp>
              <p:nvSpPr>
                <p:cNvPr id="855" name="Google Shape;855;p34"/>
                <p:cNvSpPr/>
                <p:nvPr/>
              </p:nvSpPr>
              <p:spPr>
                <a:xfrm>
                  <a:off x="4603609" y="3296261"/>
                  <a:ext cx="358663" cy="907384"/>
                </a:xfrm>
                <a:custGeom>
                  <a:avLst/>
                  <a:gdLst/>
                  <a:ahLst/>
                  <a:cxnLst/>
                  <a:rect l="l" t="t" r="r" b="b"/>
                  <a:pathLst>
                    <a:path w="28454" h="71986" extrusionOk="0">
                      <a:moveTo>
                        <a:pt x="0" y="0"/>
                      </a:moveTo>
                      <a:lnTo>
                        <a:pt x="0" y="71985"/>
                      </a:lnTo>
                      <a:lnTo>
                        <a:pt x="28454" y="71985"/>
                      </a:lnTo>
                      <a:lnTo>
                        <a:pt x="28454"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4603609" y="3296261"/>
                  <a:ext cx="358663" cy="907384"/>
                </a:xfrm>
                <a:custGeom>
                  <a:avLst/>
                  <a:gdLst/>
                  <a:ahLst/>
                  <a:cxnLst/>
                  <a:rect l="l" t="t" r="r" b="b"/>
                  <a:pathLst>
                    <a:path w="28454" h="71986" extrusionOk="0">
                      <a:moveTo>
                        <a:pt x="0" y="0"/>
                      </a:moveTo>
                      <a:lnTo>
                        <a:pt x="0" y="71985"/>
                      </a:lnTo>
                      <a:lnTo>
                        <a:pt x="28454" y="71985"/>
                      </a:lnTo>
                      <a:lnTo>
                        <a:pt x="284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4516143" y="3296261"/>
                  <a:ext cx="358675" cy="907384"/>
                </a:xfrm>
                <a:custGeom>
                  <a:avLst/>
                  <a:gdLst/>
                  <a:ahLst/>
                  <a:cxnLst/>
                  <a:rect l="l" t="t" r="r" b="b"/>
                  <a:pathLst>
                    <a:path w="28455" h="71986" extrusionOk="0">
                      <a:moveTo>
                        <a:pt x="1" y="0"/>
                      </a:moveTo>
                      <a:lnTo>
                        <a:pt x="1" y="71985"/>
                      </a:lnTo>
                      <a:lnTo>
                        <a:pt x="28455" y="71985"/>
                      </a:lnTo>
                      <a:lnTo>
                        <a:pt x="28455"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4876066" y="3337883"/>
                  <a:ext cx="86634" cy="127840"/>
                </a:xfrm>
                <a:custGeom>
                  <a:avLst/>
                  <a:gdLst/>
                  <a:ahLst/>
                  <a:cxnLst/>
                  <a:rect l="l" t="t" r="r" b="b"/>
                  <a:pathLst>
                    <a:path w="6873" h="10142" extrusionOk="0">
                      <a:moveTo>
                        <a:pt x="6872" y="1"/>
                      </a:moveTo>
                      <a:lnTo>
                        <a:pt x="6872" y="1"/>
                      </a:lnTo>
                      <a:cubicBezTo>
                        <a:pt x="6772" y="101"/>
                        <a:pt x="6639" y="234"/>
                        <a:pt x="6572" y="368"/>
                      </a:cubicBezTo>
                      <a:lnTo>
                        <a:pt x="5805" y="1435"/>
                      </a:lnTo>
                      <a:cubicBezTo>
                        <a:pt x="5171" y="2369"/>
                        <a:pt x="4304" y="3637"/>
                        <a:pt x="3370" y="5038"/>
                      </a:cubicBezTo>
                      <a:cubicBezTo>
                        <a:pt x="2402" y="6439"/>
                        <a:pt x="1568" y="7706"/>
                        <a:pt x="968" y="8640"/>
                      </a:cubicBezTo>
                      <a:cubicBezTo>
                        <a:pt x="668" y="9074"/>
                        <a:pt x="434" y="9441"/>
                        <a:pt x="234" y="9741"/>
                      </a:cubicBezTo>
                      <a:lnTo>
                        <a:pt x="67" y="10041"/>
                      </a:lnTo>
                      <a:cubicBezTo>
                        <a:pt x="37" y="10072"/>
                        <a:pt x="34" y="10103"/>
                        <a:pt x="8" y="10133"/>
                      </a:cubicBezTo>
                      <a:lnTo>
                        <a:pt x="8" y="10133"/>
                      </a:lnTo>
                      <a:cubicBezTo>
                        <a:pt x="406" y="9701"/>
                        <a:pt x="770" y="9204"/>
                        <a:pt x="1101" y="8707"/>
                      </a:cubicBezTo>
                      <a:cubicBezTo>
                        <a:pt x="1735" y="7806"/>
                        <a:pt x="2603" y="6539"/>
                        <a:pt x="3537" y="5138"/>
                      </a:cubicBezTo>
                      <a:cubicBezTo>
                        <a:pt x="4504" y="3737"/>
                        <a:pt x="5338" y="2469"/>
                        <a:pt x="5938" y="1535"/>
                      </a:cubicBezTo>
                      <a:lnTo>
                        <a:pt x="6639" y="434"/>
                      </a:lnTo>
                      <a:cubicBezTo>
                        <a:pt x="6739" y="301"/>
                        <a:pt x="6806" y="134"/>
                        <a:pt x="6872" y="1"/>
                      </a:cubicBezTo>
                      <a:close/>
                      <a:moveTo>
                        <a:pt x="8" y="10133"/>
                      </a:moveTo>
                      <a:cubicBezTo>
                        <a:pt x="6" y="10136"/>
                        <a:pt x="3" y="10139"/>
                        <a:pt x="1" y="10141"/>
                      </a:cubicBezTo>
                      <a:cubicBezTo>
                        <a:pt x="3" y="10139"/>
                        <a:pt x="6" y="10136"/>
                        <a:pt x="8" y="101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4876066" y="3501445"/>
                  <a:ext cx="86634" cy="127840"/>
                </a:xfrm>
                <a:custGeom>
                  <a:avLst/>
                  <a:gdLst/>
                  <a:ahLst/>
                  <a:cxnLst/>
                  <a:rect l="l" t="t" r="r" b="b"/>
                  <a:pathLst>
                    <a:path w="6873" h="10142" extrusionOk="0">
                      <a:moveTo>
                        <a:pt x="6872" y="1"/>
                      </a:moveTo>
                      <a:lnTo>
                        <a:pt x="6872" y="1"/>
                      </a:lnTo>
                      <a:cubicBezTo>
                        <a:pt x="6772" y="101"/>
                        <a:pt x="6639" y="234"/>
                        <a:pt x="6572" y="368"/>
                      </a:cubicBezTo>
                      <a:lnTo>
                        <a:pt x="5805" y="1435"/>
                      </a:lnTo>
                      <a:cubicBezTo>
                        <a:pt x="5171" y="2336"/>
                        <a:pt x="4304" y="3603"/>
                        <a:pt x="3370" y="5004"/>
                      </a:cubicBezTo>
                      <a:cubicBezTo>
                        <a:pt x="2402" y="6405"/>
                        <a:pt x="1568" y="7706"/>
                        <a:pt x="968" y="8607"/>
                      </a:cubicBezTo>
                      <a:cubicBezTo>
                        <a:pt x="668" y="9041"/>
                        <a:pt x="434" y="9441"/>
                        <a:pt x="234" y="9708"/>
                      </a:cubicBezTo>
                      <a:cubicBezTo>
                        <a:pt x="201" y="9841"/>
                        <a:pt x="134" y="9941"/>
                        <a:pt x="67" y="10041"/>
                      </a:cubicBezTo>
                      <a:cubicBezTo>
                        <a:pt x="37" y="10072"/>
                        <a:pt x="34" y="10103"/>
                        <a:pt x="8" y="10133"/>
                      </a:cubicBezTo>
                      <a:lnTo>
                        <a:pt x="8" y="10133"/>
                      </a:lnTo>
                      <a:cubicBezTo>
                        <a:pt x="406" y="9701"/>
                        <a:pt x="770" y="9204"/>
                        <a:pt x="1101" y="8707"/>
                      </a:cubicBezTo>
                      <a:cubicBezTo>
                        <a:pt x="1735" y="7806"/>
                        <a:pt x="2603" y="6539"/>
                        <a:pt x="3537" y="5138"/>
                      </a:cubicBezTo>
                      <a:cubicBezTo>
                        <a:pt x="4504" y="3737"/>
                        <a:pt x="5338" y="2469"/>
                        <a:pt x="5938" y="1535"/>
                      </a:cubicBezTo>
                      <a:lnTo>
                        <a:pt x="6639" y="401"/>
                      </a:lnTo>
                      <a:cubicBezTo>
                        <a:pt x="6739" y="268"/>
                        <a:pt x="6806" y="134"/>
                        <a:pt x="6872" y="1"/>
                      </a:cubicBezTo>
                      <a:close/>
                      <a:moveTo>
                        <a:pt x="8" y="10133"/>
                      </a:moveTo>
                      <a:cubicBezTo>
                        <a:pt x="6" y="10136"/>
                        <a:pt x="3" y="10139"/>
                        <a:pt x="1" y="10141"/>
                      </a:cubicBezTo>
                      <a:cubicBezTo>
                        <a:pt x="3" y="10139"/>
                        <a:pt x="6" y="10136"/>
                        <a:pt x="8" y="101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4876066" y="3664592"/>
                  <a:ext cx="86634" cy="128256"/>
                </a:xfrm>
                <a:custGeom>
                  <a:avLst/>
                  <a:gdLst/>
                  <a:ahLst/>
                  <a:cxnLst/>
                  <a:rect l="l" t="t" r="r" b="b"/>
                  <a:pathLst>
                    <a:path w="6873" h="10175" extrusionOk="0">
                      <a:moveTo>
                        <a:pt x="6872" y="0"/>
                      </a:moveTo>
                      <a:lnTo>
                        <a:pt x="6872" y="0"/>
                      </a:lnTo>
                      <a:cubicBezTo>
                        <a:pt x="6772" y="134"/>
                        <a:pt x="6639" y="234"/>
                        <a:pt x="6572" y="401"/>
                      </a:cubicBezTo>
                      <a:lnTo>
                        <a:pt x="5805" y="1468"/>
                      </a:lnTo>
                      <a:cubicBezTo>
                        <a:pt x="5171" y="2369"/>
                        <a:pt x="4304" y="3636"/>
                        <a:pt x="3370" y="5037"/>
                      </a:cubicBezTo>
                      <a:cubicBezTo>
                        <a:pt x="2402" y="6438"/>
                        <a:pt x="1568" y="7706"/>
                        <a:pt x="968" y="8640"/>
                      </a:cubicBezTo>
                      <a:lnTo>
                        <a:pt x="234" y="9741"/>
                      </a:lnTo>
                      <a:lnTo>
                        <a:pt x="67" y="10041"/>
                      </a:lnTo>
                      <a:cubicBezTo>
                        <a:pt x="34" y="10074"/>
                        <a:pt x="34" y="10108"/>
                        <a:pt x="1" y="10174"/>
                      </a:cubicBezTo>
                      <a:cubicBezTo>
                        <a:pt x="401" y="9707"/>
                        <a:pt x="768" y="9240"/>
                        <a:pt x="1101" y="8740"/>
                      </a:cubicBezTo>
                      <a:cubicBezTo>
                        <a:pt x="1735" y="7806"/>
                        <a:pt x="2603" y="6572"/>
                        <a:pt x="3537" y="5171"/>
                      </a:cubicBezTo>
                      <a:cubicBezTo>
                        <a:pt x="4504" y="3736"/>
                        <a:pt x="5338" y="2469"/>
                        <a:pt x="5938" y="1535"/>
                      </a:cubicBezTo>
                      <a:lnTo>
                        <a:pt x="6639" y="434"/>
                      </a:lnTo>
                      <a:cubicBezTo>
                        <a:pt x="6739" y="301"/>
                        <a:pt x="6806" y="167"/>
                        <a:pt x="6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4876066" y="3828154"/>
                  <a:ext cx="86634" cy="127827"/>
                </a:xfrm>
                <a:custGeom>
                  <a:avLst/>
                  <a:gdLst/>
                  <a:ahLst/>
                  <a:cxnLst/>
                  <a:rect l="l" t="t" r="r" b="b"/>
                  <a:pathLst>
                    <a:path w="6873" h="10141" extrusionOk="0">
                      <a:moveTo>
                        <a:pt x="6872" y="0"/>
                      </a:moveTo>
                      <a:lnTo>
                        <a:pt x="6872" y="0"/>
                      </a:lnTo>
                      <a:cubicBezTo>
                        <a:pt x="6772" y="100"/>
                        <a:pt x="6639" y="234"/>
                        <a:pt x="6572" y="367"/>
                      </a:cubicBezTo>
                      <a:lnTo>
                        <a:pt x="5805" y="1435"/>
                      </a:lnTo>
                      <a:cubicBezTo>
                        <a:pt x="5171" y="2369"/>
                        <a:pt x="4304" y="3603"/>
                        <a:pt x="3370" y="5037"/>
                      </a:cubicBezTo>
                      <a:cubicBezTo>
                        <a:pt x="2402" y="6438"/>
                        <a:pt x="1568" y="7706"/>
                        <a:pt x="968" y="8640"/>
                      </a:cubicBezTo>
                      <a:lnTo>
                        <a:pt x="234" y="9741"/>
                      </a:lnTo>
                      <a:cubicBezTo>
                        <a:pt x="201" y="9841"/>
                        <a:pt x="134" y="9941"/>
                        <a:pt x="67" y="10041"/>
                      </a:cubicBezTo>
                      <a:cubicBezTo>
                        <a:pt x="37" y="10071"/>
                        <a:pt x="34" y="10102"/>
                        <a:pt x="8" y="10133"/>
                      </a:cubicBezTo>
                      <a:lnTo>
                        <a:pt x="8" y="10133"/>
                      </a:lnTo>
                      <a:cubicBezTo>
                        <a:pt x="406" y="9701"/>
                        <a:pt x="770" y="9204"/>
                        <a:pt x="1101" y="8707"/>
                      </a:cubicBezTo>
                      <a:cubicBezTo>
                        <a:pt x="1735" y="7806"/>
                        <a:pt x="2603" y="6538"/>
                        <a:pt x="3537" y="5137"/>
                      </a:cubicBezTo>
                      <a:cubicBezTo>
                        <a:pt x="4504" y="3736"/>
                        <a:pt x="5338" y="2469"/>
                        <a:pt x="5938" y="1535"/>
                      </a:cubicBezTo>
                      <a:lnTo>
                        <a:pt x="6639" y="434"/>
                      </a:lnTo>
                      <a:cubicBezTo>
                        <a:pt x="6739" y="301"/>
                        <a:pt x="6806" y="167"/>
                        <a:pt x="6872" y="0"/>
                      </a:cubicBezTo>
                      <a:close/>
                      <a:moveTo>
                        <a:pt x="8" y="10133"/>
                      </a:moveTo>
                      <a:cubicBezTo>
                        <a:pt x="6" y="10135"/>
                        <a:pt x="3" y="10138"/>
                        <a:pt x="1" y="10141"/>
                      </a:cubicBezTo>
                      <a:cubicBezTo>
                        <a:pt x="3" y="10138"/>
                        <a:pt x="6" y="10135"/>
                        <a:pt x="8" y="101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4876066" y="3991716"/>
                  <a:ext cx="86634" cy="127827"/>
                </a:xfrm>
                <a:custGeom>
                  <a:avLst/>
                  <a:gdLst/>
                  <a:ahLst/>
                  <a:cxnLst/>
                  <a:rect l="l" t="t" r="r" b="b"/>
                  <a:pathLst>
                    <a:path w="6873" h="10141" extrusionOk="0">
                      <a:moveTo>
                        <a:pt x="6872" y="0"/>
                      </a:moveTo>
                      <a:lnTo>
                        <a:pt x="6872" y="0"/>
                      </a:lnTo>
                      <a:cubicBezTo>
                        <a:pt x="6772" y="100"/>
                        <a:pt x="6639" y="234"/>
                        <a:pt x="6572" y="367"/>
                      </a:cubicBezTo>
                      <a:lnTo>
                        <a:pt x="5805" y="1435"/>
                      </a:lnTo>
                      <a:cubicBezTo>
                        <a:pt x="5171" y="2335"/>
                        <a:pt x="4304" y="3603"/>
                        <a:pt x="3370" y="5004"/>
                      </a:cubicBezTo>
                      <a:cubicBezTo>
                        <a:pt x="2402" y="6438"/>
                        <a:pt x="1568" y="7706"/>
                        <a:pt x="968" y="8640"/>
                      </a:cubicBezTo>
                      <a:cubicBezTo>
                        <a:pt x="668" y="9073"/>
                        <a:pt x="434" y="9440"/>
                        <a:pt x="234" y="9741"/>
                      </a:cubicBezTo>
                      <a:lnTo>
                        <a:pt x="67" y="10041"/>
                      </a:lnTo>
                      <a:cubicBezTo>
                        <a:pt x="37" y="10071"/>
                        <a:pt x="34" y="10102"/>
                        <a:pt x="8" y="10133"/>
                      </a:cubicBezTo>
                      <a:lnTo>
                        <a:pt x="8" y="10133"/>
                      </a:lnTo>
                      <a:cubicBezTo>
                        <a:pt x="406" y="9701"/>
                        <a:pt x="770" y="9204"/>
                        <a:pt x="1101" y="8707"/>
                      </a:cubicBezTo>
                      <a:cubicBezTo>
                        <a:pt x="1735" y="7806"/>
                        <a:pt x="2603" y="6538"/>
                        <a:pt x="3537" y="5137"/>
                      </a:cubicBezTo>
                      <a:cubicBezTo>
                        <a:pt x="4504" y="3736"/>
                        <a:pt x="5338" y="2469"/>
                        <a:pt x="5938" y="1535"/>
                      </a:cubicBezTo>
                      <a:lnTo>
                        <a:pt x="6639" y="401"/>
                      </a:lnTo>
                      <a:cubicBezTo>
                        <a:pt x="6739" y="301"/>
                        <a:pt x="6806" y="134"/>
                        <a:pt x="6872" y="0"/>
                      </a:cubicBezTo>
                      <a:close/>
                      <a:moveTo>
                        <a:pt x="8" y="10133"/>
                      </a:moveTo>
                      <a:cubicBezTo>
                        <a:pt x="6" y="10135"/>
                        <a:pt x="3" y="10138"/>
                        <a:pt x="1" y="10141"/>
                      </a:cubicBezTo>
                      <a:cubicBezTo>
                        <a:pt x="3" y="10138"/>
                        <a:pt x="6" y="10135"/>
                        <a:pt x="8" y="101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4927785" y="4155279"/>
                  <a:ext cx="34916" cy="51731"/>
                </a:xfrm>
                <a:custGeom>
                  <a:avLst/>
                  <a:gdLst/>
                  <a:ahLst/>
                  <a:cxnLst/>
                  <a:rect l="l" t="t" r="r" b="b"/>
                  <a:pathLst>
                    <a:path w="2770" h="4104" extrusionOk="0">
                      <a:moveTo>
                        <a:pt x="2769" y="0"/>
                      </a:moveTo>
                      <a:lnTo>
                        <a:pt x="2769" y="0"/>
                      </a:lnTo>
                      <a:cubicBezTo>
                        <a:pt x="2202" y="601"/>
                        <a:pt x="1735" y="1268"/>
                        <a:pt x="1302" y="2002"/>
                      </a:cubicBezTo>
                      <a:cubicBezTo>
                        <a:pt x="801" y="2669"/>
                        <a:pt x="368" y="3369"/>
                        <a:pt x="1" y="4103"/>
                      </a:cubicBezTo>
                      <a:cubicBezTo>
                        <a:pt x="534" y="3503"/>
                        <a:pt x="1035" y="2836"/>
                        <a:pt x="1468" y="2102"/>
                      </a:cubicBezTo>
                      <a:cubicBezTo>
                        <a:pt x="1969" y="1435"/>
                        <a:pt x="2402" y="734"/>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4103670" y="3465710"/>
                  <a:ext cx="358675" cy="737935"/>
                </a:xfrm>
                <a:custGeom>
                  <a:avLst/>
                  <a:gdLst/>
                  <a:ahLst/>
                  <a:cxnLst/>
                  <a:rect l="l" t="t" r="r" b="b"/>
                  <a:pathLst>
                    <a:path w="28455" h="58543" extrusionOk="0">
                      <a:moveTo>
                        <a:pt x="1" y="0"/>
                      </a:moveTo>
                      <a:lnTo>
                        <a:pt x="1" y="58542"/>
                      </a:lnTo>
                      <a:lnTo>
                        <a:pt x="28454" y="58542"/>
                      </a:lnTo>
                      <a:lnTo>
                        <a:pt x="28454"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4103670" y="3465710"/>
                  <a:ext cx="358675" cy="737935"/>
                </a:xfrm>
                <a:custGeom>
                  <a:avLst/>
                  <a:gdLst/>
                  <a:ahLst/>
                  <a:cxnLst/>
                  <a:rect l="l" t="t" r="r" b="b"/>
                  <a:pathLst>
                    <a:path w="28455" h="58543" extrusionOk="0">
                      <a:moveTo>
                        <a:pt x="1" y="0"/>
                      </a:moveTo>
                      <a:lnTo>
                        <a:pt x="1" y="58542"/>
                      </a:lnTo>
                      <a:lnTo>
                        <a:pt x="28454" y="58542"/>
                      </a:lnTo>
                      <a:lnTo>
                        <a:pt x="284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4015788" y="3465710"/>
                  <a:ext cx="358675" cy="737935"/>
                </a:xfrm>
                <a:custGeom>
                  <a:avLst/>
                  <a:gdLst/>
                  <a:ahLst/>
                  <a:cxnLst/>
                  <a:rect l="l" t="t" r="r" b="b"/>
                  <a:pathLst>
                    <a:path w="28455" h="58543" extrusionOk="0">
                      <a:moveTo>
                        <a:pt x="1" y="0"/>
                      </a:moveTo>
                      <a:lnTo>
                        <a:pt x="1" y="58542"/>
                      </a:lnTo>
                      <a:lnTo>
                        <a:pt x="28455" y="58542"/>
                      </a:lnTo>
                      <a:lnTo>
                        <a:pt x="284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4375711" y="3495558"/>
                  <a:ext cx="86634" cy="128684"/>
                </a:xfrm>
                <a:custGeom>
                  <a:avLst/>
                  <a:gdLst/>
                  <a:ahLst/>
                  <a:cxnLst/>
                  <a:rect l="l" t="t" r="r" b="b"/>
                  <a:pathLst>
                    <a:path w="6873" h="10209" extrusionOk="0">
                      <a:moveTo>
                        <a:pt x="6872" y="1"/>
                      </a:moveTo>
                      <a:cubicBezTo>
                        <a:pt x="6739" y="101"/>
                        <a:pt x="6639" y="234"/>
                        <a:pt x="6572" y="368"/>
                      </a:cubicBezTo>
                      <a:lnTo>
                        <a:pt x="5805" y="1435"/>
                      </a:lnTo>
                      <a:cubicBezTo>
                        <a:pt x="5171" y="2369"/>
                        <a:pt x="4304" y="3637"/>
                        <a:pt x="3370" y="5038"/>
                      </a:cubicBezTo>
                      <a:cubicBezTo>
                        <a:pt x="2402" y="6472"/>
                        <a:pt x="1568" y="7740"/>
                        <a:pt x="968" y="8674"/>
                      </a:cubicBezTo>
                      <a:lnTo>
                        <a:pt x="234" y="9808"/>
                      </a:lnTo>
                      <a:cubicBezTo>
                        <a:pt x="167" y="9908"/>
                        <a:pt x="134" y="10008"/>
                        <a:pt x="67" y="10108"/>
                      </a:cubicBezTo>
                      <a:cubicBezTo>
                        <a:pt x="34" y="10141"/>
                        <a:pt x="1" y="10175"/>
                        <a:pt x="1" y="10208"/>
                      </a:cubicBezTo>
                      <a:cubicBezTo>
                        <a:pt x="401" y="9774"/>
                        <a:pt x="768" y="9274"/>
                        <a:pt x="1101" y="8774"/>
                      </a:cubicBezTo>
                      <a:cubicBezTo>
                        <a:pt x="1735" y="7840"/>
                        <a:pt x="2603" y="6572"/>
                        <a:pt x="3537" y="5171"/>
                      </a:cubicBezTo>
                      <a:cubicBezTo>
                        <a:pt x="4504" y="3737"/>
                        <a:pt x="5338" y="2469"/>
                        <a:pt x="5938" y="1535"/>
                      </a:cubicBezTo>
                      <a:lnTo>
                        <a:pt x="6639" y="401"/>
                      </a:lnTo>
                      <a:cubicBezTo>
                        <a:pt x="6739" y="268"/>
                        <a:pt x="6806"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4375711" y="3660381"/>
                  <a:ext cx="86634" cy="128684"/>
                </a:xfrm>
                <a:custGeom>
                  <a:avLst/>
                  <a:gdLst/>
                  <a:ahLst/>
                  <a:cxnLst/>
                  <a:rect l="l" t="t" r="r" b="b"/>
                  <a:pathLst>
                    <a:path w="6873" h="10209" extrusionOk="0">
                      <a:moveTo>
                        <a:pt x="6872" y="1"/>
                      </a:moveTo>
                      <a:cubicBezTo>
                        <a:pt x="6739" y="101"/>
                        <a:pt x="6639" y="234"/>
                        <a:pt x="6572" y="368"/>
                      </a:cubicBezTo>
                      <a:lnTo>
                        <a:pt x="5805" y="1435"/>
                      </a:lnTo>
                      <a:cubicBezTo>
                        <a:pt x="5171" y="2369"/>
                        <a:pt x="4304" y="3637"/>
                        <a:pt x="3370" y="5038"/>
                      </a:cubicBezTo>
                      <a:cubicBezTo>
                        <a:pt x="2402" y="6472"/>
                        <a:pt x="1568" y="7740"/>
                        <a:pt x="968" y="8674"/>
                      </a:cubicBezTo>
                      <a:cubicBezTo>
                        <a:pt x="668" y="9107"/>
                        <a:pt x="434" y="9508"/>
                        <a:pt x="234" y="9808"/>
                      </a:cubicBezTo>
                      <a:lnTo>
                        <a:pt x="67" y="10108"/>
                      </a:lnTo>
                      <a:cubicBezTo>
                        <a:pt x="34" y="10141"/>
                        <a:pt x="1" y="10175"/>
                        <a:pt x="1" y="10208"/>
                      </a:cubicBezTo>
                      <a:cubicBezTo>
                        <a:pt x="401" y="9774"/>
                        <a:pt x="768" y="9274"/>
                        <a:pt x="1101" y="8774"/>
                      </a:cubicBezTo>
                      <a:cubicBezTo>
                        <a:pt x="1735" y="7840"/>
                        <a:pt x="2603" y="6572"/>
                        <a:pt x="3537" y="5171"/>
                      </a:cubicBezTo>
                      <a:cubicBezTo>
                        <a:pt x="4504" y="3737"/>
                        <a:pt x="5338" y="2469"/>
                        <a:pt x="5938" y="1535"/>
                      </a:cubicBezTo>
                      <a:lnTo>
                        <a:pt x="6639" y="401"/>
                      </a:lnTo>
                      <a:cubicBezTo>
                        <a:pt x="6739" y="268"/>
                        <a:pt x="6806"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4375711" y="3825204"/>
                  <a:ext cx="86634" cy="128684"/>
                </a:xfrm>
                <a:custGeom>
                  <a:avLst/>
                  <a:gdLst/>
                  <a:ahLst/>
                  <a:cxnLst/>
                  <a:rect l="l" t="t" r="r" b="b"/>
                  <a:pathLst>
                    <a:path w="6873" h="10209" extrusionOk="0">
                      <a:moveTo>
                        <a:pt x="6872" y="1"/>
                      </a:moveTo>
                      <a:cubicBezTo>
                        <a:pt x="6739" y="101"/>
                        <a:pt x="6639" y="234"/>
                        <a:pt x="6572" y="368"/>
                      </a:cubicBezTo>
                      <a:lnTo>
                        <a:pt x="5805" y="1435"/>
                      </a:lnTo>
                      <a:cubicBezTo>
                        <a:pt x="5171" y="2336"/>
                        <a:pt x="4304" y="3637"/>
                        <a:pt x="3370" y="5038"/>
                      </a:cubicBezTo>
                      <a:cubicBezTo>
                        <a:pt x="2402" y="6472"/>
                        <a:pt x="1568" y="7740"/>
                        <a:pt x="968" y="8674"/>
                      </a:cubicBezTo>
                      <a:cubicBezTo>
                        <a:pt x="668" y="9107"/>
                        <a:pt x="434" y="9474"/>
                        <a:pt x="234" y="9808"/>
                      </a:cubicBezTo>
                      <a:lnTo>
                        <a:pt x="67" y="10108"/>
                      </a:lnTo>
                      <a:cubicBezTo>
                        <a:pt x="34" y="10141"/>
                        <a:pt x="1" y="10175"/>
                        <a:pt x="1" y="10208"/>
                      </a:cubicBezTo>
                      <a:cubicBezTo>
                        <a:pt x="401" y="9775"/>
                        <a:pt x="768" y="9274"/>
                        <a:pt x="1101" y="8774"/>
                      </a:cubicBezTo>
                      <a:cubicBezTo>
                        <a:pt x="1735" y="7840"/>
                        <a:pt x="2603" y="6572"/>
                        <a:pt x="3537" y="5171"/>
                      </a:cubicBezTo>
                      <a:cubicBezTo>
                        <a:pt x="4504" y="3737"/>
                        <a:pt x="5338" y="2469"/>
                        <a:pt x="5938" y="1535"/>
                      </a:cubicBezTo>
                      <a:lnTo>
                        <a:pt x="6639" y="401"/>
                      </a:lnTo>
                      <a:cubicBezTo>
                        <a:pt x="6739" y="268"/>
                        <a:pt x="6806"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4375711" y="3990027"/>
                  <a:ext cx="86634" cy="128684"/>
                </a:xfrm>
                <a:custGeom>
                  <a:avLst/>
                  <a:gdLst/>
                  <a:ahLst/>
                  <a:cxnLst/>
                  <a:rect l="l" t="t" r="r" b="b"/>
                  <a:pathLst>
                    <a:path w="6873" h="10209" extrusionOk="0">
                      <a:moveTo>
                        <a:pt x="6872" y="1"/>
                      </a:moveTo>
                      <a:cubicBezTo>
                        <a:pt x="6739" y="101"/>
                        <a:pt x="6639" y="234"/>
                        <a:pt x="6572" y="368"/>
                      </a:cubicBezTo>
                      <a:lnTo>
                        <a:pt x="5805" y="1435"/>
                      </a:lnTo>
                      <a:cubicBezTo>
                        <a:pt x="5171" y="2336"/>
                        <a:pt x="4304" y="3637"/>
                        <a:pt x="3370" y="5038"/>
                      </a:cubicBezTo>
                      <a:cubicBezTo>
                        <a:pt x="2402" y="6472"/>
                        <a:pt x="1568" y="7740"/>
                        <a:pt x="968" y="8674"/>
                      </a:cubicBezTo>
                      <a:cubicBezTo>
                        <a:pt x="668" y="9107"/>
                        <a:pt x="434" y="9508"/>
                        <a:pt x="234" y="9808"/>
                      </a:cubicBezTo>
                      <a:lnTo>
                        <a:pt x="67" y="10108"/>
                      </a:lnTo>
                      <a:cubicBezTo>
                        <a:pt x="34" y="10141"/>
                        <a:pt x="1" y="10175"/>
                        <a:pt x="1" y="10208"/>
                      </a:cubicBezTo>
                      <a:cubicBezTo>
                        <a:pt x="401" y="9775"/>
                        <a:pt x="768" y="9274"/>
                        <a:pt x="1101" y="8774"/>
                      </a:cubicBezTo>
                      <a:cubicBezTo>
                        <a:pt x="1735" y="7873"/>
                        <a:pt x="2603" y="6572"/>
                        <a:pt x="3537" y="5171"/>
                      </a:cubicBezTo>
                      <a:cubicBezTo>
                        <a:pt x="4504" y="3737"/>
                        <a:pt x="5338" y="2469"/>
                        <a:pt x="5938" y="1535"/>
                      </a:cubicBezTo>
                      <a:lnTo>
                        <a:pt x="6639" y="401"/>
                      </a:lnTo>
                      <a:cubicBezTo>
                        <a:pt x="6739" y="268"/>
                        <a:pt x="6806"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4427429" y="4154850"/>
                  <a:ext cx="34916" cy="52575"/>
                </a:xfrm>
                <a:custGeom>
                  <a:avLst/>
                  <a:gdLst/>
                  <a:ahLst/>
                  <a:cxnLst/>
                  <a:rect l="l" t="t" r="r" b="b"/>
                  <a:pathLst>
                    <a:path w="2770" h="4171" extrusionOk="0">
                      <a:moveTo>
                        <a:pt x="2769" y="1"/>
                      </a:moveTo>
                      <a:lnTo>
                        <a:pt x="2769" y="1"/>
                      </a:lnTo>
                      <a:cubicBezTo>
                        <a:pt x="2202" y="601"/>
                        <a:pt x="1735" y="1302"/>
                        <a:pt x="1302" y="2002"/>
                      </a:cubicBezTo>
                      <a:cubicBezTo>
                        <a:pt x="801" y="2669"/>
                        <a:pt x="368" y="3403"/>
                        <a:pt x="1" y="4171"/>
                      </a:cubicBezTo>
                      <a:cubicBezTo>
                        <a:pt x="534" y="3537"/>
                        <a:pt x="1035" y="2836"/>
                        <a:pt x="1468" y="2136"/>
                      </a:cubicBezTo>
                      <a:cubicBezTo>
                        <a:pt x="1969" y="1469"/>
                        <a:pt x="2402" y="735"/>
                        <a:pt x="2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3600793" y="3659965"/>
                  <a:ext cx="358675" cy="543679"/>
                </a:xfrm>
                <a:custGeom>
                  <a:avLst/>
                  <a:gdLst/>
                  <a:ahLst/>
                  <a:cxnLst/>
                  <a:rect l="l" t="t" r="r" b="b"/>
                  <a:pathLst>
                    <a:path w="28455" h="43132" extrusionOk="0">
                      <a:moveTo>
                        <a:pt x="0" y="0"/>
                      </a:moveTo>
                      <a:lnTo>
                        <a:pt x="0" y="43131"/>
                      </a:lnTo>
                      <a:lnTo>
                        <a:pt x="28454" y="43131"/>
                      </a:lnTo>
                      <a:lnTo>
                        <a:pt x="28454"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3600793" y="3659965"/>
                  <a:ext cx="358675" cy="543679"/>
                </a:xfrm>
                <a:custGeom>
                  <a:avLst/>
                  <a:gdLst/>
                  <a:ahLst/>
                  <a:cxnLst/>
                  <a:rect l="l" t="t" r="r" b="b"/>
                  <a:pathLst>
                    <a:path w="28455" h="43132" extrusionOk="0">
                      <a:moveTo>
                        <a:pt x="0" y="0"/>
                      </a:moveTo>
                      <a:lnTo>
                        <a:pt x="0" y="43131"/>
                      </a:lnTo>
                      <a:lnTo>
                        <a:pt x="28454" y="43131"/>
                      </a:lnTo>
                      <a:lnTo>
                        <a:pt x="284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3512911" y="3659965"/>
                  <a:ext cx="359091" cy="543679"/>
                </a:xfrm>
                <a:custGeom>
                  <a:avLst/>
                  <a:gdLst/>
                  <a:ahLst/>
                  <a:cxnLst/>
                  <a:rect l="l" t="t" r="r" b="b"/>
                  <a:pathLst>
                    <a:path w="28488" h="43132" extrusionOk="0">
                      <a:moveTo>
                        <a:pt x="1" y="0"/>
                      </a:moveTo>
                      <a:lnTo>
                        <a:pt x="1" y="43131"/>
                      </a:lnTo>
                      <a:lnTo>
                        <a:pt x="28488" y="43131"/>
                      </a:lnTo>
                      <a:lnTo>
                        <a:pt x="28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3872834" y="3660381"/>
                  <a:ext cx="86634" cy="128684"/>
                </a:xfrm>
                <a:custGeom>
                  <a:avLst/>
                  <a:gdLst/>
                  <a:ahLst/>
                  <a:cxnLst/>
                  <a:rect l="l" t="t" r="r" b="b"/>
                  <a:pathLst>
                    <a:path w="6873" h="10209" extrusionOk="0">
                      <a:moveTo>
                        <a:pt x="6872" y="1"/>
                      </a:moveTo>
                      <a:lnTo>
                        <a:pt x="6872" y="1"/>
                      </a:lnTo>
                      <a:cubicBezTo>
                        <a:pt x="6739" y="101"/>
                        <a:pt x="6639" y="234"/>
                        <a:pt x="6572" y="368"/>
                      </a:cubicBezTo>
                      <a:lnTo>
                        <a:pt x="5805" y="1435"/>
                      </a:lnTo>
                      <a:cubicBezTo>
                        <a:pt x="5171" y="2369"/>
                        <a:pt x="4304" y="3637"/>
                        <a:pt x="3370" y="5038"/>
                      </a:cubicBezTo>
                      <a:cubicBezTo>
                        <a:pt x="2402" y="6472"/>
                        <a:pt x="1568" y="7740"/>
                        <a:pt x="968" y="8674"/>
                      </a:cubicBezTo>
                      <a:cubicBezTo>
                        <a:pt x="668" y="9107"/>
                        <a:pt x="434" y="9508"/>
                        <a:pt x="234" y="9808"/>
                      </a:cubicBezTo>
                      <a:lnTo>
                        <a:pt x="67" y="10108"/>
                      </a:lnTo>
                      <a:cubicBezTo>
                        <a:pt x="1" y="10175"/>
                        <a:pt x="1" y="10208"/>
                        <a:pt x="1" y="10208"/>
                      </a:cubicBezTo>
                      <a:cubicBezTo>
                        <a:pt x="401" y="9774"/>
                        <a:pt x="768" y="9274"/>
                        <a:pt x="1101" y="8774"/>
                      </a:cubicBezTo>
                      <a:cubicBezTo>
                        <a:pt x="1735" y="7840"/>
                        <a:pt x="2602" y="6572"/>
                        <a:pt x="3536" y="5171"/>
                      </a:cubicBezTo>
                      <a:cubicBezTo>
                        <a:pt x="4504" y="3737"/>
                        <a:pt x="5338" y="2469"/>
                        <a:pt x="5938" y="1535"/>
                      </a:cubicBezTo>
                      <a:cubicBezTo>
                        <a:pt x="6205" y="1068"/>
                        <a:pt x="6438" y="701"/>
                        <a:pt x="6639" y="401"/>
                      </a:cubicBezTo>
                      <a:cubicBezTo>
                        <a:pt x="6739" y="268"/>
                        <a:pt x="6805"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3872834" y="3825204"/>
                  <a:ext cx="86634" cy="128684"/>
                </a:xfrm>
                <a:custGeom>
                  <a:avLst/>
                  <a:gdLst/>
                  <a:ahLst/>
                  <a:cxnLst/>
                  <a:rect l="l" t="t" r="r" b="b"/>
                  <a:pathLst>
                    <a:path w="6873" h="10209" extrusionOk="0">
                      <a:moveTo>
                        <a:pt x="6872" y="1"/>
                      </a:moveTo>
                      <a:lnTo>
                        <a:pt x="6872" y="1"/>
                      </a:lnTo>
                      <a:cubicBezTo>
                        <a:pt x="6739" y="101"/>
                        <a:pt x="6639" y="234"/>
                        <a:pt x="6572" y="368"/>
                      </a:cubicBezTo>
                      <a:lnTo>
                        <a:pt x="5805" y="1435"/>
                      </a:lnTo>
                      <a:cubicBezTo>
                        <a:pt x="5171" y="2336"/>
                        <a:pt x="4304" y="3637"/>
                        <a:pt x="3370" y="5038"/>
                      </a:cubicBezTo>
                      <a:cubicBezTo>
                        <a:pt x="2402" y="6472"/>
                        <a:pt x="1568" y="7740"/>
                        <a:pt x="968" y="8674"/>
                      </a:cubicBezTo>
                      <a:cubicBezTo>
                        <a:pt x="668" y="9107"/>
                        <a:pt x="434" y="9474"/>
                        <a:pt x="234" y="9808"/>
                      </a:cubicBezTo>
                      <a:lnTo>
                        <a:pt x="67" y="10108"/>
                      </a:lnTo>
                      <a:cubicBezTo>
                        <a:pt x="1" y="10175"/>
                        <a:pt x="1" y="10208"/>
                        <a:pt x="1" y="10208"/>
                      </a:cubicBezTo>
                      <a:cubicBezTo>
                        <a:pt x="401" y="9775"/>
                        <a:pt x="768" y="9274"/>
                        <a:pt x="1101" y="8774"/>
                      </a:cubicBezTo>
                      <a:cubicBezTo>
                        <a:pt x="1735" y="7840"/>
                        <a:pt x="2602" y="6572"/>
                        <a:pt x="3536" y="5171"/>
                      </a:cubicBezTo>
                      <a:cubicBezTo>
                        <a:pt x="4504" y="3737"/>
                        <a:pt x="5338" y="2469"/>
                        <a:pt x="5938" y="1535"/>
                      </a:cubicBezTo>
                      <a:lnTo>
                        <a:pt x="6639" y="401"/>
                      </a:lnTo>
                      <a:cubicBezTo>
                        <a:pt x="6739" y="268"/>
                        <a:pt x="6805"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3872834" y="3990027"/>
                  <a:ext cx="86634" cy="128684"/>
                </a:xfrm>
                <a:custGeom>
                  <a:avLst/>
                  <a:gdLst/>
                  <a:ahLst/>
                  <a:cxnLst/>
                  <a:rect l="l" t="t" r="r" b="b"/>
                  <a:pathLst>
                    <a:path w="6873" h="10209" extrusionOk="0">
                      <a:moveTo>
                        <a:pt x="6872" y="1"/>
                      </a:moveTo>
                      <a:lnTo>
                        <a:pt x="6872" y="1"/>
                      </a:lnTo>
                      <a:cubicBezTo>
                        <a:pt x="6739" y="101"/>
                        <a:pt x="6639" y="234"/>
                        <a:pt x="6572" y="368"/>
                      </a:cubicBezTo>
                      <a:lnTo>
                        <a:pt x="5805" y="1435"/>
                      </a:lnTo>
                      <a:cubicBezTo>
                        <a:pt x="5171" y="2336"/>
                        <a:pt x="4304" y="3637"/>
                        <a:pt x="3370" y="5038"/>
                      </a:cubicBezTo>
                      <a:cubicBezTo>
                        <a:pt x="2402" y="6472"/>
                        <a:pt x="1568" y="7740"/>
                        <a:pt x="968" y="8674"/>
                      </a:cubicBezTo>
                      <a:lnTo>
                        <a:pt x="234" y="9808"/>
                      </a:lnTo>
                      <a:lnTo>
                        <a:pt x="67" y="10108"/>
                      </a:lnTo>
                      <a:cubicBezTo>
                        <a:pt x="1" y="10175"/>
                        <a:pt x="1" y="10208"/>
                        <a:pt x="1" y="10208"/>
                      </a:cubicBezTo>
                      <a:cubicBezTo>
                        <a:pt x="401" y="9775"/>
                        <a:pt x="768" y="9274"/>
                        <a:pt x="1101" y="8774"/>
                      </a:cubicBezTo>
                      <a:cubicBezTo>
                        <a:pt x="1735" y="7873"/>
                        <a:pt x="2602" y="6572"/>
                        <a:pt x="3536" y="5171"/>
                      </a:cubicBezTo>
                      <a:cubicBezTo>
                        <a:pt x="4504" y="3737"/>
                        <a:pt x="5338" y="2469"/>
                        <a:pt x="5938" y="1535"/>
                      </a:cubicBezTo>
                      <a:lnTo>
                        <a:pt x="6639" y="401"/>
                      </a:lnTo>
                      <a:cubicBezTo>
                        <a:pt x="6739" y="268"/>
                        <a:pt x="6805" y="134"/>
                        <a:pt x="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3924553" y="4154850"/>
                  <a:ext cx="34916" cy="52575"/>
                </a:xfrm>
                <a:custGeom>
                  <a:avLst/>
                  <a:gdLst/>
                  <a:ahLst/>
                  <a:cxnLst/>
                  <a:rect l="l" t="t" r="r" b="b"/>
                  <a:pathLst>
                    <a:path w="2770" h="4171" extrusionOk="0">
                      <a:moveTo>
                        <a:pt x="2769" y="1"/>
                      </a:moveTo>
                      <a:lnTo>
                        <a:pt x="2769" y="1"/>
                      </a:lnTo>
                      <a:cubicBezTo>
                        <a:pt x="2202" y="601"/>
                        <a:pt x="1735" y="1302"/>
                        <a:pt x="1301" y="2002"/>
                      </a:cubicBezTo>
                      <a:cubicBezTo>
                        <a:pt x="801" y="2669"/>
                        <a:pt x="367" y="3403"/>
                        <a:pt x="0" y="4171"/>
                      </a:cubicBezTo>
                      <a:cubicBezTo>
                        <a:pt x="534" y="3537"/>
                        <a:pt x="1035" y="2836"/>
                        <a:pt x="1468" y="2136"/>
                      </a:cubicBezTo>
                      <a:cubicBezTo>
                        <a:pt x="1969" y="1469"/>
                        <a:pt x="2402" y="735"/>
                        <a:pt x="2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3097917" y="3825204"/>
                  <a:ext cx="358663" cy="378440"/>
                </a:xfrm>
                <a:custGeom>
                  <a:avLst/>
                  <a:gdLst/>
                  <a:ahLst/>
                  <a:cxnLst/>
                  <a:rect l="l" t="t" r="r" b="b"/>
                  <a:pathLst>
                    <a:path w="28454" h="30023" extrusionOk="0">
                      <a:moveTo>
                        <a:pt x="0" y="1"/>
                      </a:moveTo>
                      <a:lnTo>
                        <a:pt x="0" y="30022"/>
                      </a:lnTo>
                      <a:lnTo>
                        <a:pt x="28454" y="30022"/>
                      </a:lnTo>
                      <a:lnTo>
                        <a:pt x="284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3010035" y="3825204"/>
                  <a:ext cx="359091" cy="378440"/>
                </a:xfrm>
                <a:custGeom>
                  <a:avLst/>
                  <a:gdLst/>
                  <a:ahLst/>
                  <a:cxnLst/>
                  <a:rect l="l" t="t" r="r" b="b"/>
                  <a:pathLst>
                    <a:path w="28488" h="30023" extrusionOk="0">
                      <a:moveTo>
                        <a:pt x="1" y="1"/>
                      </a:moveTo>
                      <a:lnTo>
                        <a:pt x="1" y="30022"/>
                      </a:lnTo>
                      <a:lnTo>
                        <a:pt x="28488" y="30022"/>
                      </a:lnTo>
                      <a:lnTo>
                        <a:pt x="284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3369958" y="3825204"/>
                  <a:ext cx="86622" cy="128684"/>
                </a:xfrm>
                <a:custGeom>
                  <a:avLst/>
                  <a:gdLst/>
                  <a:ahLst/>
                  <a:cxnLst/>
                  <a:rect l="l" t="t" r="r" b="b"/>
                  <a:pathLst>
                    <a:path w="6872" h="10209" extrusionOk="0">
                      <a:moveTo>
                        <a:pt x="6872" y="1"/>
                      </a:moveTo>
                      <a:lnTo>
                        <a:pt x="6872" y="1"/>
                      </a:lnTo>
                      <a:cubicBezTo>
                        <a:pt x="6772" y="101"/>
                        <a:pt x="6638" y="234"/>
                        <a:pt x="6572" y="368"/>
                      </a:cubicBezTo>
                      <a:lnTo>
                        <a:pt x="5805" y="1435"/>
                      </a:lnTo>
                      <a:cubicBezTo>
                        <a:pt x="5171" y="2336"/>
                        <a:pt x="4303" y="3637"/>
                        <a:pt x="3369" y="5038"/>
                      </a:cubicBezTo>
                      <a:cubicBezTo>
                        <a:pt x="2435" y="6472"/>
                        <a:pt x="1568" y="7740"/>
                        <a:pt x="968" y="8674"/>
                      </a:cubicBezTo>
                      <a:cubicBezTo>
                        <a:pt x="668" y="9107"/>
                        <a:pt x="434" y="9474"/>
                        <a:pt x="234" y="9808"/>
                      </a:cubicBezTo>
                      <a:lnTo>
                        <a:pt x="67" y="10108"/>
                      </a:lnTo>
                      <a:cubicBezTo>
                        <a:pt x="37" y="10139"/>
                        <a:pt x="34" y="10169"/>
                        <a:pt x="8" y="10200"/>
                      </a:cubicBezTo>
                      <a:lnTo>
                        <a:pt x="8" y="10200"/>
                      </a:lnTo>
                      <a:cubicBezTo>
                        <a:pt x="405" y="9768"/>
                        <a:pt x="770" y="9271"/>
                        <a:pt x="1101" y="8774"/>
                      </a:cubicBezTo>
                      <a:cubicBezTo>
                        <a:pt x="1735" y="7840"/>
                        <a:pt x="2602" y="6572"/>
                        <a:pt x="3536" y="5171"/>
                      </a:cubicBezTo>
                      <a:cubicBezTo>
                        <a:pt x="4504" y="3737"/>
                        <a:pt x="5338" y="2469"/>
                        <a:pt x="5938" y="1535"/>
                      </a:cubicBezTo>
                      <a:lnTo>
                        <a:pt x="6638" y="401"/>
                      </a:lnTo>
                      <a:cubicBezTo>
                        <a:pt x="6739" y="268"/>
                        <a:pt x="6805" y="134"/>
                        <a:pt x="6872" y="1"/>
                      </a:cubicBezTo>
                      <a:close/>
                      <a:moveTo>
                        <a:pt x="8" y="10200"/>
                      </a:moveTo>
                      <a:cubicBezTo>
                        <a:pt x="5" y="10203"/>
                        <a:pt x="3" y="10205"/>
                        <a:pt x="0" y="10208"/>
                      </a:cubicBezTo>
                      <a:cubicBezTo>
                        <a:pt x="3" y="10205"/>
                        <a:pt x="6" y="10203"/>
                        <a:pt x="8" y="102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3369958" y="3990027"/>
                  <a:ext cx="86622" cy="128684"/>
                </a:xfrm>
                <a:custGeom>
                  <a:avLst/>
                  <a:gdLst/>
                  <a:ahLst/>
                  <a:cxnLst/>
                  <a:rect l="l" t="t" r="r" b="b"/>
                  <a:pathLst>
                    <a:path w="6872" h="10209" extrusionOk="0">
                      <a:moveTo>
                        <a:pt x="6872" y="1"/>
                      </a:moveTo>
                      <a:lnTo>
                        <a:pt x="6872" y="1"/>
                      </a:lnTo>
                      <a:cubicBezTo>
                        <a:pt x="6772" y="101"/>
                        <a:pt x="6638" y="234"/>
                        <a:pt x="6572" y="368"/>
                      </a:cubicBezTo>
                      <a:lnTo>
                        <a:pt x="5805" y="1435"/>
                      </a:lnTo>
                      <a:cubicBezTo>
                        <a:pt x="5171" y="2336"/>
                        <a:pt x="4303" y="3637"/>
                        <a:pt x="3369" y="5038"/>
                      </a:cubicBezTo>
                      <a:cubicBezTo>
                        <a:pt x="2435" y="6472"/>
                        <a:pt x="1568" y="7740"/>
                        <a:pt x="968" y="8674"/>
                      </a:cubicBezTo>
                      <a:cubicBezTo>
                        <a:pt x="668" y="9107"/>
                        <a:pt x="434" y="9508"/>
                        <a:pt x="234" y="9808"/>
                      </a:cubicBezTo>
                      <a:lnTo>
                        <a:pt x="67" y="10108"/>
                      </a:lnTo>
                      <a:cubicBezTo>
                        <a:pt x="37" y="10139"/>
                        <a:pt x="34" y="10169"/>
                        <a:pt x="8" y="10200"/>
                      </a:cubicBezTo>
                      <a:lnTo>
                        <a:pt x="8" y="10200"/>
                      </a:lnTo>
                      <a:cubicBezTo>
                        <a:pt x="405" y="9768"/>
                        <a:pt x="770" y="9271"/>
                        <a:pt x="1101" y="8774"/>
                      </a:cubicBezTo>
                      <a:cubicBezTo>
                        <a:pt x="1735" y="7873"/>
                        <a:pt x="2602" y="6572"/>
                        <a:pt x="3536" y="5171"/>
                      </a:cubicBezTo>
                      <a:cubicBezTo>
                        <a:pt x="4504" y="3737"/>
                        <a:pt x="5338" y="2469"/>
                        <a:pt x="5938" y="1535"/>
                      </a:cubicBezTo>
                      <a:lnTo>
                        <a:pt x="6638" y="401"/>
                      </a:lnTo>
                      <a:cubicBezTo>
                        <a:pt x="6739" y="268"/>
                        <a:pt x="6805" y="134"/>
                        <a:pt x="6872" y="1"/>
                      </a:cubicBezTo>
                      <a:close/>
                      <a:moveTo>
                        <a:pt x="8" y="10200"/>
                      </a:moveTo>
                      <a:cubicBezTo>
                        <a:pt x="5" y="10203"/>
                        <a:pt x="3" y="10205"/>
                        <a:pt x="0" y="10208"/>
                      </a:cubicBezTo>
                      <a:cubicBezTo>
                        <a:pt x="3" y="10205"/>
                        <a:pt x="6" y="10203"/>
                        <a:pt x="8" y="102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3421676" y="4154850"/>
                  <a:ext cx="34903" cy="52575"/>
                </a:xfrm>
                <a:custGeom>
                  <a:avLst/>
                  <a:gdLst/>
                  <a:ahLst/>
                  <a:cxnLst/>
                  <a:rect l="l" t="t" r="r" b="b"/>
                  <a:pathLst>
                    <a:path w="2769" h="4171" extrusionOk="0">
                      <a:moveTo>
                        <a:pt x="2769" y="1"/>
                      </a:moveTo>
                      <a:lnTo>
                        <a:pt x="2769" y="1"/>
                      </a:lnTo>
                      <a:cubicBezTo>
                        <a:pt x="2202" y="601"/>
                        <a:pt x="1735" y="1302"/>
                        <a:pt x="1301" y="2002"/>
                      </a:cubicBezTo>
                      <a:cubicBezTo>
                        <a:pt x="801" y="2669"/>
                        <a:pt x="367" y="3403"/>
                        <a:pt x="0" y="4171"/>
                      </a:cubicBezTo>
                      <a:cubicBezTo>
                        <a:pt x="534" y="3537"/>
                        <a:pt x="1034" y="2836"/>
                        <a:pt x="1468" y="2136"/>
                      </a:cubicBezTo>
                      <a:cubicBezTo>
                        <a:pt x="1968" y="1435"/>
                        <a:pt x="2402" y="735"/>
                        <a:pt x="2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884" name="Google Shape;884;p34"/>
            <p:cNvCxnSpPr/>
            <p:nvPr/>
          </p:nvCxnSpPr>
          <p:spPr>
            <a:xfrm>
              <a:off x="2784560" y="4207426"/>
              <a:ext cx="2377800" cy="0"/>
            </a:xfrm>
            <a:prstGeom prst="straightConnector1">
              <a:avLst/>
            </a:prstGeom>
            <a:noFill/>
            <a:ln w="9525" cap="rnd" cmpd="sng">
              <a:solidFill>
                <a:schemeClr val="dk1"/>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88"/>
        <p:cNvGrpSpPr/>
        <p:nvPr/>
      </p:nvGrpSpPr>
      <p:grpSpPr>
        <a:xfrm>
          <a:off x="0" y="0"/>
          <a:ext cx="0" cy="0"/>
          <a:chOff x="0" y="0"/>
          <a:chExt cx="0" cy="0"/>
        </a:xfrm>
      </p:grpSpPr>
      <p:sp>
        <p:nvSpPr>
          <p:cNvPr id="889" name="Google Shape;889;p3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in Beyond Access </a:t>
            </a:r>
            <a:endParaRPr/>
          </a:p>
        </p:txBody>
      </p:sp>
      <p:grpSp>
        <p:nvGrpSpPr>
          <p:cNvPr id="890" name="Google Shape;890;p35"/>
          <p:cNvGrpSpPr/>
          <p:nvPr/>
        </p:nvGrpSpPr>
        <p:grpSpPr>
          <a:xfrm>
            <a:off x="2567264" y="991370"/>
            <a:ext cx="4009472" cy="3999719"/>
            <a:chOff x="2567264" y="991370"/>
            <a:chExt cx="4009472" cy="3999719"/>
          </a:xfrm>
        </p:grpSpPr>
        <p:sp>
          <p:nvSpPr>
            <p:cNvPr id="891" name="Google Shape;891;p35"/>
            <p:cNvSpPr/>
            <p:nvPr/>
          </p:nvSpPr>
          <p:spPr>
            <a:xfrm>
              <a:off x="3248700" y="1667938"/>
              <a:ext cx="2646600" cy="2646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35"/>
            <p:cNvGrpSpPr/>
            <p:nvPr/>
          </p:nvGrpSpPr>
          <p:grpSpPr>
            <a:xfrm>
              <a:off x="2567264" y="991370"/>
              <a:ext cx="4009472" cy="3999719"/>
              <a:chOff x="2567264" y="991370"/>
              <a:chExt cx="4009472" cy="3999719"/>
            </a:xfrm>
          </p:grpSpPr>
          <p:sp>
            <p:nvSpPr>
              <p:cNvPr id="893" name="Google Shape;893;p35"/>
              <p:cNvSpPr/>
              <p:nvPr/>
            </p:nvSpPr>
            <p:spPr>
              <a:xfrm rot="1800047">
                <a:off x="3115160" y="1531543"/>
                <a:ext cx="2921549" cy="2921549"/>
              </a:xfrm>
              <a:prstGeom prst="blockArc">
                <a:avLst>
                  <a:gd name="adj1" fmla="val 14414370"/>
                  <a:gd name="adj2" fmla="val 18998613"/>
                  <a:gd name="adj3" fmla="val 890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rot="-9000757" flipH="1">
                <a:off x="3121536" y="1529778"/>
                <a:ext cx="2920778" cy="2920778"/>
              </a:xfrm>
              <a:prstGeom prst="blockArc">
                <a:avLst>
                  <a:gd name="adj1" fmla="val 20178804"/>
                  <a:gd name="adj2" fmla="val 2623923"/>
                  <a:gd name="adj3" fmla="val 8858"/>
                </a:avLst>
              </a:pr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rot="-9000757" flipH="1">
                <a:off x="3101790" y="1534500"/>
                <a:ext cx="2920778" cy="2920778"/>
              </a:xfrm>
              <a:prstGeom prst="blockArc">
                <a:avLst>
                  <a:gd name="adj1" fmla="val 15738599"/>
                  <a:gd name="adj2" fmla="val 20008131"/>
                  <a:gd name="adj3" fmla="val 906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rot="-1800109" flipH="1">
                <a:off x="3109934" y="1527243"/>
                <a:ext cx="2927973" cy="2927973"/>
              </a:xfrm>
              <a:prstGeom prst="blockArc">
                <a:avLst>
                  <a:gd name="adj1" fmla="val 14334136"/>
                  <a:gd name="adj2" fmla="val 18854681"/>
                  <a:gd name="adj3" fmla="val 88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rot="9000757">
                <a:off x="3101686" y="1532845"/>
                <a:ext cx="2920778" cy="2920778"/>
              </a:xfrm>
              <a:prstGeom prst="blockArc">
                <a:avLst>
                  <a:gd name="adj1" fmla="val 20184517"/>
                  <a:gd name="adj2" fmla="val 3007258"/>
                  <a:gd name="adj3" fmla="val 933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rot="4858512">
                <a:off x="3586310" y="3868711"/>
                <a:ext cx="393977" cy="393977"/>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rot="475222">
                <a:off x="5178169" y="3868760"/>
                <a:ext cx="394059" cy="394059"/>
              </a:xfrm>
              <a:prstGeom prst="rtTriangle">
                <a:avLst/>
              </a:pr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rot="-3781525">
                <a:off x="5652344" y="2369344"/>
                <a:ext cx="394184" cy="39418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rot="9238825">
                <a:off x="3108272" y="2369030"/>
                <a:ext cx="394594" cy="394594"/>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rot="-8100000">
                <a:off x="4377766" y="1467626"/>
                <a:ext cx="394141" cy="394141"/>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3" name="Google Shape;903;p35"/>
          <p:cNvSpPr/>
          <p:nvPr/>
        </p:nvSpPr>
        <p:spPr>
          <a:xfrm>
            <a:off x="6429907" y="2615843"/>
            <a:ext cx="206400" cy="206400"/>
          </a:xfrm>
          <a:prstGeom prst="ellipse">
            <a:avLst/>
          </a:pr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txBox="1"/>
          <p:nvPr/>
        </p:nvSpPr>
        <p:spPr>
          <a:xfrm>
            <a:off x="6740994" y="2533343"/>
            <a:ext cx="1683000"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Poppins"/>
                <a:ea typeface="Poppins"/>
                <a:cs typeface="Poppins"/>
                <a:sym typeface="Poppins"/>
              </a:rPr>
              <a:t>Wellness </a:t>
            </a:r>
            <a:endParaRPr sz="1800" b="1">
              <a:solidFill>
                <a:schemeClr val="lt1"/>
              </a:solidFill>
              <a:latin typeface="Poppins"/>
              <a:ea typeface="Poppins"/>
              <a:cs typeface="Poppins"/>
              <a:sym typeface="Poppins"/>
            </a:endParaRPr>
          </a:p>
        </p:txBody>
      </p:sp>
      <p:sp>
        <p:nvSpPr>
          <p:cNvPr id="905" name="Google Shape;905;p35"/>
          <p:cNvSpPr txBox="1"/>
          <p:nvPr/>
        </p:nvSpPr>
        <p:spPr>
          <a:xfrm>
            <a:off x="6741007" y="2799757"/>
            <a:ext cx="16830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a:solidFill>
                <a:schemeClr val="lt1"/>
              </a:solidFill>
              <a:latin typeface="Poppins"/>
              <a:ea typeface="Poppins"/>
              <a:cs typeface="Poppins"/>
              <a:sym typeface="Poppins"/>
            </a:endParaRPr>
          </a:p>
        </p:txBody>
      </p:sp>
      <p:sp>
        <p:nvSpPr>
          <p:cNvPr id="906" name="Google Shape;906;p35"/>
          <p:cNvSpPr/>
          <p:nvPr/>
        </p:nvSpPr>
        <p:spPr>
          <a:xfrm>
            <a:off x="6429907" y="361130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txBox="1"/>
          <p:nvPr/>
        </p:nvSpPr>
        <p:spPr>
          <a:xfrm>
            <a:off x="6740994" y="3528805"/>
            <a:ext cx="1683000"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Poppins"/>
                <a:ea typeface="Poppins"/>
                <a:cs typeface="Poppins"/>
                <a:sym typeface="Poppins"/>
              </a:rPr>
              <a:t>Leadership </a:t>
            </a:r>
            <a:endParaRPr sz="1800" b="1">
              <a:solidFill>
                <a:schemeClr val="lt1"/>
              </a:solidFill>
              <a:latin typeface="Poppins"/>
              <a:ea typeface="Poppins"/>
              <a:cs typeface="Poppins"/>
              <a:sym typeface="Poppins"/>
            </a:endParaRPr>
          </a:p>
        </p:txBody>
      </p:sp>
      <p:sp>
        <p:nvSpPr>
          <p:cNvPr id="908" name="Google Shape;908;p35"/>
          <p:cNvSpPr txBox="1"/>
          <p:nvPr/>
        </p:nvSpPr>
        <p:spPr>
          <a:xfrm>
            <a:off x="6741007" y="3796262"/>
            <a:ext cx="16830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a:solidFill>
                <a:schemeClr val="lt1"/>
              </a:solidFill>
              <a:latin typeface="Poppins"/>
              <a:ea typeface="Poppins"/>
              <a:cs typeface="Poppins"/>
              <a:sym typeface="Poppins"/>
            </a:endParaRPr>
          </a:p>
        </p:txBody>
      </p:sp>
      <p:sp>
        <p:nvSpPr>
          <p:cNvPr id="909" name="Google Shape;909;p35"/>
          <p:cNvSpPr/>
          <p:nvPr/>
        </p:nvSpPr>
        <p:spPr>
          <a:xfrm flipH="1">
            <a:off x="2507707" y="2118112"/>
            <a:ext cx="206400" cy="206400"/>
          </a:xfrm>
          <a:prstGeom prst="ellipse">
            <a:avLst/>
          </a:pr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910" name="Google Shape;910;p35"/>
          <p:cNvSpPr txBox="1"/>
          <p:nvPr/>
        </p:nvSpPr>
        <p:spPr>
          <a:xfrm flipH="1">
            <a:off x="720019" y="2035612"/>
            <a:ext cx="1683000"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Poppins"/>
                <a:ea typeface="Poppins"/>
                <a:cs typeface="Poppins"/>
                <a:sym typeface="Poppins"/>
              </a:rPr>
              <a:t>Strategy Instructor  </a:t>
            </a:r>
            <a:endParaRPr sz="1800" b="1">
              <a:solidFill>
                <a:schemeClr val="lt1"/>
              </a:solidFill>
              <a:latin typeface="Poppins"/>
              <a:ea typeface="Poppins"/>
              <a:cs typeface="Poppins"/>
              <a:sym typeface="Poppins"/>
            </a:endParaRPr>
          </a:p>
        </p:txBody>
      </p:sp>
      <p:sp>
        <p:nvSpPr>
          <p:cNvPr id="911" name="Google Shape;911;p35"/>
          <p:cNvSpPr txBox="1"/>
          <p:nvPr/>
        </p:nvSpPr>
        <p:spPr>
          <a:xfrm flipH="1">
            <a:off x="720007" y="2301504"/>
            <a:ext cx="1683000" cy="61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a:solidFill>
                <a:schemeClr val="lt1"/>
              </a:solidFill>
              <a:latin typeface="Poppins"/>
              <a:ea typeface="Poppins"/>
              <a:cs typeface="Poppins"/>
              <a:sym typeface="Poppins"/>
            </a:endParaRPr>
          </a:p>
          <a:p>
            <a:pPr marL="0" lvl="0" indent="0" algn="r" rtl="0">
              <a:spcBef>
                <a:spcPts val="1600"/>
              </a:spcBef>
              <a:spcAft>
                <a:spcPts val="1600"/>
              </a:spcAft>
              <a:buNone/>
            </a:pPr>
            <a:endParaRPr>
              <a:solidFill>
                <a:schemeClr val="lt1"/>
              </a:solidFill>
              <a:latin typeface="Poppins"/>
              <a:ea typeface="Poppins"/>
              <a:cs typeface="Poppins"/>
              <a:sym typeface="Poppins"/>
            </a:endParaRPr>
          </a:p>
        </p:txBody>
      </p:sp>
      <p:sp>
        <p:nvSpPr>
          <p:cNvPr id="912" name="Google Shape;912;p35"/>
          <p:cNvSpPr/>
          <p:nvPr/>
        </p:nvSpPr>
        <p:spPr>
          <a:xfrm flipH="1">
            <a:off x="2507707" y="3113574"/>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913" name="Google Shape;913;p35"/>
          <p:cNvSpPr txBox="1"/>
          <p:nvPr/>
        </p:nvSpPr>
        <p:spPr>
          <a:xfrm flipH="1">
            <a:off x="451526" y="3031075"/>
            <a:ext cx="1951500" cy="37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lt1"/>
                </a:solidFill>
                <a:latin typeface="Poppins"/>
                <a:ea typeface="Poppins"/>
                <a:cs typeface="Poppins"/>
                <a:sym typeface="Poppins"/>
              </a:rPr>
              <a:t>Goal Achievement </a:t>
            </a:r>
            <a:endParaRPr sz="1800" b="1">
              <a:solidFill>
                <a:schemeClr val="lt1"/>
              </a:solidFill>
              <a:latin typeface="Poppins"/>
              <a:ea typeface="Poppins"/>
              <a:cs typeface="Poppins"/>
              <a:sym typeface="Poppins"/>
            </a:endParaRPr>
          </a:p>
        </p:txBody>
      </p:sp>
      <p:sp>
        <p:nvSpPr>
          <p:cNvPr id="914" name="Google Shape;914;p35"/>
          <p:cNvSpPr txBox="1"/>
          <p:nvPr/>
        </p:nvSpPr>
        <p:spPr>
          <a:xfrm flipH="1">
            <a:off x="720007" y="3298009"/>
            <a:ext cx="1683000" cy="61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a:solidFill>
                <a:schemeClr val="lt1"/>
              </a:solidFill>
              <a:latin typeface="Poppins"/>
              <a:ea typeface="Poppins"/>
              <a:cs typeface="Poppins"/>
              <a:sym typeface="Poppins"/>
            </a:endParaRPr>
          </a:p>
        </p:txBody>
      </p:sp>
      <p:sp>
        <p:nvSpPr>
          <p:cNvPr id="915" name="Google Shape;915;p35"/>
          <p:cNvSpPr/>
          <p:nvPr/>
        </p:nvSpPr>
        <p:spPr>
          <a:xfrm>
            <a:off x="6429907" y="1620380"/>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txBox="1"/>
          <p:nvPr/>
        </p:nvSpPr>
        <p:spPr>
          <a:xfrm>
            <a:off x="6740994" y="1537880"/>
            <a:ext cx="1683000"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Poppins"/>
                <a:ea typeface="Poppins"/>
                <a:cs typeface="Poppins"/>
                <a:sym typeface="Poppins"/>
              </a:rPr>
              <a:t>Academics </a:t>
            </a:r>
            <a:endParaRPr sz="1800" b="1">
              <a:solidFill>
                <a:schemeClr val="lt1"/>
              </a:solidFill>
              <a:latin typeface="Poppins"/>
              <a:ea typeface="Poppins"/>
              <a:cs typeface="Poppins"/>
              <a:sym typeface="Poppins"/>
            </a:endParaRPr>
          </a:p>
        </p:txBody>
      </p:sp>
      <p:sp>
        <p:nvSpPr>
          <p:cNvPr id="917" name="Google Shape;917;p35"/>
          <p:cNvSpPr txBox="1"/>
          <p:nvPr/>
        </p:nvSpPr>
        <p:spPr>
          <a:xfrm>
            <a:off x="6741007" y="1803251"/>
            <a:ext cx="16830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a:solidFill>
                <a:schemeClr val="lt1"/>
              </a:solidFill>
              <a:latin typeface="Poppins"/>
              <a:ea typeface="Poppins"/>
              <a:cs typeface="Poppins"/>
              <a:sym typeface="Poppins"/>
            </a:endParaRPr>
          </a:p>
        </p:txBody>
      </p:sp>
      <p:grpSp>
        <p:nvGrpSpPr>
          <p:cNvPr id="918" name="Google Shape;918;p35"/>
          <p:cNvGrpSpPr/>
          <p:nvPr/>
        </p:nvGrpSpPr>
        <p:grpSpPr>
          <a:xfrm>
            <a:off x="3952964" y="2192640"/>
            <a:ext cx="1390463" cy="1765299"/>
            <a:chOff x="2691440" y="808680"/>
            <a:chExt cx="2103256" cy="2670245"/>
          </a:xfrm>
        </p:grpSpPr>
        <p:sp>
          <p:nvSpPr>
            <p:cNvPr id="919" name="Google Shape;919;p35"/>
            <p:cNvSpPr/>
            <p:nvPr/>
          </p:nvSpPr>
          <p:spPr>
            <a:xfrm>
              <a:off x="2778196" y="1378686"/>
              <a:ext cx="891074" cy="1334570"/>
            </a:xfrm>
            <a:custGeom>
              <a:avLst/>
              <a:gdLst/>
              <a:ahLst/>
              <a:cxnLst/>
              <a:rect l="l" t="t" r="r" b="b"/>
              <a:pathLst>
                <a:path w="9819" h="14706" extrusionOk="0">
                  <a:moveTo>
                    <a:pt x="4325" y="1"/>
                  </a:moveTo>
                  <a:cubicBezTo>
                    <a:pt x="3420" y="1"/>
                    <a:pt x="2507" y="258"/>
                    <a:pt x="1703" y="798"/>
                  </a:cubicBezTo>
                  <a:lnTo>
                    <a:pt x="943" y="1285"/>
                  </a:lnTo>
                  <a:cubicBezTo>
                    <a:pt x="335" y="3139"/>
                    <a:pt x="1" y="5114"/>
                    <a:pt x="1" y="7060"/>
                  </a:cubicBezTo>
                  <a:cubicBezTo>
                    <a:pt x="31" y="8276"/>
                    <a:pt x="456" y="9400"/>
                    <a:pt x="1186" y="10343"/>
                  </a:cubicBezTo>
                  <a:cubicBezTo>
                    <a:pt x="1520" y="10768"/>
                    <a:pt x="2007" y="11102"/>
                    <a:pt x="2280" y="11589"/>
                  </a:cubicBezTo>
                  <a:cubicBezTo>
                    <a:pt x="2432" y="12045"/>
                    <a:pt x="2584" y="12531"/>
                    <a:pt x="2706" y="12987"/>
                  </a:cubicBezTo>
                  <a:cubicBezTo>
                    <a:pt x="3142" y="14089"/>
                    <a:pt x="4341" y="14705"/>
                    <a:pt x="5530" y="14705"/>
                  </a:cubicBezTo>
                  <a:cubicBezTo>
                    <a:pt x="5916" y="14705"/>
                    <a:pt x="6300" y="14641"/>
                    <a:pt x="6657" y="14507"/>
                  </a:cubicBezTo>
                  <a:cubicBezTo>
                    <a:pt x="8116" y="13960"/>
                    <a:pt x="9058" y="12501"/>
                    <a:pt x="9454" y="10981"/>
                  </a:cubicBezTo>
                  <a:cubicBezTo>
                    <a:pt x="9818" y="9461"/>
                    <a:pt x="9666" y="7880"/>
                    <a:pt x="9484" y="6330"/>
                  </a:cubicBezTo>
                  <a:cubicBezTo>
                    <a:pt x="9332" y="4811"/>
                    <a:pt x="9089" y="3230"/>
                    <a:pt x="8207" y="1984"/>
                  </a:cubicBezTo>
                  <a:cubicBezTo>
                    <a:pt x="7281" y="698"/>
                    <a:pt x="5814" y="1"/>
                    <a:pt x="4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2957523" y="851958"/>
              <a:ext cx="1210968" cy="2508058"/>
            </a:xfrm>
            <a:custGeom>
              <a:avLst/>
              <a:gdLst/>
              <a:ahLst/>
              <a:cxnLst/>
              <a:rect l="l" t="t" r="r" b="b"/>
              <a:pathLst>
                <a:path w="13344" h="27637" extrusionOk="0">
                  <a:moveTo>
                    <a:pt x="6718" y="1"/>
                  </a:moveTo>
                  <a:cubicBezTo>
                    <a:pt x="6627" y="1"/>
                    <a:pt x="6536" y="3"/>
                    <a:pt x="6444" y="6"/>
                  </a:cubicBezTo>
                  <a:cubicBezTo>
                    <a:pt x="2888" y="128"/>
                    <a:pt x="122" y="3168"/>
                    <a:pt x="61" y="6724"/>
                  </a:cubicBezTo>
                  <a:cubicBezTo>
                    <a:pt x="0" y="9855"/>
                    <a:pt x="0" y="12985"/>
                    <a:pt x="152" y="14110"/>
                  </a:cubicBezTo>
                  <a:cubicBezTo>
                    <a:pt x="669" y="17484"/>
                    <a:pt x="2827" y="18548"/>
                    <a:pt x="3678" y="18821"/>
                  </a:cubicBezTo>
                  <a:cubicBezTo>
                    <a:pt x="3952" y="18882"/>
                    <a:pt x="4286" y="18913"/>
                    <a:pt x="4590" y="18913"/>
                  </a:cubicBezTo>
                  <a:cubicBezTo>
                    <a:pt x="4590" y="18913"/>
                    <a:pt x="4620" y="18913"/>
                    <a:pt x="4620" y="18943"/>
                  </a:cubicBezTo>
                  <a:lnTo>
                    <a:pt x="4377" y="22925"/>
                  </a:lnTo>
                  <a:cubicBezTo>
                    <a:pt x="4377" y="25508"/>
                    <a:pt x="6079" y="27606"/>
                    <a:pt x="8663" y="27636"/>
                  </a:cubicBezTo>
                  <a:cubicBezTo>
                    <a:pt x="8681" y="27636"/>
                    <a:pt x="8698" y="27636"/>
                    <a:pt x="8716" y="27636"/>
                  </a:cubicBezTo>
                  <a:cubicBezTo>
                    <a:pt x="11300" y="27636"/>
                    <a:pt x="13010" y="25430"/>
                    <a:pt x="13040" y="22864"/>
                  </a:cubicBezTo>
                  <a:lnTo>
                    <a:pt x="13344" y="6602"/>
                  </a:lnTo>
                  <a:cubicBezTo>
                    <a:pt x="13314" y="2926"/>
                    <a:pt x="10334" y="1"/>
                    <a:pt x="671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3059529" y="1627439"/>
              <a:ext cx="99462" cy="94289"/>
            </a:xfrm>
            <a:custGeom>
              <a:avLst/>
              <a:gdLst/>
              <a:ahLst/>
              <a:cxnLst/>
              <a:rect l="l" t="t" r="r" b="b"/>
              <a:pathLst>
                <a:path w="1096" h="1039" extrusionOk="0">
                  <a:moveTo>
                    <a:pt x="532" y="0"/>
                  </a:moveTo>
                  <a:cubicBezTo>
                    <a:pt x="275" y="0"/>
                    <a:pt x="31" y="231"/>
                    <a:pt x="31" y="489"/>
                  </a:cubicBezTo>
                  <a:cubicBezTo>
                    <a:pt x="1" y="793"/>
                    <a:pt x="244" y="1036"/>
                    <a:pt x="548" y="1036"/>
                  </a:cubicBezTo>
                  <a:cubicBezTo>
                    <a:pt x="566" y="1038"/>
                    <a:pt x="583" y="1039"/>
                    <a:pt x="601" y="1039"/>
                  </a:cubicBezTo>
                  <a:cubicBezTo>
                    <a:pt x="856" y="1039"/>
                    <a:pt x="1095" y="836"/>
                    <a:pt x="1095" y="580"/>
                  </a:cubicBezTo>
                  <a:cubicBezTo>
                    <a:pt x="1095" y="276"/>
                    <a:pt x="882" y="33"/>
                    <a:pt x="578" y="3"/>
                  </a:cubicBezTo>
                  <a:cubicBezTo>
                    <a:pt x="563" y="1"/>
                    <a:pt x="547"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3040289" y="1484232"/>
              <a:ext cx="201465" cy="53996"/>
            </a:xfrm>
            <a:custGeom>
              <a:avLst/>
              <a:gdLst/>
              <a:ahLst/>
              <a:cxnLst/>
              <a:rect l="l" t="t" r="r" b="b"/>
              <a:pathLst>
                <a:path w="2220" h="595" extrusionOk="0">
                  <a:moveTo>
                    <a:pt x="1094" y="0"/>
                  </a:moveTo>
                  <a:cubicBezTo>
                    <a:pt x="790" y="0"/>
                    <a:pt x="486" y="91"/>
                    <a:pt x="243" y="274"/>
                  </a:cubicBezTo>
                  <a:cubicBezTo>
                    <a:pt x="61" y="426"/>
                    <a:pt x="0" y="547"/>
                    <a:pt x="31" y="578"/>
                  </a:cubicBezTo>
                  <a:cubicBezTo>
                    <a:pt x="36" y="583"/>
                    <a:pt x="45" y="586"/>
                    <a:pt x="56" y="586"/>
                  </a:cubicBezTo>
                  <a:cubicBezTo>
                    <a:pt x="170" y="586"/>
                    <a:pt x="569" y="334"/>
                    <a:pt x="1094" y="334"/>
                  </a:cubicBezTo>
                  <a:cubicBezTo>
                    <a:pt x="1597" y="361"/>
                    <a:pt x="1985" y="595"/>
                    <a:pt x="2117" y="595"/>
                  </a:cubicBezTo>
                  <a:cubicBezTo>
                    <a:pt x="2136" y="595"/>
                    <a:pt x="2150" y="589"/>
                    <a:pt x="2158" y="578"/>
                  </a:cubicBezTo>
                  <a:cubicBezTo>
                    <a:pt x="2219" y="517"/>
                    <a:pt x="2128" y="426"/>
                    <a:pt x="1945" y="274"/>
                  </a:cubicBezTo>
                  <a:cubicBezTo>
                    <a:pt x="1702" y="122"/>
                    <a:pt x="1398"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3542332" y="1627439"/>
              <a:ext cx="99371" cy="94289"/>
            </a:xfrm>
            <a:custGeom>
              <a:avLst/>
              <a:gdLst/>
              <a:ahLst/>
              <a:cxnLst/>
              <a:rect l="l" t="t" r="r" b="b"/>
              <a:pathLst>
                <a:path w="1095" h="1039" extrusionOk="0">
                  <a:moveTo>
                    <a:pt x="526" y="0"/>
                  </a:moveTo>
                  <a:cubicBezTo>
                    <a:pt x="247" y="0"/>
                    <a:pt x="29" y="231"/>
                    <a:pt x="0" y="489"/>
                  </a:cubicBezTo>
                  <a:cubicBezTo>
                    <a:pt x="0" y="793"/>
                    <a:pt x="243" y="1036"/>
                    <a:pt x="517" y="1036"/>
                  </a:cubicBezTo>
                  <a:cubicBezTo>
                    <a:pt x="536" y="1038"/>
                    <a:pt x="556" y="1039"/>
                    <a:pt x="574" y="1039"/>
                  </a:cubicBezTo>
                  <a:cubicBezTo>
                    <a:pt x="851" y="1039"/>
                    <a:pt x="1066" y="836"/>
                    <a:pt x="1094" y="580"/>
                  </a:cubicBezTo>
                  <a:cubicBezTo>
                    <a:pt x="1094" y="276"/>
                    <a:pt x="882" y="33"/>
                    <a:pt x="578" y="3"/>
                  </a:cubicBezTo>
                  <a:cubicBezTo>
                    <a:pt x="560" y="1"/>
                    <a:pt x="543"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3558849" y="1500749"/>
              <a:ext cx="204188" cy="53270"/>
            </a:xfrm>
            <a:custGeom>
              <a:avLst/>
              <a:gdLst/>
              <a:ahLst/>
              <a:cxnLst/>
              <a:rect l="l" t="t" r="r" b="b"/>
              <a:pathLst>
                <a:path w="2250" h="587" extrusionOk="0">
                  <a:moveTo>
                    <a:pt x="1095" y="0"/>
                  </a:moveTo>
                  <a:cubicBezTo>
                    <a:pt x="791" y="0"/>
                    <a:pt x="517" y="92"/>
                    <a:pt x="244" y="274"/>
                  </a:cubicBezTo>
                  <a:cubicBezTo>
                    <a:pt x="92" y="426"/>
                    <a:pt x="1" y="548"/>
                    <a:pt x="61" y="578"/>
                  </a:cubicBezTo>
                  <a:cubicBezTo>
                    <a:pt x="67" y="583"/>
                    <a:pt x="75" y="586"/>
                    <a:pt x="86" y="586"/>
                  </a:cubicBezTo>
                  <a:cubicBezTo>
                    <a:pt x="196" y="586"/>
                    <a:pt x="573" y="335"/>
                    <a:pt x="1125" y="335"/>
                  </a:cubicBezTo>
                  <a:cubicBezTo>
                    <a:pt x="1645" y="362"/>
                    <a:pt x="2042" y="587"/>
                    <a:pt x="2160" y="587"/>
                  </a:cubicBezTo>
                  <a:cubicBezTo>
                    <a:pt x="2173" y="587"/>
                    <a:pt x="2183" y="584"/>
                    <a:pt x="2189" y="578"/>
                  </a:cubicBezTo>
                  <a:cubicBezTo>
                    <a:pt x="2250" y="517"/>
                    <a:pt x="2159" y="426"/>
                    <a:pt x="1976" y="274"/>
                  </a:cubicBezTo>
                  <a:cubicBezTo>
                    <a:pt x="1703" y="92"/>
                    <a:pt x="1399" y="0"/>
                    <a:pt x="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3230597" y="1500658"/>
              <a:ext cx="171064" cy="443586"/>
            </a:xfrm>
            <a:custGeom>
              <a:avLst/>
              <a:gdLst/>
              <a:ahLst/>
              <a:cxnLst/>
              <a:rect l="l" t="t" r="r" b="b"/>
              <a:pathLst>
                <a:path w="1885" h="4888" extrusionOk="0">
                  <a:moveTo>
                    <a:pt x="1822" y="1"/>
                  </a:moveTo>
                  <a:cubicBezTo>
                    <a:pt x="1750" y="1"/>
                    <a:pt x="1178" y="1266"/>
                    <a:pt x="548" y="2859"/>
                  </a:cubicBezTo>
                  <a:cubicBezTo>
                    <a:pt x="396" y="3254"/>
                    <a:pt x="244" y="3619"/>
                    <a:pt x="122" y="4014"/>
                  </a:cubicBezTo>
                  <a:cubicBezTo>
                    <a:pt x="31" y="4196"/>
                    <a:pt x="0" y="4378"/>
                    <a:pt x="31" y="4591"/>
                  </a:cubicBezTo>
                  <a:cubicBezTo>
                    <a:pt x="92" y="4682"/>
                    <a:pt x="152" y="4774"/>
                    <a:pt x="274" y="4804"/>
                  </a:cubicBezTo>
                  <a:cubicBezTo>
                    <a:pt x="365" y="4834"/>
                    <a:pt x="456" y="4834"/>
                    <a:pt x="517" y="4865"/>
                  </a:cubicBezTo>
                  <a:cubicBezTo>
                    <a:pt x="684" y="4880"/>
                    <a:pt x="844" y="4888"/>
                    <a:pt x="1003" y="4888"/>
                  </a:cubicBezTo>
                  <a:cubicBezTo>
                    <a:pt x="1163" y="4888"/>
                    <a:pt x="1323" y="4880"/>
                    <a:pt x="1490" y="4865"/>
                  </a:cubicBezTo>
                  <a:cubicBezTo>
                    <a:pt x="1186" y="4774"/>
                    <a:pt x="852" y="4713"/>
                    <a:pt x="548" y="4682"/>
                  </a:cubicBezTo>
                  <a:cubicBezTo>
                    <a:pt x="396" y="4682"/>
                    <a:pt x="244" y="4652"/>
                    <a:pt x="244" y="4530"/>
                  </a:cubicBezTo>
                  <a:cubicBezTo>
                    <a:pt x="213" y="4378"/>
                    <a:pt x="244" y="4226"/>
                    <a:pt x="335" y="4105"/>
                  </a:cubicBezTo>
                  <a:lnTo>
                    <a:pt x="791" y="2950"/>
                  </a:lnTo>
                  <a:cubicBezTo>
                    <a:pt x="1429" y="1339"/>
                    <a:pt x="1885" y="32"/>
                    <a:pt x="1824" y="1"/>
                  </a:cubicBezTo>
                  <a:cubicBezTo>
                    <a:pt x="1823" y="1"/>
                    <a:pt x="1823"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3371264" y="2438586"/>
              <a:ext cx="466274" cy="233409"/>
            </a:xfrm>
            <a:custGeom>
              <a:avLst/>
              <a:gdLst/>
              <a:ahLst/>
              <a:cxnLst/>
              <a:rect l="l" t="t" r="r" b="b"/>
              <a:pathLst>
                <a:path w="5138" h="2572" extrusionOk="0">
                  <a:moveTo>
                    <a:pt x="5137" y="1"/>
                  </a:moveTo>
                  <a:lnTo>
                    <a:pt x="5137" y="1"/>
                  </a:lnTo>
                  <a:cubicBezTo>
                    <a:pt x="2948" y="1296"/>
                    <a:pt x="1104" y="1442"/>
                    <a:pt x="385" y="1442"/>
                  </a:cubicBezTo>
                  <a:cubicBezTo>
                    <a:pt x="176" y="1442"/>
                    <a:pt x="61" y="1430"/>
                    <a:pt x="61" y="1430"/>
                  </a:cubicBezTo>
                  <a:lnTo>
                    <a:pt x="1" y="2524"/>
                  </a:lnTo>
                  <a:cubicBezTo>
                    <a:pt x="301" y="2556"/>
                    <a:pt x="585" y="2571"/>
                    <a:pt x="852" y="2571"/>
                  </a:cubicBezTo>
                  <a:cubicBezTo>
                    <a:pt x="4351" y="2571"/>
                    <a:pt x="5137" y="1"/>
                    <a:pt x="513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3379522" y="2035463"/>
              <a:ext cx="168341" cy="119608"/>
            </a:xfrm>
            <a:custGeom>
              <a:avLst/>
              <a:gdLst/>
              <a:ahLst/>
              <a:cxnLst/>
              <a:rect l="l" t="t" r="r" b="b"/>
              <a:pathLst>
                <a:path w="1855" h="1318" extrusionOk="0">
                  <a:moveTo>
                    <a:pt x="926" y="1"/>
                  </a:moveTo>
                  <a:cubicBezTo>
                    <a:pt x="599" y="1"/>
                    <a:pt x="284" y="126"/>
                    <a:pt x="92" y="400"/>
                  </a:cubicBezTo>
                  <a:lnTo>
                    <a:pt x="62" y="431"/>
                  </a:lnTo>
                  <a:cubicBezTo>
                    <a:pt x="1" y="492"/>
                    <a:pt x="1" y="583"/>
                    <a:pt x="62" y="643"/>
                  </a:cubicBezTo>
                  <a:cubicBezTo>
                    <a:pt x="92" y="704"/>
                    <a:pt x="153" y="765"/>
                    <a:pt x="214" y="826"/>
                  </a:cubicBezTo>
                  <a:cubicBezTo>
                    <a:pt x="426" y="1008"/>
                    <a:pt x="670" y="1160"/>
                    <a:pt x="973" y="1282"/>
                  </a:cubicBezTo>
                  <a:cubicBezTo>
                    <a:pt x="1039" y="1306"/>
                    <a:pt x="1108" y="1318"/>
                    <a:pt x="1179" y="1318"/>
                  </a:cubicBezTo>
                  <a:cubicBezTo>
                    <a:pt x="1373" y="1318"/>
                    <a:pt x="1578" y="1233"/>
                    <a:pt x="1733" y="1099"/>
                  </a:cubicBezTo>
                  <a:cubicBezTo>
                    <a:pt x="1855" y="856"/>
                    <a:pt x="1825" y="583"/>
                    <a:pt x="1673" y="400"/>
                  </a:cubicBezTo>
                  <a:cubicBezTo>
                    <a:pt x="1521" y="188"/>
                    <a:pt x="1277" y="36"/>
                    <a:pt x="1034" y="5"/>
                  </a:cubicBezTo>
                  <a:cubicBezTo>
                    <a:pt x="998" y="2"/>
                    <a:pt x="962" y="1"/>
                    <a:pt x="92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3349211" y="1980739"/>
              <a:ext cx="182135" cy="151825"/>
            </a:xfrm>
            <a:custGeom>
              <a:avLst/>
              <a:gdLst/>
              <a:ahLst/>
              <a:cxnLst/>
              <a:rect l="l" t="t" r="r" b="b"/>
              <a:pathLst>
                <a:path w="2007" h="1673" extrusionOk="0">
                  <a:moveTo>
                    <a:pt x="1885" y="0"/>
                  </a:moveTo>
                  <a:cubicBezTo>
                    <a:pt x="1794" y="0"/>
                    <a:pt x="1794" y="639"/>
                    <a:pt x="1247" y="1064"/>
                  </a:cubicBezTo>
                  <a:cubicBezTo>
                    <a:pt x="700" y="1520"/>
                    <a:pt x="31" y="1459"/>
                    <a:pt x="0" y="1520"/>
                  </a:cubicBezTo>
                  <a:cubicBezTo>
                    <a:pt x="0" y="1611"/>
                    <a:pt x="152" y="1642"/>
                    <a:pt x="456" y="1672"/>
                  </a:cubicBezTo>
                  <a:cubicBezTo>
                    <a:pt x="821" y="1672"/>
                    <a:pt x="1186" y="1550"/>
                    <a:pt x="1459" y="1338"/>
                  </a:cubicBezTo>
                  <a:cubicBezTo>
                    <a:pt x="1763" y="1095"/>
                    <a:pt x="1946" y="791"/>
                    <a:pt x="1976" y="426"/>
                  </a:cubicBezTo>
                  <a:cubicBezTo>
                    <a:pt x="2007" y="152"/>
                    <a:pt x="1946"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3357469" y="1048347"/>
              <a:ext cx="885539" cy="973838"/>
            </a:xfrm>
            <a:custGeom>
              <a:avLst/>
              <a:gdLst/>
              <a:ahLst/>
              <a:cxnLst/>
              <a:rect l="l" t="t" r="r" b="b"/>
              <a:pathLst>
                <a:path w="9758" h="10731" extrusionOk="0">
                  <a:moveTo>
                    <a:pt x="973" y="1"/>
                  </a:moveTo>
                  <a:lnTo>
                    <a:pt x="1" y="548"/>
                  </a:lnTo>
                  <a:cubicBezTo>
                    <a:pt x="639" y="1460"/>
                    <a:pt x="1642" y="2067"/>
                    <a:pt x="2736" y="2159"/>
                  </a:cubicBezTo>
                  <a:cubicBezTo>
                    <a:pt x="3466" y="2219"/>
                    <a:pt x="4256" y="2128"/>
                    <a:pt x="4803" y="2584"/>
                  </a:cubicBezTo>
                  <a:cubicBezTo>
                    <a:pt x="5168" y="2949"/>
                    <a:pt x="5289" y="3496"/>
                    <a:pt x="5472" y="3982"/>
                  </a:cubicBezTo>
                  <a:cubicBezTo>
                    <a:pt x="5715" y="4742"/>
                    <a:pt x="5685" y="5685"/>
                    <a:pt x="6384" y="6080"/>
                  </a:cubicBezTo>
                  <a:cubicBezTo>
                    <a:pt x="6931" y="6414"/>
                    <a:pt x="7356" y="6292"/>
                    <a:pt x="7752" y="6809"/>
                  </a:cubicBezTo>
                  <a:cubicBezTo>
                    <a:pt x="8116" y="7296"/>
                    <a:pt x="8207" y="8055"/>
                    <a:pt x="8207" y="8724"/>
                  </a:cubicBezTo>
                  <a:cubicBezTo>
                    <a:pt x="8207" y="9362"/>
                    <a:pt x="8268" y="10426"/>
                    <a:pt x="8846" y="10730"/>
                  </a:cubicBezTo>
                  <a:cubicBezTo>
                    <a:pt x="8907" y="8329"/>
                    <a:pt x="9697" y="5624"/>
                    <a:pt x="9727" y="3223"/>
                  </a:cubicBezTo>
                  <a:cubicBezTo>
                    <a:pt x="9758" y="2888"/>
                    <a:pt x="9727" y="2523"/>
                    <a:pt x="9636" y="2189"/>
                  </a:cubicBezTo>
                  <a:cubicBezTo>
                    <a:pt x="9332" y="1429"/>
                    <a:pt x="8481" y="1034"/>
                    <a:pt x="7721" y="821"/>
                  </a:cubicBezTo>
                  <a:cubicBezTo>
                    <a:pt x="5533" y="183"/>
                    <a:pt x="3253" y="92"/>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2691440" y="1299368"/>
              <a:ext cx="355922" cy="615194"/>
            </a:xfrm>
            <a:custGeom>
              <a:avLst/>
              <a:gdLst/>
              <a:ahLst/>
              <a:cxnLst/>
              <a:rect l="l" t="t" r="r" b="b"/>
              <a:pathLst>
                <a:path w="3922" h="6779" extrusionOk="0">
                  <a:moveTo>
                    <a:pt x="3922" y="1"/>
                  </a:moveTo>
                  <a:lnTo>
                    <a:pt x="2645" y="183"/>
                  </a:lnTo>
                  <a:cubicBezTo>
                    <a:pt x="2189" y="2037"/>
                    <a:pt x="1" y="4925"/>
                    <a:pt x="2980" y="6779"/>
                  </a:cubicBezTo>
                  <a:cubicBezTo>
                    <a:pt x="2980" y="6779"/>
                    <a:pt x="3040" y="2797"/>
                    <a:pt x="3405" y="1277"/>
                  </a:cubicBezTo>
                  <a:cubicBezTo>
                    <a:pt x="3466" y="821"/>
                    <a:pt x="3648" y="365"/>
                    <a:pt x="39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4151917" y="1384857"/>
              <a:ext cx="438685" cy="1274493"/>
            </a:xfrm>
            <a:custGeom>
              <a:avLst/>
              <a:gdLst/>
              <a:ahLst/>
              <a:cxnLst/>
              <a:rect l="l" t="t" r="r" b="b"/>
              <a:pathLst>
                <a:path w="4834" h="14044" extrusionOk="0">
                  <a:moveTo>
                    <a:pt x="61" y="1"/>
                  </a:moveTo>
                  <a:lnTo>
                    <a:pt x="1" y="14044"/>
                  </a:lnTo>
                  <a:cubicBezTo>
                    <a:pt x="13" y="14044"/>
                    <a:pt x="25" y="14044"/>
                    <a:pt x="37" y="14044"/>
                  </a:cubicBezTo>
                  <a:cubicBezTo>
                    <a:pt x="2393" y="14044"/>
                    <a:pt x="4440" y="11115"/>
                    <a:pt x="4773" y="8998"/>
                  </a:cubicBezTo>
                  <a:cubicBezTo>
                    <a:pt x="4834" y="7934"/>
                    <a:pt x="4651" y="6870"/>
                    <a:pt x="4195" y="5898"/>
                  </a:cubicBezTo>
                  <a:cubicBezTo>
                    <a:pt x="3952" y="5502"/>
                    <a:pt x="3739" y="5107"/>
                    <a:pt x="3557" y="4712"/>
                  </a:cubicBezTo>
                  <a:cubicBezTo>
                    <a:pt x="3496" y="4256"/>
                    <a:pt x="3466" y="3770"/>
                    <a:pt x="3527" y="3314"/>
                  </a:cubicBezTo>
                  <a:cubicBezTo>
                    <a:pt x="3435" y="1460"/>
                    <a:pt x="191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3815407" y="1354546"/>
              <a:ext cx="391768" cy="1148804"/>
            </a:xfrm>
            <a:custGeom>
              <a:avLst/>
              <a:gdLst/>
              <a:ahLst/>
              <a:cxnLst/>
              <a:rect l="l" t="t" r="r" b="b"/>
              <a:pathLst>
                <a:path w="4317" h="12659" extrusionOk="0">
                  <a:moveTo>
                    <a:pt x="699" y="0"/>
                  </a:moveTo>
                  <a:lnTo>
                    <a:pt x="699" y="0"/>
                  </a:lnTo>
                  <a:cubicBezTo>
                    <a:pt x="0" y="2341"/>
                    <a:pt x="517" y="4864"/>
                    <a:pt x="2067" y="6748"/>
                  </a:cubicBezTo>
                  <a:cubicBezTo>
                    <a:pt x="1277" y="8146"/>
                    <a:pt x="1277" y="9849"/>
                    <a:pt x="2006" y="11308"/>
                  </a:cubicBezTo>
                  <a:cubicBezTo>
                    <a:pt x="2189" y="11733"/>
                    <a:pt x="2523" y="12128"/>
                    <a:pt x="2918" y="12402"/>
                  </a:cubicBezTo>
                  <a:cubicBezTo>
                    <a:pt x="3162" y="12570"/>
                    <a:pt x="3463" y="12658"/>
                    <a:pt x="3764" y="12658"/>
                  </a:cubicBezTo>
                  <a:cubicBezTo>
                    <a:pt x="3953" y="12658"/>
                    <a:pt x="4141" y="12624"/>
                    <a:pt x="4317" y="12554"/>
                  </a:cubicBezTo>
                  <a:lnTo>
                    <a:pt x="4104" y="365"/>
                  </a:lnTo>
                  <a:lnTo>
                    <a:pt x="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4060892" y="1462088"/>
              <a:ext cx="733804" cy="1113412"/>
            </a:xfrm>
            <a:custGeom>
              <a:avLst/>
              <a:gdLst/>
              <a:ahLst/>
              <a:cxnLst/>
              <a:rect l="l" t="t" r="r" b="b"/>
              <a:pathLst>
                <a:path w="8086" h="12269" extrusionOk="0">
                  <a:moveTo>
                    <a:pt x="2979" y="1"/>
                  </a:moveTo>
                  <a:lnTo>
                    <a:pt x="1" y="9180"/>
                  </a:lnTo>
                  <a:cubicBezTo>
                    <a:pt x="276" y="11105"/>
                    <a:pt x="1896" y="12268"/>
                    <a:pt x="3557" y="12268"/>
                  </a:cubicBezTo>
                  <a:cubicBezTo>
                    <a:pt x="4467" y="12268"/>
                    <a:pt x="5390" y="11920"/>
                    <a:pt x="6110" y="11156"/>
                  </a:cubicBezTo>
                  <a:cubicBezTo>
                    <a:pt x="6809" y="10457"/>
                    <a:pt x="7174" y="9272"/>
                    <a:pt x="6596" y="8451"/>
                  </a:cubicBezTo>
                  <a:cubicBezTo>
                    <a:pt x="8086" y="7721"/>
                    <a:pt x="7873" y="5503"/>
                    <a:pt x="6262" y="5077"/>
                  </a:cubicBezTo>
                  <a:cubicBezTo>
                    <a:pt x="6566" y="4591"/>
                    <a:pt x="6414" y="3952"/>
                    <a:pt x="5928" y="3648"/>
                  </a:cubicBezTo>
                  <a:cubicBezTo>
                    <a:pt x="5624" y="3436"/>
                    <a:pt x="5198" y="3436"/>
                    <a:pt x="4864" y="3223"/>
                  </a:cubicBezTo>
                  <a:cubicBezTo>
                    <a:pt x="4499" y="2949"/>
                    <a:pt x="4256" y="2554"/>
                    <a:pt x="4226" y="2098"/>
                  </a:cubicBezTo>
                  <a:cubicBezTo>
                    <a:pt x="4165" y="1642"/>
                    <a:pt x="4074" y="1217"/>
                    <a:pt x="3952" y="791"/>
                  </a:cubicBezTo>
                  <a:cubicBezTo>
                    <a:pt x="3830" y="366"/>
                    <a:pt x="3435" y="31"/>
                    <a:pt x="2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929542" y="808680"/>
              <a:ext cx="1309625" cy="546800"/>
            </a:xfrm>
            <a:custGeom>
              <a:avLst/>
              <a:gdLst/>
              <a:ahLst/>
              <a:cxnLst/>
              <a:rect l="l" t="t" r="r" b="b"/>
              <a:pathLst>
                <a:path w="52385" h="21872" extrusionOk="0">
                  <a:moveTo>
                    <a:pt x="32" y="20432"/>
                  </a:moveTo>
                  <a:cubicBezTo>
                    <a:pt x="441" y="17863"/>
                    <a:pt x="4133" y="7974"/>
                    <a:pt x="9351" y="4708"/>
                  </a:cubicBezTo>
                  <a:cubicBezTo>
                    <a:pt x="14569" y="1442"/>
                    <a:pt x="24186" y="-1492"/>
                    <a:pt x="31340" y="837"/>
                  </a:cubicBezTo>
                  <a:cubicBezTo>
                    <a:pt x="38494" y="3166"/>
                    <a:pt x="53821" y="16939"/>
                    <a:pt x="52277" y="18683"/>
                  </a:cubicBezTo>
                  <a:cubicBezTo>
                    <a:pt x="50733" y="20428"/>
                    <a:pt x="29638" y="11064"/>
                    <a:pt x="22074" y="11304"/>
                  </a:cubicBezTo>
                  <a:cubicBezTo>
                    <a:pt x="14511" y="11544"/>
                    <a:pt x="10570" y="18604"/>
                    <a:pt x="6896" y="20125"/>
                  </a:cubicBezTo>
                  <a:cubicBezTo>
                    <a:pt x="3222" y="21646"/>
                    <a:pt x="-377" y="23002"/>
                    <a:pt x="32" y="20432"/>
                  </a:cubicBezTo>
                  <a:close/>
                </a:path>
              </a:pathLst>
            </a:custGeom>
            <a:solidFill>
              <a:schemeClr val="dk1"/>
            </a:solidFill>
            <a:ln>
              <a:noFill/>
            </a:ln>
          </p:spPr>
        </p:sp>
        <p:grpSp>
          <p:nvGrpSpPr>
            <p:cNvPr id="935" name="Google Shape;935;p35"/>
            <p:cNvGrpSpPr/>
            <p:nvPr/>
          </p:nvGrpSpPr>
          <p:grpSpPr>
            <a:xfrm>
              <a:off x="3193600" y="2714475"/>
              <a:ext cx="1161275" cy="764450"/>
              <a:chOff x="3193600" y="2714475"/>
              <a:chExt cx="1161275" cy="764450"/>
            </a:xfrm>
          </p:grpSpPr>
          <p:sp>
            <p:nvSpPr>
              <p:cNvPr id="936" name="Google Shape;936;p35"/>
              <p:cNvSpPr/>
              <p:nvPr/>
            </p:nvSpPr>
            <p:spPr>
              <a:xfrm>
                <a:off x="3193600" y="2850925"/>
                <a:ext cx="1161275" cy="628000"/>
              </a:xfrm>
              <a:custGeom>
                <a:avLst/>
                <a:gdLst/>
                <a:ahLst/>
                <a:cxnLst/>
                <a:rect l="l" t="t" r="r" b="b"/>
                <a:pathLst>
                  <a:path w="46451" h="25120" extrusionOk="0">
                    <a:moveTo>
                      <a:pt x="3289" y="8274"/>
                    </a:moveTo>
                    <a:lnTo>
                      <a:pt x="0" y="25120"/>
                    </a:lnTo>
                    <a:lnTo>
                      <a:pt x="46451" y="25120"/>
                    </a:lnTo>
                    <a:lnTo>
                      <a:pt x="41865" y="0"/>
                    </a:lnTo>
                    <a:lnTo>
                      <a:pt x="19138" y="9968"/>
                    </a:lnTo>
                    <a:close/>
                  </a:path>
                </a:pathLst>
              </a:custGeom>
              <a:solidFill>
                <a:schemeClr val="accent6"/>
              </a:solidFill>
              <a:ln>
                <a:noFill/>
              </a:ln>
            </p:spPr>
          </p:sp>
          <p:sp>
            <p:nvSpPr>
              <p:cNvPr id="937" name="Google Shape;937;p35"/>
              <p:cNvSpPr/>
              <p:nvPr/>
            </p:nvSpPr>
            <p:spPr>
              <a:xfrm>
                <a:off x="3208545" y="2714475"/>
                <a:ext cx="1031737" cy="728269"/>
              </a:xfrm>
              <a:custGeom>
                <a:avLst/>
                <a:gdLst/>
                <a:ahLst/>
                <a:cxnLst/>
                <a:rect l="l" t="t" r="r" b="b"/>
                <a:pathLst>
                  <a:path w="11369" h="8025" extrusionOk="0">
                    <a:moveTo>
                      <a:pt x="10396" y="0"/>
                    </a:moveTo>
                    <a:lnTo>
                      <a:pt x="2797" y="3526"/>
                    </a:lnTo>
                    <a:lnTo>
                      <a:pt x="1672" y="912"/>
                    </a:lnTo>
                    <a:lnTo>
                      <a:pt x="1307" y="1429"/>
                    </a:lnTo>
                    <a:cubicBezTo>
                      <a:pt x="1307" y="1429"/>
                      <a:pt x="0" y="7052"/>
                      <a:pt x="91" y="7113"/>
                    </a:cubicBezTo>
                    <a:cubicBezTo>
                      <a:pt x="93" y="7114"/>
                      <a:pt x="95" y="7114"/>
                      <a:pt x="97" y="7114"/>
                    </a:cubicBezTo>
                    <a:cubicBezTo>
                      <a:pt x="241" y="7114"/>
                      <a:pt x="2219" y="5107"/>
                      <a:pt x="2219" y="5107"/>
                    </a:cubicBezTo>
                    <a:lnTo>
                      <a:pt x="3070" y="8025"/>
                    </a:lnTo>
                    <a:lnTo>
                      <a:pt x="11368" y="1672"/>
                    </a:lnTo>
                    <a:cubicBezTo>
                      <a:pt x="11368" y="1672"/>
                      <a:pt x="10335" y="61"/>
                      <a:pt x="10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3222339" y="2866213"/>
                <a:ext cx="1017943" cy="535153"/>
              </a:xfrm>
              <a:custGeom>
                <a:avLst/>
                <a:gdLst/>
                <a:ahLst/>
                <a:cxnLst/>
                <a:rect l="l" t="t" r="r" b="b"/>
                <a:pathLst>
                  <a:path w="11217" h="5897" extrusionOk="0">
                    <a:moveTo>
                      <a:pt x="11216" y="0"/>
                    </a:moveTo>
                    <a:cubicBezTo>
                      <a:pt x="11216" y="1"/>
                      <a:pt x="11185" y="31"/>
                      <a:pt x="11064" y="91"/>
                    </a:cubicBezTo>
                    <a:lnTo>
                      <a:pt x="10608" y="395"/>
                    </a:lnTo>
                    <a:lnTo>
                      <a:pt x="9028" y="1490"/>
                    </a:lnTo>
                    <a:cubicBezTo>
                      <a:pt x="7660" y="2402"/>
                      <a:pt x="5806" y="3709"/>
                      <a:pt x="3769" y="5137"/>
                    </a:cubicBezTo>
                    <a:lnTo>
                      <a:pt x="3213" y="5548"/>
                    </a:lnTo>
                    <a:lnTo>
                      <a:pt x="3213" y="5548"/>
                    </a:lnTo>
                    <a:cubicBezTo>
                      <a:pt x="3176" y="4935"/>
                      <a:pt x="3088" y="4324"/>
                      <a:pt x="2949" y="3739"/>
                    </a:cubicBezTo>
                    <a:cubicBezTo>
                      <a:pt x="2797" y="3161"/>
                      <a:pt x="2705" y="2584"/>
                      <a:pt x="2705" y="1976"/>
                    </a:cubicBezTo>
                    <a:lnTo>
                      <a:pt x="2705" y="1733"/>
                    </a:lnTo>
                    <a:lnTo>
                      <a:pt x="2553" y="1946"/>
                    </a:lnTo>
                    <a:lnTo>
                      <a:pt x="2530" y="1977"/>
                    </a:lnTo>
                    <a:lnTo>
                      <a:pt x="2530" y="1977"/>
                    </a:lnTo>
                    <a:lnTo>
                      <a:pt x="2523" y="1976"/>
                    </a:lnTo>
                    <a:lnTo>
                      <a:pt x="2523" y="1976"/>
                    </a:lnTo>
                    <a:cubicBezTo>
                      <a:pt x="2523" y="1979"/>
                      <a:pt x="2523" y="1983"/>
                      <a:pt x="2524" y="1986"/>
                    </a:cubicBezTo>
                    <a:lnTo>
                      <a:pt x="2524" y="1986"/>
                    </a:lnTo>
                    <a:lnTo>
                      <a:pt x="669" y="4529"/>
                    </a:lnTo>
                    <a:lnTo>
                      <a:pt x="152" y="5259"/>
                    </a:lnTo>
                    <a:cubicBezTo>
                      <a:pt x="91" y="5319"/>
                      <a:pt x="31" y="5411"/>
                      <a:pt x="0" y="5502"/>
                    </a:cubicBezTo>
                    <a:cubicBezTo>
                      <a:pt x="61" y="5441"/>
                      <a:pt x="122" y="5350"/>
                      <a:pt x="213" y="5289"/>
                    </a:cubicBezTo>
                    <a:lnTo>
                      <a:pt x="760" y="4560"/>
                    </a:lnTo>
                    <a:lnTo>
                      <a:pt x="2536" y="2192"/>
                    </a:lnTo>
                    <a:lnTo>
                      <a:pt x="2536" y="2192"/>
                    </a:lnTo>
                    <a:cubicBezTo>
                      <a:pt x="2570" y="2704"/>
                      <a:pt x="2633" y="3237"/>
                      <a:pt x="2766" y="3769"/>
                    </a:cubicBezTo>
                    <a:cubicBezTo>
                      <a:pt x="2918" y="4408"/>
                      <a:pt x="3009" y="5046"/>
                      <a:pt x="3040" y="5715"/>
                    </a:cubicBezTo>
                    <a:lnTo>
                      <a:pt x="3040" y="5897"/>
                    </a:lnTo>
                    <a:lnTo>
                      <a:pt x="3192" y="5775"/>
                    </a:lnTo>
                    <a:lnTo>
                      <a:pt x="3891" y="5289"/>
                    </a:lnTo>
                    <a:cubicBezTo>
                      <a:pt x="5927" y="3860"/>
                      <a:pt x="7782" y="2523"/>
                      <a:pt x="9089" y="1581"/>
                    </a:cubicBezTo>
                    <a:lnTo>
                      <a:pt x="10669" y="426"/>
                    </a:lnTo>
                    <a:lnTo>
                      <a:pt x="11095" y="122"/>
                    </a:lnTo>
                    <a:cubicBezTo>
                      <a:pt x="11125" y="91"/>
                      <a:pt x="11186" y="31"/>
                      <a:pt x="11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5"/>
            <p:cNvSpPr/>
            <p:nvPr/>
          </p:nvSpPr>
          <p:spPr>
            <a:xfrm>
              <a:off x="3845718" y="1291110"/>
              <a:ext cx="697958" cy="488326"/>
            </a:xfrm>
            <a:custGeom>
              <a:avLst/>
              <a:gdLst/>
              <a:ahLst/>
              <a:cxnLst/>
              <a:rect l="l" t="t" r="r" b="b"/>
              <a:pathLst>
                <a:path w="7691" h="5381" extrusionOk="0">
                  <a:moveTo>
                    <a:pt x="1" y="0"/>
                  </a:moveTo>
                  <a:cubicBezTo>
                    <a:pt x="61" y="122"/>
                    <a:pt x="122" y="244"/>
                    <a:pt x="213" y="335"/>
                  </a:cubicBezTo>
                  <a:cubicBezTo>
                    <a:pt x="335" y="548"/>
                    <a:pt x="548" y="851"/>
                    <a:pt x="821" y="1216"/>
                  </a:cubicBezTo>
                  <a:cubicBezTo>
                    <a:pt x="1125" y="1642"/>
                    <a:pt x="1460" y="2067"/>
                    <a:pt x="1824" y="2462"/>
                  </a:cubicBezTo>
                  <a:cubicBezTo>
                    <a:pt x="2037" y="2675"/>
                    <a:pt x="2280" y="2888"/>
                    <a:pt x="2554" y="3070"/>
                  </a:cubicBezTo>
                  <a:cubicBezTo>
                    <a:pt x="2858" y="3253"/>
                    <a:pt x="3192" y="3374"/>
                    <a:pt x="3527" y="3435"/>
                  </a:cubicBezTo>
                  <a:cubicBezTo>
                    <a:pt x="4195" y="3617"/>
                    <a:pt x="4864" y="3678"/>
                    <a:pt x="5442" y="3769"/>
                  </a:cubicBezTo>
                  <a:cubicBezTo>
                    <a:pt x="5958" y="3830"/>
                    <a:pt x="6445" y="3982"/>
                    <a:pt x="6931" y="4225"/>
                  </a:cubicBezTo>
                  <a:cubicBezTo>
                    <a:pt x="7204" y="4408"/>
                    <a:pt x="7448" y="4681"/>
                    <a:pt x="7569" y="4985"/>
                  </a:cubicBezTo>
                  <a:cubicBezTo>
                    <a:pt x="7660" y="5228"/>
                    <a:pt x="7660" y="5380"/>
                    <a:pt x="7691" y="5380"/>
                  </a:cubicBezTo>
                  <a:cubicBezTo>
                    <a:pt x="7691" y="5228"/>
                    <a:pt x="7691" y="5107"/>
                    <a:pt x="7630" y="4985"/>
                  </a:cubicBezTo>
                  <a:cubicBezTo>
                    <a:pt x="7508" y="4621"/>
                    <a:pt x="7296" y="4317"/>
                    <a:pt x="6992" y="4104"/>
                  </a:cubicBezTo>
                  <a:cubicBezTo>
                    <a:pt x="6505" y="3830"/>
                    <a:pt x="5989" y="3648"/>
                    <a:pt x="5472" y="3587"/>
                  </a:cubicBezTo>
                  <a:cubicBezTo>
                    <a:pt x="4864" y="3465"/>
                    <a:pt x="4226" y="3405"/>
                    <a:pt x="3557" y="3253"/>
                  </a:cubicBezTo>
                  <a:cubicBezTo>
                    <a:pt x="3253" y="3192"/>
                    <a:pt x="2949" y="3070"/>
                    <a:pt x="2675" y="2918"/>
                  </a:cubicBezTo>
                  <a:cubicBezTo>
                    <a:pt x="2402" y="2736"/>
                    <a:pt x="2159" y="2554"/>
                    <a:pt x="1946" y="2341"/>
                  </a:cubicBezTo>
                  <a:cubicBezTo>
                    <a:pt x="1581" y="1946"/>
                    <a:pt x="1247" y="1551"/>
                    <a:pt x="943" y="1155"/>
                  </a:cubicBezTo>
                  <a:cubicBezTo>
                    <a:pt x="639" y="730"/>
                    <a:pt x="335" y="36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3834737" y="1354546"/>
              <a:ext cx="890983" cy="788981"/>
            </a:xfrm>
            <a:custGeom>
              <a:avLst/>
              <a:gdLst/>
              <a:ahLst/>
              <a:cxnLst/>
              <a:rect l="l" t="t" r="r" b="b"/>
              <a:pathLst>
                <a:path w="9818" h="8694" extrusionOk="0">
                  <a:moveTo>
                    <a:pt x="0" y="0"/>
                  </a:moveTo>
                  <a:lnTo>
                    <a:pt x="0" y="0"/>
                  </a:lnTo>
                  <a:cubicBezTo>
                    <a:pt x="61" y="152"/>
                    <a:pt x="122" y="335"/>
                    <a:pt x="213" y="487"/>
                  </a:cubicBezTo>
                  <a:cubicBezTo>
                    <a:pt x="395" y="791"/>
                    <a:pt x="638" y="1216"/>
                    <a:pt x="973" y="1733"/>
                  </a:cubicBezTo>
                  <a:cubicBezTo>
                    <a:pt x="1368" y="2341"/>
                    <a:pt x="1824" y="2918"/>
                    <a:pt x="2341" y="3466"/>
                  </a:cubicBezTo>
                  <a:cubicBezTo>
                    <a:pt x="2948" y="4104"/>
                    <a:pt x="3708" y="4621"/>
                    <a:pt x="4529" y="4985"/>
                  </a:cubicBezTo>
                  <a:cubicBezTo>
                    <a:pt x="5411" y="5350"/>
                    <a:pt x="6292" y="5563"/>
                    <a:pt x="7052" y="5867"/>
                  </a:cubicBezTo>
                  <a:cubicBezTo>
                    <a:pt x="7721" y="6140"/>
                    <a:pt x="8329" y="6505"/>
                    <a:pt x="8876" y="6991"/>
                  </a:cubicBezTo>
                  <a:cubicBezTo>
                    <a:pt x="9210" y="7326"/>
                    <a:pt x="9484" y="7721"/>
                    <a:pt x="9666" y="8177"/>
                  </a:cubicBezTo>
                  <a:cubicBezTo>
                    <a:pt x="9788" y="8481"/>
                    <a:pt x="9788" y="8694"/>
                    <a:pt x="9818" y="8694"/>
                  </a:cubicBezTo>
                  <a:cubicBezTo>
                    <a:pt x="9818" y="8694"/>
                    <a:pt x="9818" y="8633"/>
                    <a:pt x="9818" y="8511"/>
                  </a:cubicBezTo>
                  <a:cubicBezTo>
                    <a:pt x="9788" y="8390"/>
                    <a:pt x="9757" y="8268"/>
                    <a:pt x="9727" y="8146"/>
                  </a:cubicBezTo>
                  <a:cubicBezTo>
                    <a:pt x="9575" y="7660"/>
                    <a:pt x="9301" y="7235"/>
                    <a:pt x="8967" y="6870"/>
                  </a:cubicBezTo>
                  <a:cubicBezTo>
                    <a:pt x="8420" y="6353"/>
                    <a:pt x="7812" y="5958"/>
                    <a:pt x="7113" y="5715"/>
                  </a:cubicBezTo>
                  <a:cubicBezTo>
                    <a:pt x="6353" y="5380"/>
                    <a:pt x="5471" y="5137"/>
                    <a:pt x="4620" y="4803"/>
                  </a:cubicBezTo>
                  <a:cubicBezTo>
                    <a:pt x="3800" y="4438"/>
                    <a:pt x="3070" y="3952"/>
                    <a:pt x="2462" y="3344"/>
                  </a:cubicBezTo>
                  <a:cubicBezTo>
                    <a:pt x="1945" y="2827"/>
                    <a:pt x="1489" y="2250"/>
                    <a:pt x="1094" y="1672"/>
                  </a:cubicBezTo>
                  <a:cubicBezTo>
                    <a:pt x="730" y="1156"/>
                    <a:pt x="486" y="730"/>
                    <a:pt x="304" y="426"/>
                  </a:cubicBezTo>
                  <a:cubicBezTo>
                    <a:pt x="213" y="274"/>
                    <a:pt x="91" y="12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808508" y="1324235"/>
              <a:ext cx="198742" cy="449666"/>
            </a:xfrm>
            <a:custGeom>
              <a:avLst/>
              <a:gdLst/>
              <a:ahLst/>
              <a:cxnLst/>
              <a:rect l="l" t="t" r="r" b="b"/>
              <a:pathLst>
                <a:path w="2190" h="4955" extrusionOk="0">
                  <a:moveTo>
                    <a:pt x="2159" y="0"/>
                  </a:moveTo>
                  <a:cubicBezTo>
                    <a:pt x="1977" y="213"/>
                    <a:pt x="1825" y="426"/>
                    <a:pt x="1703" y="669"/>
                  </a:cubicBezTo>
                  <a:cubicBezTo>
                    <a:pt x="1369" y="1216"/>
                    <a:pt x="1065" y="1793"/>
                    <a:pt x="822" y="2371"/>
                  </a:cubicBezTo>
                  <a:cubicBezTo>
                    <a:pt x="548" y="2948"/>
                    <a:pt x="335" y="3556"/>
                    <a:pt x="153" y="4164"/>
                  </a:cubicBezTo>
                  <a:cubicBezTo>
                    <a:pt x="62" y="4438"/>
                    <a:pt x="1" y="4681"/>
                    <a:pt x="1" y="4955"/>
                  </a:cubicBezTo>
                  <a:cubicBezTo>
                    <a:pt x="62" y="4955"/>
                    <a:pt x="426" y="3800"/>
                    <a:pt x="1004" y="2432"/>
                  </a:cubicBezTo>
                  <a:cubicBezTo>
                    <a:pt x="1581" y="1094"/>
                    <a:pt x="2189" y="31"/>
                    <a:pt x="2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cxnSp>
        <p:nvCxnSpPr>
          <p:cNvPr id="946" name="Google Shape;946;p36"/>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sp>
        <p:nvSpPr>
          <p:cNvPr id="947" name="Google Shape;947;p36"/>
          <p:cNvSpPr txBox="1">
            <a:spLocks noGrp="1"/>
          </p:cNvSpPr>
          <p:nvPr>
            <p:ph type="title"/>
          </p:nvPr>
        </p:nvSpPr>
        <p:spPr>
          <a:xfrm>
            <a:off x="2134175" y="105375"/>
            <a:ext cx="7591500" cy="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Blue Leader will …. </a:t>
            </a:r>
            <a:endParaRPr/>
          </a:p>
        </p:txBody>
      </p:sp>
      <p:grpSp>
        <p:nvGrpSpPr>
          <p:cNvPr id="948" name="Google Shape;948;p36"/>
          <p:cNvGrpSpPr/>
          <p:nvPr/>
        </p:nvGrpSpPr>
        <p:grpSpPr>
          <a:xfrm>
            <a:off x="6769051" y="1301024"/>
            <a:ext cx="2165700" cy="3411175"/>
            <a:chOff x="5674700" y="1278843"/>
            <a:chExt cx="2165700" cy="3411175"/>
          </a:xfrm>
        </p:grpSpPr>
        <p:sp>
          <p:nvSpPr>
            <p:cNvPr id="949" name="Google Shape;949;p36"/>
            <p:cNvSpPr/>
            <p:nvPr/>
          </p:nvSpPr>
          <p:spPr>
            <a:xfrm>
              <a:off x="6849475" y="3073693"/>
              <a:ext cx="76775" cy="130725"/>
            </a:xfrm>
            <a:custGeom>
              <a:avLst/>
              <a:gdLst/>
              <a:ahLst/>
              <a:cxnLst/>
              <a:rect l="l" t="t" r="r" b="b"/>
              <a:pathLst>
                <a:path w="3071" h="5229" extrusionOk="0">
                  <a:moveTo>
                    <a:pt x="3071" y="1824"/>
                  </a:moveTo>
                  <a:lnTo>
                    <a:pt x="3071" y="1"/>
                  </a:lnTo>
                  <a:lnTo>
                    <a:pt x="1" y="1"/>
                  </a:lnTo>
                  <a:lnTo>
                    <a:pt x="1" y="1824"/>
                  </a:lnTo>
                  <a:cubicBezTo>
                    <a:pt x="1" y="2584"/>
                    <a:pt x="578" y="3253"/>
                    <a:pt x="1338" y="3344"/>
                  </a:cubicBezTo>
                  <a:lnTo>
                    <a:pt x="1338" y="4925"/>
                  </a:lnTo>
                  <a:lnTo>
                    <a:pt x="669" y="4925"/>
                  </a:lnTo>
                  <a:cubicBezTo>
                    <a:pt x="426" y="4925"/>
                    <a:pt x="214" y="5046"/>
                    <a:pt x="214" y="5229"/>
                  </a:cubicBezTo>
                  <a:lnTo>
                    <a:pt x="2828" y="5229"/>
                  </a:lnTo>
                  <a:cubicBezTo>
                    <a:pt x="2828" y="5046"/>
                    <a:pt x="2645" y="4925"/>
                    <a:pt x="2402" y="4925"/>
                  </a:cubicBezTo>
                  <a:lnTo>
                    <a:pt x="1733" y="4925"/>
                  </a:lnTo>
                  <a:lnTo>
                    <a:pt x="1733" y="3344"/>
                  </a:lnTo>
                  <a:cubicBezTo>
                    <a:pt x="2493" y="3253"/>
                    <a:pt x="3071" y="2584"/>
                    <a:pt x="3071" y="1824"/>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6964975" y="3073693"/>
              <a:ext cx="107950" cy="141375"/>
            </a:xfrm>
            <a:custGeom>
              <a:avLst/>
              <a:gdLst/>
              <a:ahLst/>
              <a:cxnLst/>
              <a:rect l="l" t="t" r="r" b="b"/>
              <a:pathLst>
                <a:path w="4318" h="5655" extrusionOk="0">
                  <a:moveTo>
                    <a:pt x="4317" y="1703"/>
                  </a:moveTo>
                  <a:cubicBezTo>
                    <a:pt x="4074" y="700"/>
                    <a:pt x="3162" y="1"/>
                    <a:pt x="2159" y="1"/>
                  </a:cubicBezTo>
                  <a:lnTo>
                    <a:pt x="2159" y="1"/>
                  </a:lnTo>
                  <a:cubicBezTo>
                    <a:pt x="1126" y="1"/>
                    <a:pt x="244" y="700"/>
                    <a:pt x="1" y="1703"/>
                  </a:cubicBezTo>
                  <a:lnTo>
                    <a:pt x="1946" y="1703"/>
                  </a:lnTo>
                  <a:lnTo>
                    <a:pt x="1946" y="4530"/>
                  </a:lnTo>
                  <a:cubicBezTo>
                    <a:pt x="1916" y="4742"/>
                    <a:pt x="1733" y="4925"/>
                    <a:pt x="1521" y="4925"/>
                  </a:cubicBezTo>
                  <a:cubicBezTo>
                    <a:pt x="1308" y="4925"/>
                    <a:pt x="1095" y="4742"/>
                    <a:pt x="1095" y="4530"/>
                  </a:cubicBezTo>
                  <a:lnTo>
                    <a:pt x="670" y="4530"/>
                  </a:lnTo>
                  <a:cubicBezTo>
                    <a:pt x="670" y="5654"/>
                    <a:pt x="2372" y="5654"/>
                    <a:pt x="2372" y="4530"/>
                  </a:cubicBezTo>
                  <a:lnTo>
                    <a:pt x="2372" y="1703"/>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6752975" y="3515943"/>
              <a:ext cx="1087425" cy="4600"/>
            </a:xfrm>
            <a:custGeom>
              <a:avLst/>
              <a:gdLst/>
              <a:ahLst/>
              <a:cxnLst/>
              <a:rect l="l" t="t" r="r" b="b"/>
              <a:pathLst>
                <a:path w="43497" h="184" extrusionOk="0">
                  <a:moveTo>
                    <a:pt x="21733" y="1"/>
                  </a:moveTo>
                  <a:cubicBezTo>
                    <a:pt x="9727" y="1"/>
                    <a:pt x="1" y="31"/>
                    <a:pt x="1" y="92"/>
                  </a:cubicBezTo>
                  <a:cubicBezTo>
                    <a:pt x="1" y="153"/>
                    <a:pt x="9758" y="183"/>
                    <a:pt x="21733" y="183"/>
                  </a:cubicBezTo>
                  <a:cubicBezTo>
                    <a:pt x="33740" y="183"/>
                    <a:pt x="43497" y="153"/>
                    <a:pt x="43497" y="92"/>
                  </a:cubicBezTo>
                  <a:cubicBezTo>
                    <a:pt x="43497" y="31"/>
                    <a:pt x="33740" y="1"/>
                    <a:pt x="21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7163325" y="3016693"/>
              <a:ext cx="5325" cy="1050975"/>
            </a:xfrm>
            <a:custGeom>
              <a:avLst/>
              <a:gdLst/>
              <a:ahLst/>
              <a:cxnLst/>
              <a:rect l="l" t="t" r="r" b="b"/>
              <a:pathLst>
                <a:path w="213" h="42039" extrusionOk="0">
                  <a:moveTo>
                    <a:pt x="122" y="1"/>
                  </a:moveTo>
                  <a:cubicBezTo>
                    <a:pt x="61" y="1"/>
                    <a:pt x="0" y="9424"/>
                    <a:pt x="0" y="21004"/>
                  </a:cubicBezTo>
                  <a:cubicBezTo>
                    <a:pt x="0" y="32615"/>
                    <a:pt x="61" y="42038"/>
                    <a:pt x="122" y="42038"/>
                  </a:cubicBezTo>
                  <a:cubicBezTo>
                    <a:pt x="152" y="42038"/>
                    <a:pt x="213" y="32615"/>
                    <a:pt x="213" y="21004"/>
                  </a:cubicBezTo>
                  <a:cubicBezTo>
                    <a:pt x="213" y="9393"/>
                    <a:pt x="152" y="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a:off x="7352525" y="4275843"/>
              <a:ext cx="315375" cy="414175"/>
            </a:xfrm>
            <a:custGeom>
              <a:avLst/>
              <a:gdLst/>
              <a:ahLst/>
              <a:cxnLst/>
              <a:rect l="l" t="t" r="r" b="b"/>
              <a:pathLst>
                <a:path w="12615" h="16567" extrusionOk="0">
                  <a:moveTo>
                    <a:pt x="6445" y="0"/>
                  </a:moveTo>
                  <a:lnTo>
                    <a:pt x="1" y="1703"/>
                  </a:lnTo>
                  <a:cubicBezTo>
                    <a:pt x="1" y="1703"/>
                    <a:pt x="2554" y="10548"/>
                    <a:pt x="2706" y="11338"/>
                  </a:cubicBezTo>
                  <a:cubicBezTo>
                    <a:pt x="2828" y="12007"/>
                    <a:pt x="9271" y="15533"/>
                    <a:pt x="11034" y="16475"/>
                  </a:cubicBezTo>
                  <a:cubicBezTo>
                    <a:pt x="11171" y="16536"/>
                    <a:pt x="11323" y="16566"/>
                    <a:pt x="11475" y="16566"/>
                  </a:cubicBezTo>
                  <a:cubicBezTo>
                    <a:pt x="11627" y="16566"/>
                    <a:pt x="11779" y="16536"/>
                    <a:pt x="11916" y="16475"/>
                  </a:cubicBezTo>
                  <a:cubicBezTo>
                    <a:pt x="12433" y="16201"/>
                    <a:pt x="12615" y="15593"/>
                    <a:pt x="12311" y="15107"/>
                  </a:cubicBezTo>
                  <a:lnTo>
                    <a:pt x="8420" y="8420"/>
                  </a:lnTo>
                  <a:lnTo>
                    <a:pt x="64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a:off x="6723350" y="4325993"/>
              <a:ext cx="326000" cy="272075"/>
            </a:xfrm>
            <a:custGeom>
              <a:avLst/>
              <a:gdLst/>
              <a:ahLst/>
              <a:cxnLst/>
              <a:rect l="l" t="t" r="r" b="b"/>
              <a:pathLst>
                <a:path w="13040" h="10883" extrusionOk="0">
                  <a:moveTo>
                    <a:pt x="12797" y="1"/>
                  </a:moveTo>
                  <a:lnTo>
                    <a:pt x="6262" y="213"/>
                  </a:lnTo>
                  <a:lnTo>
                    <a:pt x="6687" y="6931"/>
                  </a:lnTo>
                  <a:cubicBezTo>
                    <a:pt x="6687" y="6931"/>
                    <a:pt x="31" y="9636"/>
                    <a:pt x="0" y="10882"/>
                  </a:cubicBezTo>
                  <a:lnTo>
                    <a:pt x="13040" y="10487"/>
                  </a:lnTo>
                  <a:lnTo>
                    <a:pt x="127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a:off x="7188400" y="1601793"/>
              <a:ext cx="206700" cy="426100"/>
            </a:xfrm>
            <a:custGeom>
              <a:avLst/>
              <a:gdLst/>
              <a:ahLst/>
              <a:cxnLst/>
              <a:rect l="l" t="t" r="r" b="b"/>
              <a:pathLst>
                <a:path w="8268" h="17044" extrusionOk="0">
                  <a:moveTo>
                    <a:pt x="4043" y="0"/>
                  </a:moveTo>
                  <a:lnTo>
                    <a:pt x="1550" y="1064"/>
                  </a:lnTo>
                  <a:cubicBezTo>
                    <a:pt x="608" y="5168"/>
                    <a:pt x="91" y="9362"/>
                    <a:pt x="0" y="13587"/>
                  </a:cubicBezTo>
                  <a:cubicBezTo>
                    <a:pt x="0" y="14317"/>
                    <a:pt x="0" y="15077"/>
                    <a:pt x="365" y="15715"/>
                  </a:cubicBezTo>
                  <a:cubicBezTo>
                    <a:pt x="821" y="16414"/>
                    <a:pt x="1672" y="16779"/>
                    <a:pt x="2523" y="16931"/>
                  </a:cubicBezTo>
                  <a:cubicBezTo>
                    <a:pt x="2935" y="17007"/>
                    <a:pt x="3350" y="17044"/>
                    <a:pt x="3764" y="17044"/>
                  </a:cubicBezTo>
                  <a:cubicBezTo>
                    <a:pt x="4511" y="17044"/>
                    <a:pt x="5254" y="16922"/>
                    <a:pt x="5958" y="16688"/>
                  </a:cubicBezTo>
                  <a:cubicBezTo>
                    <a:pt x="6657" y="16414"/>
                    <a:pt x="7356" y="15988"/>
                    <a:pt x="7447" y="15289"/>
                  </a:cubicBezTo>
                  <a:cubicBezTo>
                    <a:pt x="7508" y="14803"/>
                    <a:pt x="7234" y="14317"/>
                    <a:pt x="7143" y="13861"/>
                  </a:cubicBezTo>
                  <a:cubicBezTo>
                    <a:pt x="6961" y="12979"/>
                    <a:pt x="7356" y="12098"/>
                    <a:pt x="7690" y="11277"/>
                  </a:cubicBezTo>
                  <a:cubicBezTo>
                    <a:pt x="8025" y="10426"/>
                    <a:pt x="8268" y="9453"/>
                    <a:pt x="7812" y="8694"/>
                  </a:cubicBezTo>
                  <a:cubicBezTo>
                    <a:pt x="7386" y="7934"/>
                    <a:pt x="6383" y="7599"/>
                    <a:pt x="6079" y="6779"/>
                  </a:cubicBezTo>
                  <a:cubicBezTo>
                    <a:pt x="5684" y="5867"/>
                    <a:pt x="6383" y="4773"/>
                    <a:pt x="6079" y="3830"/>
                  </a:cubicBezTo>
                  <a:cubicBezTo>
                    <a:pt x="5836" y="3314"/>
                    <a:pt x="5502" y="2888"/>
                    <a:pt x="5046" y="2614"/>
                  </a:cubicBezTo>
                  <a:cubicBezTo>
                    <a:pt x="4590" y="2310"/>
                    <a:pt x="4195" y="1915"/>
                    <a:pt x="3891" y="1459"/>
                  </a:cubicBezTo>
                  <a:cubicBezTo>
                    <a:pt x="3587" y="1003"/>
                    <a:pt x="3648" y="396"/>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a:off x="6692175" y="1865418"/>
              <a:ext cx="320700" cy="530475"/>
            </a:xfrm>
            <a:custGeom>
              <a:avLst/>
              <a:gdLst/>
              <a:ahLst/>
              <a:cxnLst/>
              <a:rect l="l" t="t" r="r" b="b"/>
              <a:pathLst>
                <a:path w="12828" h="21219" extrusionOk="0">
                  <a:moveTo>
                    <a:pt x="11649" y="1"/>
                  </a:moveTo>
                  <a:cubicBezTo>
                    <a:pt x="7247" y="1"/>
                    <a:pt x="4469" y="8605"/>
                    <a:pt x="4469" y="8605"/>
                  </a:cubicBezTo>
                  <a:lnTo>
                    <a:pt x="457" y="18210"/>
                  </a:lnTo>
                  <a:lnTo>
                    <a:pt x="1" y="18362"/>
                  </a:lnTo>
                  <a:lnTo>
                    <a:pt x="6627" y="21219"/>
                  </a:lnTo>
                  <a:lnTo>
                    <a:pt x="12828" y="7875"/>
                  </a:lnTo>
                  <a:lnTo>
                    <a:pt x="11764" y="3"/>
                  </a:lnTo>
                  <a:cubicBezTo>
                    <a:pt x="11726" y="1"/>
                    <a:pt x="11687"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a:off x="6707375" y="2449818"/>
              <a:ext cx="855675" cy="1899750"/>
            </a:xfrm>
            <a:custGeom>
              <a:avLst/>
              <a:gdLst/>
              <a:ahLst/>
              <a:cxnLst/>
              <a:rect l="l" t="t" r="r" b="b"/>
              <a:pathLst>
                <a:path w="34227" h="75990" extrusionOk="0">
                  <a:moveTo>
                    <a:pt x="7296" y="1"/>
                  </a:moveTo>
                  <a:cubicBezTo>
                    <a:pt x="7296" y="1"/>
                    <a:pt x="1" y="14378"/>
                    <a:pt x="122" y="18877"/>
                  </a:cubicBezTo>
                  <a:cubicBezTo>
                    <a:pt x="214" y="21369"/>
                    <a:pt x="4013" y="75595"/>
                    <a:pt x="4013" y="75595"/>
                  </a:cubicBezTo>
                  <a:lnTo>
                    <a:pt x="15016" y="75595"/>
                  </a:lnTo>
                  <a:lnTo>
                    <a:pt x="12980" y="19029"/>
                  </a:lnTo>
                  <a:lnTo>
                    <a:pt x="24500" y="75990"/>
                  </a:lnTo>
                  <a:lnTo>
                    <a:pt x="34226" y="74409"/>
                  </a:lnTo>
                  <a:lnTo>
                    <a:pt x="26475" y="13497"/>
                  </a:lnTo>
                  <a:cubicBezTo>
                    <a:pt x="26475" y="13497"/>
                    <a:pt x="25138" y="5229"/>
                    <a:pt x="22402" y="1825"/>
                  </a:cubicBezTo>
                  <a:lnTo>
                    <a:pt x="7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a:off x="7024250" y="2777343"/>
              <a:ext cx="9150" cy="148200"/>
            </a:xfrm>
            <a:custGeom>
              <a:avLst/>
              <a:gdLst/>
              <a:ahLst/>
              <a:cxnLst/>
              <a:rect l="l" t="t" r="r" b="b"/>
              <a:pathLst>
                <a:path w="366" h="5928" extrusionOk="0">
                  <a:moveTo>
                    <a:pt x="92" y="0"/>
                  </a:moveTo>
                  <a:cubicBezTo>
                    <a:pt x="1" y="973"/>
                    <a:pt x="1" y="1976"/>
                    <a:pt x="92" y="2979"/>
                  </a:cubicBezTo>
                  <a:cubicBezTo>
                    <a:pt x="92" y="3952"/>
                    <a:pt x="153" y="4955"/>
                    <a:pt x="274" y="5928"/>
                  </a:cubicBezTo>
                  <a:cubicBezTo>
                    <a:pt x="366" y="4955"/>
                    <a:pt x="366" y="3952"/>
                    <a:pt x="274" y="2949"/>
                  </a:cubicBezTo>
                  <a:cubicBezTo>
                    <a:pt x="274" y="1976"/>
                    <a:pt x="214" y="973"/>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a:off x="7214225" y="2801668"/>
              <a:ext cx="167975" cy="117525"/>
            </a:xfrm>
            <a:custGeom>
              <a:avLst/>
              <a:gdLst/>
              <a:ahLst/>
              <a:cxnLst/>
              <a:rect l="l" t="t" r="r" b="b"/>
              <a:pathLst>
                <a:path w="6719" h="4701" extrusionOk="0">
                  <a:moveTo>
                    <a:pt x="1" y="0"/>
                  </a:moveTo>
                  <a:cubicBezTo>
                    <a:pt x="1" y="122"/>
                    <a:pt x="31" y="243"/>
                    <a:pt x="62" y="365"/>
                  </a:cubicBezTo>
                  <a:cubicBezTo>
                    <a:pt x="153" y="669"/>
                    <a:pt x="244" y="973"/>
                    <a:pt x="396" y="1277"/>
                  </a:cubicBezTo>
                  <a:cubicBezTo>
                    <a:pt x="1277" y="3252"/>
                    <a:pt x="3223" y="4590"/>
                    <a:pt x="5411" y="4681"/>
                  </a:cubicBezTo>
                  <a:cubicBezTo>
                    <a:pt x="5550" y="4694"/>
                    <a:pt x="5683" y="4701"/>
                    <a:pt x="5815" y="4701"/>
                  </a:cubicBezTo>
                  <a:cubicBezTo>
                    <a:pt x="6003" y="4701"/>
                    <a:pt x="6188" y="4686"/>
                    <a:pt x="6384" y="4651"/>
                  </a:cubicBezTo>
                  <a:cubicBezTo>
                    <a:pt x="6475" y="4651"/>
                    <a:pt x="6597" y="4620"/>
                    <a:pt x="6718" y="4590"/>
                  </a:cubicBezTo>
                  <a:cubicBezTo>
                    <a:pt x="6718" y="4585"/>
                    <a:pt x="6706" y="4583"/>
                    <a:pt x="6682" y="4583"/>
                  </a:cubicBezTo>
                  <a:cubicBezTo>
                    <a:pt x="6606" y="4583"/>
                    <a:pt x="6416" y="4601"/>
                    <a:pt x="6139" y="4601"/>
                  </a:cubicBezTo>
                  <a:cubicBezTo>
                    <a:pt x="5938" y="4601"/>
                    <a:pt x="5692" y="4592"/>
                    <a:pt x="5411" y="4559"/>
                  </a:cubicBezTo>
                  <a:cubicBezTo>
                    <a:pt x="3314" y="4377"/>
                    <a:pt x="1460" y="3100"/>
                    <a:pt x="517" y="1216"/>
                  </a:cubicBezTo>
                  <a:cubicBezTo>
                    <a:pt x="153" y="486"/>
                    <a:pt x="6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a:off x="6710425" y="2785693"/>
              <a:ext cx="110975" cy="115525"/>
            </a:xfrm>
            <a:custGeom>
              <a:avLst/>
              <a:gdLst/>
              <a:ahLst/>
              <a:cxnLst/>
              <a:rect l="l" t="t" r="r" b="b"/>
              <a:pathLst>
                <a:path w="4439" h="4621" extrusionOk="0">
                  <a:moveTo>
                    <a:pt x="4438" y="1"/>
                  </a:moveTo>
                  <a:lnTo>
                    <a:pt x="4438" y="1"/>
                  </a:lnTo>
                  <a:cubicBezTo>
                    <a:pt x="3405" y="1916"/>
                    <a:pt x="1885" y="3496"/>
                    <a:pt x="0" y="4621"/>
                  </a:cubicBezTo>
                  <a:cubicBezTo>
                    <a:pt x="304" y="4530"/>
                    <a:pt x="608" y="4378"/>
                    <a:pt x="882" y="4195"/>
                  </a:cubicBezTo>
                  <a:cubicBezTo>
                    <a:pt x="1551" y="3800"/>
                    <a:pt x="2158" y="3314"/>
                    <a:pt x="2675" y="2736"/>
                  </a:cubicBezTo>
                  <a:cubicBezTo>
                    <a:pt x="3222" y="2189"/>
                    <a:pt x="3678" y="1551"/>
                    <a:pt x="4073" y="882"/>
                  </a:cubicBezTo>
                  <a:cubicBezTo>
                    <a:pt x="4225" y="609"/>
                    <a:pt x="4347" y="305"/>
                    <a:pt x="4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a:off x="6976375" y="2901200"/>
              <a:ext cx="80575" cy="1415670"/>
            </a:xfrm>
            <a:custGeom>
              <a:avLst/>
              <a:gdLst/>
              <a:ahLst/>
              <a:cxnLst/>
              <a:rect l="l" t="t" r="r" b="b"/>
              <a:pathLst>
                <a:path w="3223" h="58300" extrusionOk="0">
                  <a:moveTo>
                    <a:pt x="1977" y="1"/>
                  </a:moveTo>
                  <a:lnTo>
                    <a:pt x="1855" y="92"/>
                  </a:lnTo>
                  <a:cubicBezTo>
                    <a:pt x="1733" y="183"/>
                    <a:pt x="1612" y="274"/>
                    <a:pt x="1521" y="396"/>
                  </a:cubicBezTo>
                  <a:cubicBezTo>
                    <a:pt x="1156" y="852"/>
                    <a:pt x="913" y="1369"/>
                    <a:pt x="730" y="1916"/>
                  </a:cubicBezTo>
                  <a:cubicBezTo>
                    <a:pt x="274" y="3344"/>
                    <a:pt x="1" y="5533"/>
                    <a:pt x="62" y="8177"/>
                  </a:cubicBezTo>
                  <a:cubicBezTo>
                    <a:pt x="366" y="13496"/>
                    <a:pt x="791" y="20852"/>
                    <a:pt x="1308" y="28937"/>
                  </a:cubicBezTo>
                  <a:cubicBezTo>
                    <a:pt x="1825" y="37053"/>
                    <a:pt x="2281" y="44378"/>
                    <a:pt x="2615" y="49698"/>
                  </a:cubicBezTo>
                  <a:cubicBezTo>
                    <a:pt x="2797" y="52342"/>
                    <a:pt x="2949" y="54500"/>
                    <a:pt x="3040" y="55990"/>
                  </a:cubicBezTo>
                  <a:cubicBezTo>
                    <a:pt x="3101" y="56719"/>
                    <a:pt x="3132" y="57297"/>
                    <a:pt x="3162" y="57692"/>
                  </a:cubicBezTo>
                  <a:cubicBezTo>
                    <a:pt x="3192" y="57874"/>
                    <a:pt x="3192" y="58026"/>
                    <a:pt x="3192" y="58148"/>
                  </a:cubicBezTo>
                  <a:cubicBezTo>
                    <a:pt x="3192" y="58026"/>
                    <a:pt x="3192" y="57874"/>
                    <a:pt x="3192" y="57692"/>
                  </a:cubicBezTo>
                  <a:cubicBezTo>
                    <a:pt x="3162" y="57297"/>
                    <a:pt x="3132" y="56719"/>
                    <a:pt x="3101" y="55990"/>
                  </a:cubicBezTo>
                  <a:cubicBezTo>
                    <a:pt x="3010" y="54500"/>
                    <a:pt x="2888" y="52342"/>
                    <a:pt x="2736" y="49698"/>
                  </a:cubicBezTo>
                  <a:cubicBezTo>
                    <a:pt x="2433" y="44378"/>
                    <a:pt x="2007" y="37023"/>
                    <a:pt x="1490" y="28937"/>
                  </a:cubicBezTo>
                  <a:cubicBezTo>
                    <a:pt x="1004" y="20822"/>
                    <a:pt x="548" y="13496"/>
                    <a:pt x="214" y="8177"/>
                  </a:cubicBezTo>
                  <a:cubicBezTo>
                    <a:pt x="92" y="5533"/>
                    <a:pt x="366" y="3375"/>
                    <a:pt x="791" y="1946"/>
                  </a:cubicBezTo>
                  <a:cubicBezTo>
                    <a:pt x="943" y="1399"/>
                    <a:pt x="1217" y="882"/>
                    <a:pt x="1551" y="426"/>
                  </a:cubicBezTo>
                  <a:cubicBezTo>
                    <a:pt x="1642" y="305"/>
                    <a:pt x="1733" y="214"/>
                    <a:pt x="1855" y="122"/>
                  </a:cubicBezTo>
                  <a:cubicBezTo>
                    <a:pt x="1885" y="62"/>
                    <a:pt x="1946" y="31"/>
                    <a:pt x="1977" y="1"/>
                  </a:cubicBezTo>
                  <a:close/>
                  <a:moveTo>
                    <a:pt x="3192" y="58148"/>
                  </a:moveTo>
                  <a:cubicBezTo>
                    <a:pt x="3192" y="58178"/>
                    <a:pt x="3192" y="58239"/>
                    <a:pt x="3223" y="58300"/>
                  </a:cubicBezTo>
                  <a:cubicBezTo>
                    <a:pt x="3223" y="58239"/>
                    <a:pt x="3223" y="58178"/>
                    <a:pt x="3192" y="581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a:off x="7351000" y="2917918"/>
              <a:ext cx="199125" cy="1415700"/>
            </a:xfrm>
            <a:custGeom>
              <a:avLst/>
              <a:gdLst/>
              <a:ahLst/>
              <a:cxnLst/>
              <a:rect l="l" t="t" r="r" b="b"/>
              <a:pathLst>
                <a:path w="7965" h="56628" extrusionOk="0">
                  <a:moveTo>
                    <a:pt x="62" y="1"/>
                  </a:moveTo>
                  <a:cubicBezTo>
                    <a:pt x="1" y="1"/>
                    <a:pt x="1734" y="12676"/>
                    <a:pt x="3892" y="28329"/>
                  </a:cubicBezTo>
                  <a:cubicBezTo>
                    <a:pt x="6050" y="43953"/>
                    <a:pt x="7843" y="56628"/>
                    <a:pt x="7904" y="56628"/>
                  </a:cubicBezTo>
                  <a:cubicBezTo>
                    <a:pt x="7965" y="56628"/>
                    <a:pt x="6232" y="43922"/>
                    <a:pt x="4074" y="28299"/>
                  </a:cubicBezTo>
                  <a:cubicBezTo>
                    <a:pt x="1916" y="12645"/>
                    <a:pt x="12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a:off x="6895825" y="1855593"/>
              <a:ext cx="458250" cy="660375"/>
            </a:xfrm>
            <a:custGeom>
              <a:avLst/>
              <a:gdLst/>
              <a:ahLst/>
              <a:cxnLst/>
              <a:rect l="l" t="t" r="r" b="b"/>
              <a:pathLst>
                <a:path w="18330" h="26415" extrusionOk="0">
                  <a:moveTo>
                    <a:pt x="13223" y="1"/>
                  </a:moveTo>
                  <a:lnTo>
                    <a:pt x="3618" y="396"/>
                  </a:lnTo>
                  <a:lnTo>
                    <a:pt x="1" y="8876"/>
                  </a:lnTo>
                  <a:lnTo>
                    <a:pt x="366" y="26414"/>
                  </a:lnTo>
                  <a:lnTo>
                    <a:pt x="14652" y="24195"/>
                  </a:lnTo>
                  <a:lnTo>
                    <a:pt x="16719" y="13709"/>
                  </a:lnTo>
                  <a:lnTo>
                    <a:pt x="18330" y="2432"/>
                  </a:lnTo>
                  <a:cubicBezTo>
                    <a:pt x="16871" y="1156"/>
                    <a:pt x="15108" y="335"/>
                    <a:pt x="13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a:off x="7020450" y="1860143"/>
              <a:ext cx="377700" cy="949125"/>
            </a:xfrm>
            <a:custGeom>
              <a:avLst/>
              <a:gdLst/>
              <a:ahLst/>
              <a:cxnLst/>
              <a:rect l="l" t="t" r="r" b="b"/>
              <a:pathLst>
                <a:path w="15108" h="37965" extrusionOk="0">
                  <a:moveTo>
                    <a:pt x="9028" y="1"/>
                  </a:moveTo>
                  <a:cubicBezTo>
                    <a:pt x="9028" y="1"/>
                    <a:pt x="4469" y="10183"/>
                    <a:pt x="2037" y="10852"/>
                  </a:cubicBezTo>
                  <a:cubicBezTo>
                    <a:pt x="943" y="15168"/>
                    <a:pt x="1" y="37965"/>
                    <a:pt x="1" y="37965"/>
                  </a:cubicBezTo>
                  <a:lnTo>
                    <a:pt x="15107" y="37357"/>
                  </a:lnTo>
                  <a:lnTo>
                    <a:pt x="10639" y="22554"/>
                  </a:lnTo>
                  <a:lnTo>
                    <a:pt x="12433" y="15138"/>
                  </a:lnTo>
                  <a:cubicBezTo>
                    <a:pt x="12433" y="15138"/>
                    <a:pt x="10487" y="3405"/>
                    <a:pt x="12585" y="1369"/>
                  </a:cubicBezTo>
                  <a:cubicBezTo>
                    <a:pt x="11369" y="578"/>
                    <a:pt x="10396" y="92"/>
                    <a:pt x="9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a:off x="6737025" y="1854943"/>
              <a:ext cx="317650" cy="954325"/>
            </a:xfrm>
            <a:custGeom>
              <a:avLst/>
              <a:gdLst/>
              <a:ahLst/>
              <a:cxnLst/>
              <a:rect l="l" t="t" r="r" b="b"/>
              <a:pathLst>
                <a:path w="12706" h="38173" extrusionOk="0">
                  <a:moveTo>
                    <a:pt x="10566" y="0"/>
                  </a:moveTo>
                  <a:cubicBezTo>
                    <a:pt x="9632" y="0"/>
                    <a:pt x="8724" y="313"/>
                    <a:pt x="7994" y="938"/>
                  </a:cubicBezTo>
                  <a:cubicBezTo>
                    <a:pt x="7994" y="938"/>
                    <a:pt x="5228" y="12367"/>
                    <a:pt x="5228" y="12823"/>
                  </a:cubicBezTo>
                  <a:cubicBezTo>
                    <a:pt x="5259" y="14069"/>
                    <a:pt x="6353" y="22762"/>
                    <a:pt x="6353" y="22762"/>
                  </a:cubicBezTo>
                  <a:cubicBezTo>
                    <a:pt x="4803" y="25437"/>
                    <a:pt x="3982" y="26835"/>
                    <a:pt x="3982" y="26835"/>
                  </a:cubicBezTo>
                  <a:cubicBezTo>
                    <a:pt x="2219" y="29814"/>
                    <a:pt x="0" y="36623"/>
                    <a:pt x="0" y="36623"/>
                  </a:cubicBezTo>
                  <a:lnTo>
                    <a:pt x="10700" y="38173"/>
                  </a:lnTo>
                  <a:lnTo>
                    <a:pt x="12706" y="10939"/>
                  </a:lnTo>
                  <a:cubicBezTo>
                    <a:pt x="11459" y="9601"/>
                    <a:pt x="10730" y="7869"/>
                    <a:pt x="10669" y="6075"/>
                  </a:cubicBezTo>
                  <a:cubicBezTo>
                    <a:pt x="10639" y="4039"/>
                    <a:pt x="10760" y="2033"/>
                    <a:pt x="11034" y="27"/>
                  </a:cubicBezTo>
                  <a:cubicBezTo>
                    <a:pt x="10878" y="9"/>
                    <a:pt x="10721" y="0"/>
                    <a:pt x="10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a:off x="6885950" y="1450568"/>
              <a:ext cx="400500" cy="84375"/>
            </a:xfrm>
            <a:custGeom>
              <a:avLst/>
              <a:gdLst/>
              <a:ahLst/>
              <a:cxnLst/>
              <a:rect l="l" t="t" r="r" b="b"/>
              <a:pathLst>
                <a:path w="16020" h="3375" extrusionOk="0">
                  <a:moveTo>
                    <a:pt x="7995" y="1"/>
                  </a:moveTo>
                  <a:cubicBezTo>
                    <a:pt x="3587" y="1"/>
                    <a:pt x="1" y="882"/>
                    <a:pt x="1" y="2007"/>
                  </a:cubicBezTo>
                  <a:cubicBezTo>
                    <a:pt x="1" y="2554"/>
                    <a:pt x="821" y="3040"/>
                    <a:pt x="2220" y="3375"/>
                  </a:cubicBezTo>
                  <a:lnTo>
                    <a:pt x="13831" y="3375"/>
                  </a:lnTo>
                  <a:cubicBezTo>
                    <a:pt x="15168" y="3010"/>
                    <a:pt x="16019" y="2524"/>
                    <a:pt x="16019" y="2007"/>
                  </a:cubicBezTo>
                  <a:cubicBezTo>
                    <a:pt x="16019" y="882"/>
                    <a:pt x="12433" y="1"/>
                    <a:pt x="7995"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a:off x="6910275" y="1458943"/>
              <a:ext cx="355650" cy="75250"/>
            </a:xfrm>
            <a:custGeom>
              <a:avLst/>
              <a:gdLst/>
              <a:ahLst/>
              <a:cxnLst/>
              <a:rect l="l" t="t" r="r" b="b"/>
              <a:pathLst>
                <a:path w="14226" h="3010" extrusionOk="0">
                  <a:moveTo>
                    <a:pt x="7143" y="0"/>
                  </a:moveTo>
                  <a:cubicBezTo>
                    <a:pt x="3222" y="0"/>
                    <a:pt x="122" y="456"/>
                    <a:pt x="31" y="1793"/>
                  </a:cubicBezTo>
                  <a:cubicBezTo>
                    <a:pt x="0" y="2249"/>
                    <a:pt x="791" y="2705"/>
                    <a:pt x="2007" y="3009"/>
                  </a:cubicBezTo>
                  <a:lnTo>
                    <a:pt x="12280" y="3009"/>
                  </a:lnTo>
                  <a:cubicBezTo>
                    <a:pt x="13496" y="2705"/>
                    <a:pt x="14226" y="2249"/>
                    <a:pt x="14226" y="1793"/>
                  </a:cubicBezTo>
                  <a:cubicBezTo>
                    <a:pt x="14226" y="790"/>
                    <a:pt x="11064" y="0"/>
                    <a:pt x="7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a:off x="7209675" y="1506793"/>
              <a:ext cx="87400" cy="186600"/>
            </a:xfrm>
            <a:custGeom>
              <a:avLst/>
              <a:gdLst/>
              <a:ahLst/>
              <a:cxnLst/>
              <a:rect l="l" t="t" r="r" b="b"/>
              <a:pathLst>
                <a:path w="3496" h="7464" extrusionOk="0">
                  <a:moveTo>
                    <a:pt x="821" y="1"/>
                  </a:moveTo>
                  <a:lnTo>
                    <a:pt x="821" y="1"/>
                  </a:lnTo>
                  <a:cubicBezTo>
                    <a:pt x="795" y="99"/>
                    <a:pt x="785" y="197"/>
                    <a:pt x="789" y="293"/>
                  </a:cubicBezTo>
                  <a:lnTo>
                    <a:pt x="789" y="293"/>
                  </a:lnTo>
                  <a:lnTo>
                    <a:pt x="821" y="1"/>
                  </a:lnTo>
                  <a:close/>
                  <a:moveTo>
                    <a:pt x="789" y="293"/>
                  </a:moveTo>
                  <a:lnTo>
                    <a:pt x="0" y="7417"/>
                  </a:lnTo>
                  <a:cubicBezTo>
                    <a:pt x="100" y="7449"/>
                    <a:pt x="201" y="7463"/>
                    <a:pt x="302" y="7463"/>
                  </a:cubicBezTo>
                  <a:cubicBezTo>
                    <a:pt x="783" y="7463"/>
                    <a:pt x="1265" y="7136"/>
                    <a:pt x="1642" y="6810"/>
                  </a:cubicBezTo>
                  <a:cubicBezTo>
                    <a:pt x="2280" y="6293"/>
                    <a:pt x="2827" y="5655"/>
                    <a:pt x="3162" y="4895"/>
                  </a:cubicBezTo>
                  <a:cubicBezTo>
                    <a:pt x="3496" y="4165"/>
                    <a:pt x="3435" y="3284"/>
                    <a:pt x="2949" y="2585"/>
                  </a:cubicBezTo>
                  <a:cubicBezTo>
                    <a:pt x="2584" y="2129"/>
                    <a:pt x="2037" y="1885"/>
                    <a:pt x="1551" y="1521"/>
                  </a:cubicBezTo>
                  <a:cubicBezTo>
                    <a:pt x="1147" y="1193"/>
                    <a:pt x="806" y="760"/>
                    <a:pt x="789" y="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a:off x="6955875" y="1391143"/>
              <a:ext cx="272050" cy="563250"/>
            </a:xfrm>
            <a:custGeom>
              <a:avLst/>
              <a:gdLst/>
              <a:ahLst/>
              <a:cxnLst/>
              <a:rect l="l" t="t" r="r" b="b"/>
              <a:pathLst>
                <a:path w="10882" h="22530" extrusionOk="0">
                  <a:moveTo>
                    <a:pt x="5443" y="0"/>
                  </a:moveTo>
                  <a:cubicBezTo>
                    <a:pt x="5352" y="0"/>
                    <a:pt x="5260" y="2"/>
                    <a:pt x="5167" y="7"/>
                  </a:cubicBezTo>
                  <a:cubicBezTo>
                    <a:pt x="2249" y="220"/>
                    <a:pt x="0" y="2651"/>
                    <a:pt x="31" y="5600"/>
                  </a:cubicBezTo>
                  <a:cubicBezTo>
                    <a:pt x="31" y="8122"/>
                    <a:pt x="61" y="10676"/>
                    <a:pt x="213" y="11588"/>
                  </a:cubicBezTo>
                  <a:cubicBezTo>
                    <a:pt x="639" y="14354"/>
                    <a:pt x="2401" y="15174"/>
                    <a:pt x="3101" y="15387"/>
                  </a:cubicBezTo>
                  <a:cubicBezTo>
                    <a:pt x="3374" y="15448"/>
                    <a:pt x="3617" y="15478"/>
                    <a:pt x="3860" y="15478"/>
                  </a:cubicBezTo>
                  <a:lnTo>
                    <a:pt x="3860" y="15509"/>
                  </a:lnTo>
                  <a:lnTo>
                    <a:pt x="3739" y="18731"/>
                  </a:lnTo>
                  <a:cubicBezTo>
                    <a:pt x="3739" y="20858"/>
                    <a:pt x="5167" y="22530"/>
                    <a:pt x="7295" y="22530"/>
                  </a:cubicBezTo>
                  <a:cubicBezTo>
                    <a:pt x="9392" y="22530"/>
                    <a:pt x="10791" y="20706"/>
                    <a:pt x="10791" y="18609"/>
                  </a:cubicBezTo>
                  <a:lnTo>
                    <a:pt x="10882" y="5326"/>
                  </a:lnTo>
                  <a:cubicBezTo>
                    <a:pt x="10823" y="2349"/>
                    <a:pt x="8391" y="0"/>
                    <a:pt x="544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a:off x="6982475" y="1556193"/>
              <a:ext cx="22050" cy="21300"/>
            </a:xfrm>
            <a:custGeom>
              <a:avLst/>
              <a:gdLst/>
              <a:ahLst/>
              <a:cxnLst/>
              <a:rect l="l" t="t" r="r" b="b"/>
              <a:pathLst>
                <a:path w="882" h="852" extrusionOk="0">
                  <a:moveTo>
                    <a:pt x="456" y="1"/>
                  </a:moveTo>
                  <a:cubicBezTo>
                    <a:pt x="213" y="1"/>
                    <a:pt x="30" y="153"/>
                    <a:pt x="0" y="396"/>
                  </a:cubicBezTo>
                  <a:cubicBezTo>
                    <a:pt x="0" y="639"/>
                    <a:pt x="182" y="821"/>
                    <a:pt x="426" y="852"/>
                  </a:cubicBezTo>
                  <a:cubicBezTo>
                    <a:pt x="669" y="852"/>
                    <a:pt x="851" y="700"/>
                    <a:pt x="882" y="457"/>
                  </a:cubicBezTo>
                  <a:cubicBezTo>
                    <a:pt x="882" y="213"/>
                    <a:pt x="699" y="3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a:off x="6974875" y="1534918"/>
              <a:ext cx="44850" cy="12400"/>
            </a:xfrm>
            <a:custGeom>
              <a:avLst/>
              <a:gdLst/>
              <a:ahLst/>
              <a:cxnLst/>
              <a:rect l="l" t="t" r="r" b="b"/>
              <a:pathLst>
                <a:path w="1794" h="496" extrusionOk="0">
                  <a:moveTo>
                    <a:pt x="882" y="1"/>
                  </a:moveTo>
                  <a:cubicBezTo>
                    <a:pt x="638" y="1"/>
                    <a:pt x="395" y="92"/>
                    <a:pt x="182" y="244"/>
                  </a:cubicBezTo>
                  <a:cubicBezTo>
                    <a:pt x="30" y="335"/>
                    <a:pt x="0" y="457"/>
                    <a:pt x="30" y="487"/>
                  </a:cubicBezTo>
                  <a:cubicBezTo>
                    <a:pt x="34" y="493"/>
                    <a:pt x="40" y="496"/>
                    <a:pt x="49" y="496"/>
                  </a:cubicBezTo>
                  <a:cubicBezTo>
                    <a:pt x="129" y="496"/>
                    <a:pt x="444" y="274"/>
                    <a:pt x="882" y="274"/>
                  </a:cubicBezTo>
                  <a:cubicBezTo>
                    <a:pt x="1314" y="274"/>
                    <a:pt x="1626" y="466"/>
                    <a:pt x="1733" y="466"/>
                  </a:cubicBezTo>
                  <a:cubicBezTo>
                    <a:pt x="1746" y="466"/>
                    <a:pt x="1756" y="463"/>
                    <a:pt x="1763" y="457"/>
                  </a:cubicBezTo>
                  <a:cubicBezTo>
                    <a:pt x="1793" y="396"/>
                    <a:pt x="1733" y="335"/>
                    <a:pt x="1581" y="213"/>
                  </a:cubicBezTo>
                  <a:cubicBezTo>
                    <a:pt x="1368" y="92"/>
                    <a:pt x="1125"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a:off x="7098725" y="1556193"/>
              <a:ext cx="22075" cy="21300"/>
            </a:xfrm>
            <a:custGeom>
              <a:avLst/>
              <a:gdLst/>
              <a:ahLst/>
              <a:cxnLst/>
              <a:rect l="l" t="t" r="r" b="b"/>
              <a:pathLst>
                <a:path w="883" h="852" extrusionOk="0">
                  <a:moveTo>
                    <a:pt x="457" y="1"/>
                  </a:moveTo>
                  <a:cubicBezTo>
                    <a:pt x="213" y="1"/>
                    <a:pt x="31" y="153"/>
                    <a:pt x="1" y="396"/>
                  </a:cubicBezTo>
                  <a:cubicBezTo>
                    <a:pt x="1" y="639"/>
                    <a:pt x="183" y="821"/>
                    <a:pt x="426" y="852"/>
                  </a:cubicBezTo>
                  <a:cubicBezTo>
                    <a:pt x="669" y="852"/>
                    <a:pt x="852" y="700"/>
                    <a:pt x="882" y="457"/>
                  </a:cubicBezTo>
                  <a:cubicBezTo>
                    <a:pt x="882" y="213"/>
                    <a:pt x="700" y="3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a:off x="7091900" y="1537193"/>
              <a:ext cx="44850" cy="11675"/>
            </a:xfrm>
            <a:custGeom>
              <a:avLst/>
              <a:gdLst/>
              <a:ahLst/>
              <a:cxnLst/>
              <a:rect l="l" t="t" r="r" b="b"/>
              <a:pathLst>
                <a:path w="1794" h="467" extrusionOk="0">
                  <a:moveTo>
                    <a:pt x="881" y="1"/>
                  </a:moveTo>
                  <a:cubicBezTo>
                    <a:pt x="638" y="1"/>
                    <a:pt x="395" y="92"/>
                    <a:pt x="182" y="244"/>
                  </a:cubicBezTo>
                  <a:cubicBezTo>
                    <a:pt x="30" y="335"/>
                    <a:pt x="0" y="457"/>
                    <a:pt x="0" y="457"/>
                  </a:cubicBezTo>
                  <a:cubicBezTo>
                    <a:pt x="7" y="463"/>
                    <a:pt x="17" y="466"/>
                    <a:pt x="30" y="466"/>
                  </a:cubicBezTo>
                  <a:cubicBezTo>
                    <a:pt x="137" y="466"/>
                    <a:pt x="449" y="274"/>
                    <a:pt x="881" y="274"/>
                  </a:cubicBezTo>
                  <a:cubicBezTo>
                    <a:pt x="1314" y="274"/>
                    <a:pt x="1626" y="466"/>
                    <a:pt x="1733" y="466"/>
                  </a:cubicBezTo>
                  <a:cubicBezTo>
                    <a:pt x="1746" y="466"/>
                    <a:pt x="1756" y="463"/>
                    <a:pt x="1763" y="457"/>
                  </a:cubicBezTo>
                  <a:cubicBezTo>
                    <a:pt x="1793" y="396"/>
                    <a:pt x="1733" y="335"/>
                    <a:pt x="1581" y="214"/>
                  </a:cubicBezTo>
                  <a:cubicBezTo>
                    <a:pt x="1368" y="92"/>
                    <a:pt x="1125" y="1"/>
                    <a:pt x="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6"/>
            <p:cNvSpPr/>
            <p:nvPr/>
          </p:nvSpPr>
          <p:spPr>
            <a:xfrm>
              <a:off x="7018950" y="1537193"/>
              <a:ext cx="35725" cy="100350"/>
            </a:xfrm>
            <a:custGeom>
              <a:avLst/>
              <a:gdLst/>
              <a:ahLst/>
              <a:cxnLst/>
              <a:rect l="l" t="t" r="r" b="b"/>
              <a:pathLst>
                <a:path w="1429" h="4014" extrusionOk="0">
                  <a:moveTo>
                    <a:pt x="1429" y="1"/>
                  </a:moveTo>
                  <a:cubicBezTo>
                    <a:pt x="1033" y="761"/>
                    <a:pt x="699" y="1551"/>
                    <a:pt x="426" y="2372"/>
                  </a:cubicBezTo>
                  <a:cubicBezTo>
                    <a:pt x="304" y="2706"/>
                    <a:pt x="213" y="3010"/>
                    <a:pt x="91" y="3284"/>
                  </a:cubicBezTo>
                  <a:cubicBezTo>
                    <a:pt x="0" y="3435"/>
                    <a:pt x="0" y="3618"/>
                    <a:pt x="30" y="3770"/>
                  </a:cubicBezTo>
                  <a:cubicBezTo>
                    <a:pt x="61" y="3861"/>
                    <a:pt x="122" y="3922"/>
                    <a:pt x="243" y="3952"/>
                  </a:cubicBezTo>
                  <a:cubicBezTo>
                    <a:pt x="304" y="3952"/>
                    <a:pt x="365" y="3983"/>
                    <a:pt x="426" y="3983"/>
                  </a:cubicBezTo>
                  <a:cubicBezTo>
                    <a:pt x="699" y="4013"/>
                    <a:pt x="942" y="4013"/>
                    <a:pt x="1216" y="4013"/>
                  </a:cubicBezTo>
                  <a:cubicBezTo>
                    <a:pt x="973" y="3922"/>
                    <a:pt x="699" y="3861"/>
                    <a:pt x="456" y="3861"/>
                  </a:cubicBezTo>
                  <a:cubicBezTo>
                    <a:pt x="334" y="3861"/>
                    <a:pt x="213" y="3831"/>
                    <a:pt x="182" y="3739"/>
                  </a:cubicBezTo>
                  <a:cubicBezTo>
                    <a:pt x="182" y="3618"/>
                    <a:pt x="213" y="3466"/>
                    <a:pt x="274" y="3375"/>
                  </a:cubicBezTo>
                  <a:lnTo>
                    <a:pt x="638" y="2432"/>
                  </a:lnTo>
                  <a:cubicBezTo>
                    <a:pt x="973" y="1642"/>
                    <a:pt x="1216" y="852"/>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a:off x="7051625" y="1746918"/>
              <a:ext cx="104875" cy="53250"/>
            </a:xfrm>
            <a:custGeom>
              <a:avLst/>
              <a:gdLst/>
              <a:ahLst/>
              <a:cxnLst/>
              <a:rect l="l" t="t" r="r" b="b"/>
              <a:pathLst>
                <a:path w="4195" h="2130" extrusionOk="0">
                  <a:moveTo>
                    <a:pt x="4195" y="1"/>
                  </a:moveTo>
                  <a:lnTo>
                    <a:pt x="4195" y="1"/>
                  </a:lnTo>
                  <a:cubicBezTo>
                    <a:pt x="2233" y="1162"/>
                    <a:pt x="622" y="1250"/>
                    <a:pt x="181" y="1250"/>
                  </a:cubicBezTo>
                  <a:cubicBezTo>
                    <a:pt x="102" y="1250"/>
                    <a:pt x="61" y="1247"/>
                    <a:pt x="61" y="1247"/>
                  </a:cubicBezTo>
                  <a:lnTo>
                    <a:pt x="0" y="2098"/>
                  </a:lnTo>
                  <a:cubicBezTo>
                    <a:pt x="223" y="2120"/>
                    <a:pt x="435" y="2130"/>
                    <a:pt x="635" y="2130"/>
                  </a:cubicBezTo>
                  <a:cubicBezTo>
                    <a:pt x="3556" y="2130"/>
                    <a:pt x="4195" y="1"/>
                    <a:pt x="419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a:off x="7052375" y="1657918"/>
              <a:ext cx="38025" cy="26250"/>
            </a:xfrm>
            <a:custGeom>
              <a:avLst/>
              <a:gdLst/>
              <a:ahLst/>
              <a:cxnLst/>
              <a:rect l="l" t="t" r="r" b="b"/>
              <a:pathLst>
                <a:path w="1521" h="1050" extrusionOk="0">
                  <a:moveTo>
                    <a:pt x="737" y="0"/>
                  </a:moveTo>
                  <a:cubicBezTo>
                    <a:pt x="487" y="0"/>
                    <a:pt x="225" y="118"/>
                    <a:pt x="61" y="309"/>
                  </a:cubicBezTo>
                  <a:lnTo>
                    <a:pt x="31" y="309"/>
                  </a:lnTo>
                  <a:cubicBezTo>
                    <a:pt x="0" y="369"/>
                    <a:pt x="0" y="430"/>
                    <a:pt x="31" y="491"/>
                  </a:cubicBezTo>
                  <a:cubicBezTo>
                    <a:pt x="92" y="552"/>
                    <a:pt x="122" y="582"/>
                    <a:pt x="183" y="643"/>
                  </a:cubicBezTo>
                  <a:cubicBezTo>
                    <a:pt x="365" y="795"/>
                    <a:pt x="548" y="917"/>
                    <a:pt x="791" y="1008"/>
                  </a:cubicBezTo>
                  <a:cubicBezTo>
                    <a:pt x="857" y="1036"/>
                    <a:pt x="925" y="1050"/>
                    <a:pt x="993" y="1050"/>
                  </a:cubicBezTo>
                  <a:cubicBezTo>
                    <a:pt x="1145" y="1050"/>
                    <a:pt x="1294" y="982"/>
                    <a:pt x="1399" y="856"/>
                  </a:cubicBezTo>
                  <a:cubicBezTo>
                    <a:pt x="1520" y="673"/>
                    <a:pt x="1490" y="461"/>
                    <a:pt x="1368" y="278"/>
                  </a:cubicBezTo>
                  <a:cubicBezTo>
                    <a:pt x="1247" y="126"/>
                    <a:pt x="1034" y="5"/>
                    <a:pt x="821" y="5"/>
                  </a:cubicBezTo>
                  <a:cubicBezTo>
                    <a:pt x="793" y="2"/>
                    <a:pt x="765" y="0"/>
                    <a:pt x="73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6"/>
            <p:cNvSpPr/>
            <p:nvPr/>
          </p:nvSpPr>
          <p:spPr>
            <a:xfrm>
              <a:off x="7046300" y="1645093"/>
              <a:ext cx="40300" cy="34225"/>
            </a:xfrm>
            <a:custGeom>
              <a:avLst/>
              <a:gdLst/>
              <a:ahLst/>
              <a:cxnLst/>
              <a:rect l="l" t="t" r="r" b="b"/>
              <a:pathLst>
                <a:path w="1612" h="1369" extrusionOk="0">
                  <a:moveTo>
                    <a:pt x="1520" y="1"/>
                  </a:moveTo>
                  <a:cubicBezTo>
                    <a:pt x="1429" y="1"/>
                    <a:pt x="1429" y="518"/>
                    <a:pt x="1003" y="882"/>
                  </a:cubicBezTo>
                  <a:cubicBezTo>
                    <a:pt x="578" y="1247"/>
                    <a:pt x="0" y="1186"/>
                    <a:pt x="0" y="1278"/>
                  </a:cubicBezTo>
                  <a:cubicBezTo>
                    <a:pt x="0" y="1338"/>
                    <a:pt x="122" y="1369"/>
                    <a:pt x="365" y="1369"/>
                  </a:cubicBezTo>
                  <a:cubicBezTo>
                    <a:pt x="669" y="1369"/>
                    <a:pt x="973" y="1278"/>
                    <a:pt x="1186" y="1095"/>
                  </a:cubicBezTo>
                  <a:cubicBezTo>
                    <a:pt x="1429" y="913"/>
                    <a:pt x="1550" y="639"/>
                    <a:pt x="1581" y="366"/>
                  </a:cubicBezTo>
                  <a:cubicBezTo>
                    <a:pt x="1611" y="123"/>
                    <a:pt x="1550"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6"/>
            <p:cNvSpPr/>
            <p:nvPr/>
          </p:nvSpPr>
          <p:spPr>
            <a:xfrm>
              <a:off x="7101000" y="1639793"/>
              <a:ext cx="3825" cy="3350"/>
            </a:xfrm>
            <a:custGeom>
              <a:avLst/>
              <a:gdLst/>
              <a:ahLst/>
              <a:cxnLst/>
              <a:rect l="l" t="t" r="r" b="b"/>
              <a:pathLst>
                <a:path w="153" h="134" extrusionOk="0">
                  <a:moveTo>
                    <a:pt x="62" y="0"/>
                  </a:moveTo>
                  <a:lnTo>
                    <a:pt x="31" y="31"/>
                  </a:lnTo>
                  <a:cubicBezTo>
                    <a:pt x="1" y="61"/>
                    <a:pt x="31" y="91"/>
                    <a:pt x="62" y="122"/>
                  </a:cubicBezTo>
                  <a:cubicBezTo>
                    <a:pt x="78" y="130"/>
                    <a:pt x="92" y="134"/>
                    <a:pt x="104" y="134"/>
                  </a:cubicBezTo>
                  <a:cubicBezTo>
                    <a:pt x="136" y="134"/>
                    <a:pt x="153" y="105"/>
                    <a:pt x="153" y="61"/>
                  </a:cubicBezTo>
                  <a:cubicBezTo>
                    <a:pt x="153" y="31"/>
                    <a:pt x="12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6"/>
            <p:cNvSpPr/>
            <p:nvPr/>
          </p:nvSpPr>
          <p:spPr>
            <a:xfrm>
              <a:off x="7032625" y="1462743"/>
              <a:ext cx="199100" cy="209750"/>
            </a:xfrm>
            <a:custGeom>
              <a:avLst/>
              <a:gdLst/>
              <a:ahLst/>
              <a:cxnLst/>
              <a:rect l="l" t="t" r="r" b="b"/>
              <a:pathLst>
                <a:path w="7964" h="8390" extrusionOk="0">
                  <a:moveTo>
                    <a:pt x="760" y="0"/>
                  </a:moveTo>
                  <a:lnTo>
                    <a:pt x="0" y="456"/>
                  </a:lnTo>
                  <a:cubicBezTo>
                    <a:pt x="517" y="1185"/>
                    <a:pt x="1338" y="1672"/>
                    <a:pt x="2249" y="1733"/>
                  </a:cubicBezTo>
                  <a:cubicBezTo>
                    <a:pt x="2827" y="1793"/>
                    <a:pt x="3496" y="1672"/>
                    <a:pt x="3921" y="2067"/>
                  </a:cubicBezTo>
                  <a:cubicBezTo>
                    <a:pt x="4195" y="2401"/>
                    <a:pt x="4408" y="2796"/>
                    <a:pt x="4499" y="3222"/>
                  </a:cubicBezTo>
                  <a:cubicBezTo>
                    <a:pt x="4681" y="3830"/>
                    <a:pt x="5107" y="4377"/>
                    <a:pt x="5654" y="4711"/>
                  </a:cubicBezTo>
                  <a:cubicBezTo>
                    <a:pt x="6110" y="4955"/>
                    <a:pt x="6657" y="5076"/>
                    <a:pt x="6961" y="5471"/>
                  </a:cubicBezTo>
                  <a:cubicBezTo>
                    <a:pt x="7295" y="5866"/>
                    <a:pt x="7265" y="6474"/>
                    <a:pt x="7295" y="7021"/>
                  </a:cubicBezTo>
                  <a:cubicBezTo>
                    <a:pt x="7295" y="7538"/>
                    <a:pt x="7417" y="8176"/>
                    <a:pt x="7903" y="8389"/>
                  </a:cubicBezTo>
                  <a:cubicBezTo>
                    <a:pt x="7933" y="6444"/>
                    <a:pt x="7933" y="4499"/>
                    <a:pt x="7964" y="2553"/>
                  </a:cubicBezTo>
                  <a:cubicBezTo>
                    <a:pt x="7964" y="2249"/>
                    <a:pt x="7933" y="1976"/>
                    <a:pt x="7842" y="1702"/>
                  </a:cubicBezTo>
                  <a:cubicBezTo>
                    <a:pt x="7629" y="1064"/>
                    <a:pt x="6930" y="790"/>
                    <a:pt x="6292" y="608"/>
                  </a:cubicBezTo>
                  <a:cubicBezTo>
                    <a:pt x="4499" y="122"/>
                    <a:pt x="2614" y="61"/>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a:off x="6913325" y="1291768"/>
              <a:ext cx="349575" cy="196075"/>
            </a:xfrm>
            <a:custGeom>
              <a:avLst/>
              <a:gdLst/>
              <a:ahLst/>
              <a:cxnLst/>
              <a:rect l="l" t="t" r="r" b="b"/>
              <a:pathLst>
                <a:path w="13983" h="7843" extrusionOk="0">
                  <a:moveTo>
                    <a:pt x="5897" y="0"/>
                  </a:moveTo>
                  <a:cubicBezTo>
                    <a:pt x="2675" y="608"/>
                    <a:pt x="1337" y="2644"/>
                    <a:pt x="1246" y="2888"/>
                  </a:cubicBezTo>
                  <a:cubicBezTo>
                    <a:pt x="1155" y="3131"/>
                    <a:pt x="0" y="7842"/>
                    <a:pt x="0" y="7842"/>
                  </a:cubicBezTo>
                  <a:lnTo>
                    <a:pt x="1489" y="7113"/>
                  </a:lnTo>
                  <a:lnTo>
                    <a:pt x="6535" y="5897"/>
                  </a:lnTo>
                  <a:lnTo>
                    <a:pt x="13982" y="7508"/>
                  </a:lnTo>
                  <a:cubicBezTo>
                    <a:pt x="13982" y="7508"/>
                    <a:pt x="13678" y="3040"/>
                    <a:pt x="13009" y="2128"/>
                  </a:cubicBezTo>
                  <a:cubicBezTo>
                    <a:pt x="12310" y="1216"/>
                    <a:pt x="8541" y="0"/>
                    <a:pt x="8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6"/>
            <p:cNvSpPr/>
            <p:nvPr/>
          </p:nvSpPr>
          <p:spPr>
            <a:xfrm>
              <a:off x="7036425" y="1278843"/>
              <a:ext cx="108675" cy="191500"/>
            </a:xfrm>
            <a:custGeom>
              <a:avLst/>
              <a:gdLst/>
              <a:ahLst/>
              <a:cxnLst/>
              <a:rect l="l" t="t" r="r" b="b"/>
              <a:pathLst>
                <a:path w="4347" h="7660" extrusionOk="0">
                  <a:moveTo>
                    <a:pt x="699" y="0"/>
                  </a:moveTo>
                  <a:cubicBezTo>
                    <a:pt x="395" y="335"/>
                    <a:pt x="243" y="760"/>
                    <a:pt x="243" y="1186"/>
                  </a:cubicBezTo>
                  <a:cubicBezTo>
                    <a:pt x="183" y="2006"/>
                    <a:pt x="0" y="7660"/>
                    <a:pt x="0" y="7660"/>
                  </a:cubicBezTo>
                  <a:lnTo>
                    <a:pt x="3313" y="7508"/>
                  </a:lnTo>
                  <a:lnTo>
                    <a:pt x="3222" y="517"/>
                  </a:lnTo>
                  <a:lnTo>
                    <a:pt x="4347" y="760"/>
                  </a:lnTo>
                  <a:lnTo>
                    <a:pt x="4316" y="395"/>
                  </a:lnTo>
                  <a:lnTo>
                    <a:pt x="4012" y="31"/>
                  </a:lnTo>
                  <a:lnTo>
                    <a:pt x="1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a:off x="6949024" y="1422433"/>
              <a:ext cx="282700" cy="88172"/>
            </a:xfrm>
            <a:custGeom>
              <a:avLst/>
              <a:gdLst/>
              <a:ahLst/>
              <a:cxnLst/>
              <a:rect l="l" t="t" r="r" b="b"/>
              <a:pathLst>
                <a:path w="11308" h="3709" extrusionOk="0">
                  <a:moveTo>
                    <a:pt x="5046" y="1"/>
                  </a:moveTo>
                  <a:lnTo>
                    <a:pt x="61" y="1490"/>
                  </a:lnTo>
                  <a:lnTo>
                    <a:pt x="1" y="3192"/>
                  </a:lnTo>
                  <a:cubicBezTo>
                    <a:pt x="1617" y="2631"/>
                    <a:pt x="3304" y="2352"/>
                    <a:pt x="4992" y="2352"/>
                  </a:cubicBezTo>
                  <a:cubicBezTo>
                    <a:pt x="7144" y="2352"/>
                    <a:pt x="9298" y="2806"/>
                    <a:pt x="11308" y="3709"/>
                  </a:cubicBezTo>
                  <a:lnTo>
                    <a:pt x="11308" y="1855"/>
                  </a:lnTo>
                  <a:lnTo>
                    <a:pt x="50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a:off x="7037175" y="1294793"/>
              <a:ext cx="9150" cy="119325"/>
            </a:xfrm>
            <a:custGeom>
              <a:avLst/>
              <a:gdLst/>
              <a:ahLst/>
              <a:cxnLst/>
              <a:rect l="l" t="t" r="r" b="b"/>
              <a:pathLst>
                <a:path w="366" h="4773" extrusionOk="0">
                  <a:moveTo>
                    <a:pt x="304" y="1"/>
                  </a:moveTo>
                  <a:lnTo>
                    <a:pt x="304" y="1"/>
                  </a:lnTo>
                  <a:cubicBezTo>
                    <a:pt x="183" y="791"/>
                    <a:pt x="92" y="1581"/>
                    <a:pt x="92" y="2402"/>
                  </a:cubicBezTo>
                  <a:cubicBezTo>
                    <a:pt x="1" y="3192"/>
                    <a:pt x="1" y="3982"/>
                    <a:pt x="61" y="4773"/>
                  </a:cubicBezTo>
                  <a:cubicBezTo>
                    <a:pt x="183" y="4013"/>
                    <a:pt x="274" y="3192"/>
                    <a:pt x="274" y="2402"/>
                  </a:cubicBezTo>
                  <a:cubicBezTo>
                    <a:pt x="365" y="1612"/>
                    <a:pt x="365" y="82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6"/>
            <p:cNvSpPr/>
            <p:nvPr/>
          </p:nvSpPr>
          <p:spPr>
            <a:xfrm>
              <a:off x="7114675" y="1292518"/>
              <a:ext cx="30425" cy="123125"/>
            </a:xfrm>
            <a:custGeom>
              <a:avLst/>
              <a:gdLst/>
              <a:ahLst/>
              <a:cxnLst/>
              <a:rect l="l" t="t" r="r" b="b"/>
              <a:pathLst>
                <a:path w="1217" h="4925" extrusionOk="0">
                  <a:moveTo>
                    <a:pt x="366" y="0"/>
                  </a:moveTo>
                  <a:cubicBezTo>
                    <a:pt x="183" y="0"/>
                    <a:pt x="31" y="152"/>
                    <a:pt x="1" y="335"/>
                  </a:cubicBezTo>
                  <a:lnTo>
                    <a:pt x="1" y="851"/>
                  </a:lnTo>
                  <a:lnTo>
                    <a:pt x="1" y="1976"/>
                  </a:lnTo>
                  <a:cubicBezTo>
                    <a:pt x="1" y="2797"/>
                    <a:pt x="31" y="3526"/>
                    <a:pt x="62" y="4043"/>
                  </a:cubicBezTo>
                  <a:cubicBezTo>
                    <a:pt x="62" y="4347"/>
                    <a:pt x="92" y="4621"/>
                    <a:pt x="153" y="4925"/>
                  </a:cubicBezTo>
                  <a:cubicBezTo>
                    <a:pt x="183" y="4621"/>
                    <a:pt x="214" y="4347"/>
                    <a:pt x="214" y="4043"/>
                  </a:cubicBezTo>
                  <a:lnTo>
                    <a:pt x="214" y="1976"/>
                  </a:lnTo>
                  <a:cubicBezTo>
                    <a:pt x="183" y="1581"/>
                    <a:pt x="183" y="1186"/>
                    <a:pt x="183" y="821"/>
                  </a:cubicBezTo>
                  <a:lnTo>
                    <a:pt x="183" y="335"/>
                  </a:lnTo>
                  <a:cubicBezTo>
                    <a:pt x="183" y="213"/>
                    <a:pt x="274" y="122"/>
                    <a:pt x="366" y="122"/>
                  </a:cubicBezTo>
                  <a:cubicBezTo>
                    <a:pt x="670" y="183"/>
                    <a:pt x="943" y="213"/>
                    <a:pt x="1217" y="244"/>
                  </a:cubicBezTo>
                  <a:cubicBezTo>
                    <a:pt x="943" y="122"/>
                    <a:pt x="670" y="31"/>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a:off x="6904950" y="1410743"/>
              <a:ext cx="357175" cy="68725"/>
            </a:xfrm>
            <a:custGeom>
              <a:avLst/>
              <a:gdLst/>
              <a:ahLst/>
              <a:cxnLst/>
              <a:rect l="l" t="t" r="r" b="b"/>
              <a:pathLst>
                <a:path w="14287" h="2749" extrusionOk="0">
                  <a:moveTo>
                    <a:pt x="6020" y="1"/>
                  </a:moveTo>
                  <a:cubicBezTo>
                    <a:pt x="5252" y="1"/>
                    <a:pt x="4518" y="22"/>
                    <a:pt x="3831" y="44"/>
                  </a:cubicBezTo>
                  <a:cubicBezTo>
                    <a:pt x="3587" y="44"/>
                    <a:pt x="3375" y="74"/>
                    <a:pt x="3131" y="104"/>
                  </a:cubicBezTo>
                  <a:cubicBezTo>
                    <a:pt x="2888" y="165"/>
                    <a:pt x="2676" y="287"/>
                    <a:pt x="2493" y="469"/>
                  </a:cubicBezTo>
                  <a:cubicBezTo>
                    <a:pt x="2220" y="834"/>
                    <a:pt x="2189" y="1259"/>
                    <a:pt x="1976" y="1533"/>
                  </a:cubicBezTo>
                  <a:cubicBezTo>
                    <a:pt x="1794" y="1806"/>
                    <a:pt x="1520" y="2019"/>
                    <a:pt x="1247" y="2141"/>
                  </a:cubicBezTo>
                  <a:cubicBezTo>
                    <a:pt x="973" y="2262"/>
                    <a:pt x="761" y="2354"/>
                    <a:pt x="578" y="2445"/>
                  </a:cubicBezTo>
                  <a:cubicBezTo>
                    <a:pt x="365" y="2536"/>
                    <a:pt x="244" y="2597"/>
                    <a:pt x="122" y="2658"/>
                  </a:cubicBezTo>
                  <a:cubicBezTo>
                    <a:pt x="92" y="2688"/>
                    <a:pt x="31" y="2718"/>
                    <a:pt x="1" y="2749"/>
                  </a:cubicBezTo>
                  <a:cubicBezTo>
                    <a:pt x="1" y="2749"/>
                    <a:pt x="213" y="2658"/>
                    <a:pt x="578" y="2506"/>
                  </a:cubicBezTo>
                  <a:cubicBezTo>
                    <a:pt x="761" y="2445"/>
                    <a:pt x="1004" y="2354"/>
                    <a:pt x="1277" y="2232"/>
                  </a:cubicBezTo>
                  <a:cubicBezTo>
                    <a:pt x="1581" y="2080"/>
                    <a:pt x="1855" y="1867"/>
                    <a:pt x="2068" y="1624"/>
                  </a:cubicBezTo>
                  <a:cubicBezTo>
                    <a:pt x="2311" y="1290"/>
                    <a:pt x="2372" y="895"/>
                    <a:pt x="2615" y="560"/>
                  </a:cubicBezTo>
                  <a:cubicBezTo>
                    <a:pt x="2858" y="226"/>
                    <a:pt x="3344" y="226"/>
                    <a:pt x="3831" y="226"/>
                  </a:cubicBezTo>
                  <a:cubicBezTo>
                    <a:pt x="4317" y="211"/>
                    <a:pt x="4826" y="203"/>
                    <a:pt x="5350" y="203"/>
                  </a:cubicBezTo>
                  <a:cubicBezTo>
                    <a:pt x="5875" y="203"/>
                    <a:pt x="6414" y="211"/>
                    <a:pt x="6961" y="226"/>
                  </a:cubicBezTo>
                  <a:cubicBezTo>
                    <a:pt x="8086" y="256"/>
                    <a:pt x="9150" y="317"/>
                    <a:pt x="10122" y="378"/>
                  </a:cubicBezTo>
                  <a:cubicBezTo>
                    <a:pt x="10548" y="378"/>
                    <a:pt x="11004" y="530"/>
                    <a:pt x="11338" y="803"/>
                  </a:cubicBezTo>
                  <a:cubicBezTo>
                    <a:pt x="11490" y="955"/>
                    <a:pt x="11612" y="1107"/>
                    <a:pt x="11703" y="1259"/>
                  </a:cubicBezTo>
                  <a:cubicBezTo>
                    <a:pt x="11764" y="1351"/>
                    <a:pt x="11825" y="1442"/>
                    <a:pt x="11885" y="1503"/>
                  </a:cubicBezTo>
                  <a:lnTo>
                    <a:pt x="11977" y="1624"/>
                  </a:lnTo>
                  <a:cubicBezTo>
                    <a:pt x="12007" y="1654"/>
                    <a:pt x="12068" y="1715"/>
                    <a:pt x="12129" y="1715"/>
                  </a:cubicBezTo>
                  <a:cubicBezTo>
                    <a:pt x="12797" y="2050"/>
                    <a:pt x="13344" y="2262"/>
                    <a:pt x="13709" y="2414"/>
                  </a:cubicBezTo>
                  <a:cubicBezTo>
                    <a:pt x="14074" y="2597"/>
                    <a:pt x="14287" y="2658"/>
                    <a:pt x="14287" y="2658"/>
                  </a:cubicBezTo>
                  <a:cubicBezTo>
                    <a:pt x="14256" y="2627"/>
                    <a:pt x="14195" y="2597"/>
                    <a:pt x="14165" y="2566"/>
                  </a:cubicBezTo>
                  <a:cubicBezTo>
                    <a:pt x="14074" y="2536"/>
                    <a:pt x="13922" y="2445"/>
                    <a:pt x="13740" y="2354"/>
                  </a:cubicBezTo>
                  <a:cubicBezTo>
                    <a:pt x="13375" y="2171"/>
                    <a:pt x="12828" y="1928"/>
                    <a:pt x="12189" y="1594"/>
                  </a:cubicBezTo>
                  <a:cubicBezTo>
                    <a:pt x="12159" y="1563"/>
                    <a:pt x="12129" y="1563"/>
                    <a:pt x="12098" y="1533"/>
                  </a:cubicBezTo>
                  <a:lnTo>
                    <a:pt x="12007" y="1411"/>
                  </a:lnTo>
                  <a:lnTo>
                    <a:pt x="11855" y="1168"/>
                  </a:lnTo>
                  <a:cubicBezTo>
                    <a:pt x="11733" y="986"/>
                    <a:pt x="11612" y="834"/>
                    <a:pt x="11460" y="682"/>
                  </a:cubicBezTo>
                  <a:cubicBezTo>
                    <a:pt x="11095" y="378"/>
                    <a:pt x="10639" y="196"/>
                    <a:pt x="10153" y="196"/>
                  </a:cubicBezTo>
                  <a:cubicBezTo>
                    <a:pt x="9180" y="104"/>
                    <a:pt x="8116" y="44"/>
                    <a:pt x="6992" y="13"/>
                  </a:cubicBezTo>
                  <a:cubicBezTo>
                    <a:pt x="6662" y="4"/>
                    <a:pt x="6338" y="1"/>
                    <a:pt x="6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a:off x="6939900" y="1478693"/>
              <a:ext cx="94250" cy="132250"/>
            </a:xfrm>
            <a:custGeom>
              <a:avLst/>
              <a:gdLst/>
              <a:ahLst/>
              <a:cxnLst/>
              <a:rect l="l" t="t" r="r" b="b"/>
              <a:pathLst>
                <a:path w="3770" h="5290" extrusionOk="0">
                  <a:moveTo>
                    <a:pt x="3770" y="0"/>
                  </a:moveTo>
                  <a:lnTo>
                    <a:pt x="3770" y="0"/>
                  </a:lnTo>
                  <a:cubicBezTo>
                    <a:pt x="2615" y="92"/>
                    <a:pt x="1429" y="365"/>
                    <a:pt x="335" y="760"/>
                  </a:cubicBezTo>
                  <a:lnTo>
                    <a:pt x="366" y="760"/>
                  </a:lnTo>
                  <a:cubicBezTo>
                    <a:pt x="1" y="2280"/>
                    <a:pt x="92" y="3861"/>
                    <a:pt x="670" y="5289"/>
                  </a:cubicBezTo>
                  <a:cubicBezTo>
                    <a:pt x="670" y="4347"/>
                    <a:pt x="761" y="3405"/>
                    <a:pt x="943" y="2493"/>
                  </a:cubicBezTo>
                  <a:cubicBezTo>
                    <a:pt x="1004" y="2037"/>
                    <a:pt x="1126" y="1611"/>
                    <a:pt x="1369" y="1216"/>
                  </a:cubicBezTo>
                  <a:cubicBezTo>
                    <a:pt x="1642" y="821"/>
                    <a:pt x="2189" y="730"/>
                    <a:pt x="2645" y="639"/>
                  </a:cubicBezTo>
                  <a:cubicBezTo>
                    <a:pt x="3101" y="517"/>
                    <a:pt x="3618" y="456"/>
                    <a:pt x="3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6"/>
            <p:cNvSpPr/>
            <p:nvPr/>
          </p:nvSpPr>
          <p:spPr>
            <a:xfrm>
              <a:off x="6555400" y="2238543"/>
              <a:ext cx="152000" cy="43375"/>
            </a:xfrm>
            <a:custGeom>
              <a:avLst/>
              <a:gdLst/>
              <a:ahLst/>
              <a:cxnLst/>
              <a:rect l="l" t="t" r="r" b="b"/>
              <a:pathLst>
                <a:path w="6080" h="1735" extrusionOk="0">
                  <a:moveTo>
                    <a:pt x="1948" y="0"/>
                  </a:moveTo>
                  <a:cubicBezTo>
                    <a:pt x="1006" y="0"/>
                    <a:pt x="335" y="1400"/>
                    <a:pt x="335" y="1400"/>
                  </a:cubicBezTo>
                  <a:lnTo>
                    <a:pt x="1" y="1430"/>
                  </a:lnTo>
                  <a:lnTo>
                    <a:pt x="6080" y="1734"/>
                  </a:lnTo>
                  <a:lnTo>
                    <a:pt x="5776" y="367"/>
                  </a:lnTo>
                  <a:cubicBezTo>
                    <a:pt x="5776" y="367"/>
                    <a:pt x="3010" y="63"/>
                    <a:pt x="2007" y="2"/>
                  </a:cubicBezTo>
                  <a:cubicBezTo>
                    <a:pt x="1987" y="1"/>
                    <a:pt x="1967" y="0"/>
                    <a:pt x="1948"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6"/>
            <p:cNvSpPr/>
            <p:nvPr/>
          </p:nvSpPr>
          <p:spPr>
            <a:xfrm>
              <a:off x="6635950" y="2131443"/>
              <a:ext cx="77525" cy="150475"/>
            </a:xfrm>
            <a:custGeom>
              <a:avLst/>
              <a:gdLst/>
              <a:ahLst/>
              <a:cxnLst/>
              <a:rect l="l" t="t" r="r" b="b"/>
              <a:pathLst>
                <a:path w="3101" h="6019" extrusionOk="0">
                  <a:moveTo>
                    <a:pt x="2341" y="0"/>
                  </a:moveTo>
                  <a:cubicBezTo>
                    <a:pt x="2037" y="0"/>
                    <a:pt x="1794" y="183"/>
                    <a:pt x="1703" y="456"/>
                  </a:cubicBezTo>
                  <a:lnTo>
                    <a:pt x="1" y="5714"/>
                  </a:lnTo>
                  <a:lnTo>
                    <a:pt x="1490" y="6018"/>
                  </a:lnTo>
                  <a:lnTo>
                    <a:pt x="2979" y="821"/>
                  </a:lnTo>
                  <a:cubicBezTo>
                    <a:pt x="3101" y="395"/>
                    <a:pt x="2767" y="0"/>
                    <a:pt x="2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a:off x="7022750" y="2603318"/>
              <a:ext cx="352600" cy="155050"/>
            </a:xfrm>
            <a:custGeom>
              <a:avLst/>
              <a:gdLst/>
              <a:ahLst/>
              <a:cxnLst/>
              <a:rect l="l" t="t" r="r" b="b"/>
              <a:pathLst>
                <a:path w="14104" h="6202" extrusionOk="0">
                  <a:moveTo>
                    <a:pt x="12705" y="1"/>
                  </a:moveTo>
                  <a:lnTo>
                    <a:pt x="152" y="2676"/>
                  </a:lnTo>
                  <a:lnTo>
                    <a:pt x="0" y="6201"/>
                  </a:lnTo>
                  <a:lnTo>
                    <a:pt x="14104" y="4651"/>
                  </a:lnTo>
                  <a:lnTo>
                    <a:pt x="12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a:off x="6755250" y="2593443"/>
              <a:ext cx="258400" cy="161125"/>
            </a:xfrm>
            <a:custGeom>
              <a:avLst/>
              <a:gdLst/>
              <a:ahLst/>
              <a:cxnLst/>
              <a:rect l="l" t="t" r="r" b="b"/>
              <a:pathLst>
                <a:path w="10336" h="6445" extrusionOk="0">
                  <a:moveTo>
                    <a:pt x="1916" y="1"/>
                  </a:moveTo>
                  <a:lnTo>
                    <a:pt x="1" y="4560"/>
                  </a:lnTo>
                  <a:lnTo>
                    <a:pt x="10122" y="6445"/>
                  </a:lnTo>
                  <a:lnTo>
                    <a:pt x="10335" y="3010"/>
                  </a:lnTo>
                  <a:lnTo>
                    <a:pt x="19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a:off x="7256025" y="1885993"/>
              <a:ext cx="72225" cy="358700"/>
            </a:xfrm>
            <a:custGeom>
              <a:avLst/>
              <a:gdLst/>
              <a:ahLst/>
              <a:cxnLst/>
              <a:rect l="l" t="t" r="r" b="b"/>
              <a:pathLst>
                <a:path w="2889" h="14348" extrusionOk="0">
                  <a:moveTo>
                    <a:pt x="2736" y="0"/>
                  </a:moveTo>
                  <a:lnTo>
                    <a:pt x="2736" y="0"/>
                  </a:lnTo>
                  <a:cubicBezTo>
                    <a:pt x="2736" y="0"/>
                    <a:pt x="2706" y="31"/>
                    <a:pt x="2645" y="122"/>
                  </a:cubicBezTo>
                  <a:cubicBezTo>
                    <a:pt x="2554" y="244"/>
                    <a:pt x="2463" y="365"/>
                    <a:pt x="2371" y="487"/>
                  </a:cubicBezTo>
                  <a:cubicBezTo>
                    <a:pt x="2067" y="943"/>
                    <a:pt x="1824" y="1429"/>
                    <a:pt x="1581" y="1915"/>
                  </a:cubicBezTo>
                  <a:cubicBezTo>
                    <a:pt x="0" y="5259"/>
                    <a:pt x="61" y="9119"/>
                    <a:pt x="1672" y="12432"/>
                  </a:cubicBezTo>
                  <a:cubicBezTo>
                    <a:pt x="1915" y="12918"/>
                    <a:pt x="2189" y="13405"/>
                    <a:pt x="2523" y="13861"/>
                  </a:cubicBezTo>
                  <a:cubicBezTo>
                    <a:pt x="2615" y="14043"/>
                    <a:pt x="2706" y="14165"/>
                    <a:pt x="2797" y="14225"/>
                  </a:cubicBezTo>
                  <a:cubicBezTo>
                    <a:pt x="2858" y="14317"/>
                    <a:pt x="2888" y="14347"/>
                    <a:pt x="2888" y="14347"/>
                  </a:cubicBezTo>
                  <a:cubicBezTo>
                    <a:pt x="2797" y="14165"/>
                    <a:pt x="2706" y="13982"/>
                    <a:pt x="2584" y="13830"/>
                  </a:cubicBezTo>
                  <a:cubicBezTo>
                    <a:pt x="365" y="10244"/>
                    <a:pt x="31" y="5836"/>
                    <a:pt x="1703" y="1976"/>
                  </a:cubicBezTo>
                  <a:cubicBezTo>
                    <a:pt x="1915" y="1490"/>
                    <a:pt x="2189" y="1003"/>
                    <a:pt x="2463" y="517"/>
                  </a:cubicBezTo>
                  <a:cubicBezTo>
                    <a:pt x="2554" y="365"/>
                    <a:pt x="2645" y="183"/>
                    <a:pt x="2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a:off x="7063000" y="1861668"/>
              <a:ext cx="196100" cy="307025"/>
            </a:xfrm>
            <a:custGeom>
              <a:avLst/>
              <a:gdLst/>
              <a:ahLst/>
              <a:cxnLst/>
              <a:rect l="l" t="t" r="r" b="b"/>
              <a:pathLst>
                <a:path w="7844" h="12281" extrusionOk="0">
                  <a:moveTo>
                    <a:pt x="7843" y="1"/>
                  </a:moveTo>
                  <a:cubicBezTo>
                    <a:pt x="7752" y="153"/>
                    <a:pt x="7661" y="335"/>
                    <a:pt x="7600" y="517"/>
                  </a:cubicBezTo>
                  <a:cubicBezTo>
                    <a:pt x="7448" y="913"/>
                    <a:pt x="7235" y="1399"/>
                    <a:pt x="6992" y="1976"/>
                  </a:cubicBezTo>
                  <a:cubicBezTo>
                    <a:pt x="6354" y="3618"/>
                    <a:pt x="5594" y="5198"/>
                    <a:pt x="4773" y="6718"/>
                  </a:cubicBezTo>
                  <a:cubicBezTo>
                    <a:pt x="3922" y="8238"/>
                    <a:pt x="2858" y="9636"/>
                    <a:pt x="1642" y="10882"/>
                  </a:cubicBezTo>
                  <a:cubicBezTo>
                    <a:pt x="1247" y="11247"/>
                    <a:pt x="852" y="11581"/>
                    <a:pt x="457" y="11916"/>
                  </a:cubicBezTo>
                  <a:cubicBezTo>
                    <a:pt x="275" y="12037"/>
                    <a:pt x="123" y="12159"/>
                    <a:pt x="1" y="12281"/>
                  </a:cubicBezTo>
                  <a:cubicBezTo>
                    <a:pt x="31" y="12281"/>
                    <a:pt x="92" y="12250"/>
                    <a:pt x="123" y="12220"/>
                  </a:cubicBezTo>
                  <a:cubicBezTo>
                    <a:pt x="214" y="12159"/>
                    <a:pt x="335" y="12098"/>
                    <a:pt x="487" y="11977"/>
                  </a:cubicBezTo>
                  <a:cubicBezTo>
                    <a:pt x="913" y="11673"/>
                    <a:pt x="1338" y="11338"/>
                    <a:pt x="1734" y="10974"/>
                  </a:cubicBezTo>
                  <a:cubicBezTo>
                    <a:pt x="3010" y="9758"/>
                    <a:pt x="4074" y="8359"/>
                    <a:pt x="4925" y="6809"/>
                  </a:cubicBezTo>
                  <a:cubicBezTo>
                    <a:pt x="5776" y="5290"/>
                    <a:pt x="6506" y="3679"/>
                    <a:pt x="7114" y="2037"/>
                  </a:cubicBezTo>
                  <a:cubicBezTo>
                    <a:pt x="7357" y="1429"/>
                    <a:pt x="7539" y="913"/>
                    <a:pt x="7661" y="548"/>
                  </a:cubicBezTo>
                  <a:cubicBezTo>
                    <a:pt x="7752" y="365"/>
                    <a:pt x="7813" y="183"/>
                    <a:pt x="7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a:off x="6970300" y="1868518"/>
              <a:ext cx="73750" cy="282700"/>
            </a:xfrm>
            <a:custGeom>
              <a:avLst/>
              <a:gdLst/>
              <a:ahLst/>
              <a:cxnLst/>
              <a:rect l="l" t="t" r="r" b="b"/>
              <a:pathLst>
                <a:path w="2950" h="11308" extrusionOk="0">
                  <a:moveTo>
                    <a:pt x="639" y="0"/>
                  </a:moveTo>
                  <a:lnTo>
                    <a:pt x="639" y="0"/>
                  </a:lnTo>
                  <a:cubicBezTo>
                    <a:pt x="548" y="152"/>
                    <a:pt x="487" y="304"/>
                    <a:pt x="457" y="456"/>
                  </a:cubicBezTo>
                  <a:cubicBezTo>
                    <a:pt x="396" y="639"/>
                    <a:pt x="335" y="821"/>
                    <a:pt x="305" y="1003"/>
                  </a:cubicBezTo>
                  <a:cubicBezTo>
                    <a:pt x="274" y="1216"/>
                    <a:pt x="183" y="1459"/>
                    <a:pt x="153" y="1702"/>
                  </a:cubicBezTo>
                  <a:cubicBezTo>
                    <a:pt x="62" y="2341"/>
                    <a:pt x="1" y="2979"/>
                    <a:pt x="1" y="3617"/>
                  </a:cubicBezTo>
                  <a:cubicBezTo>
                    <a:pt x="1" y="5198"/>
                    <a:pt x="305" y="6748"/>
                    <a:pt x="913" y="8207"/>
                  </a:cubicBezTo>
                  <a:cubicBezTo>
                    <a:pt x="1186" y="8815"/>
                    <a:pt x="1460" y="9362"/>
                    <a:pt x="1824" y="9909"/>
                  </a:cubicBezTo>
                  <a:cubicBezTo>
                    <a:pt x="1946" y="10152"/>
                    <a:pt x="2098" y="10335"/>
                    <a:pt x="2250" y="10517"/>
                  </a:cubicBezTo>
                  <a:cubicBezTo>
                    <a:pt x="2341" y="10669"/>
                    <a:pt x="2463" y="10821"/>
                    <a:pt x="2584" y="10943"/>
                  </a:cubicBezTo>
                  <a:cubicBezTo>
                    <a:pt x="2676" y="11064"/>
                    <a:pt x="2797" y="11186"/>
                    <a:pt x="2919" y="11307"/>
                  </a:cubicBezTo>
                  <a:cubicBezTo>
                    <a:pt x="2949" y="11277"/>
                    <a:pt x="2493" y="10760"/>
                    <a:pt x="1946" y="9848"/>
                  </a:cubicBezTo>
                  <a:cubicBezTo>
                    <a:pt x="1612" y="9301"/>
                    <a:pt x="1338" y="8724"/>
                    <a:pt x="1095" y="8146"/>
                  </a:cubicBezTo>
                  <a:cubicBezTo>
                    <a:pt x="821" y="7417"/>
                    <a:pt x="578" y="6687"/>
                    <a:pt x="426" y="5927"/>
                  </a:cubicBezTo>
                  <a:cubicBezTo>
                    <a:pt x="274" y="5168"/>
                    <a:pt x="183" y="4408"/>
                    <a:pt x="183" y="3617"/>
                  </a:cubicBezTo>
                  <a:cubicBezTo>
                    <a:pt x="183" y="2979"/>
                    <a:pt x="213" y="2341"/>
                    <a:pt x="305" y="1733"/>
                  </a:cubicBezTo>
                  <a:cubicBezTo>
                    <a:pt x="457" y="639"/>
                    <a:pt x="669" y="0"/>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a:off x="6875325" y="1868525"/>
              <a:ext cx="77525" cy="316910"/>
            </a:xfrm>
            <a:custGeom>
              <a:avLst/>
              <a:gdLst/>
              <a:ahLst/>
              <a:cxnLst/>
              <a:rect l="l" t="t" r="r" b="b"/>
              <a:pathLst>
                <a:path w="3101" h="13345" extrusionOk="0">
                  <a:moveTo>
                    <a:pt x="3040" y="1"/>
                  </a:moveTo>
                  <a:cubicBezTo>
                    <a:pt x="2979" y="1"/>
                    <a:pt x="2280" y="2979"/>
                    <a:pt x="1459" y="6657"/>
                  </a:cubicBezTo>
                  <a:cubicBezTo>
                    <a:pt x="639" y="10335"/>
                    <a:pt x="0" y="13344"/>
                    <a:pt x="61" y="13344"/>
                  </a:cubicBezTo>
                  <a:cubicBezTo>
                    <a:pt x="61" y="13344"/>
                    <a:pt x="62" y="13344"/>
                    <a:pt x="62" y="13344"/>
                  </a:cubicBezTo>
                  <a:cubicBezTo>
                    <a:pt x="129" y="13344"/>
                    <a:pt x="825" y="10377"/>
                    <a:pt x="1642" y="6688"/>
                  </a:cubicBezTo>
                  <a:cubicBezTo>
                    <a:pt x="2462" y="3010"/>
                    <a:pt x="3101" y="1"/>
                    <a:pt x="3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a:off x="5674700" y="1738568"/>
              <a:ext cx="25" cy="25"/>
            </a:xfrm>
            <a:custGeom>
              <a:avLst/>
              <a:gdLst/>
              <a:ahLst/>
              <a:cxnLst/>
              <a:rect l="l" t="t" r="r" b="b"/>
              <a:pathLst>
                <a:path w="1" h="1" extrusionOk="0">
                  <a:moveTo>
                    <a:pt x="0" y="1"/>
                  </a:moveTo>
                  <a:lnTo>
                    <a:pt x="0"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a:off x="5813000" y="1713493"/>
              <a:ext cx="99550" cy="88175"/>
            </a:xfrm>
            <a:custGeom>
              <a:avLst/>
              <a:gdLst/>
              <a:ahLst/>
              <a:cxnLst/>
              <a:rect l="l" t="t" r="r" b="b"/>
              <a:pathLst>
                <a:path w="3982" h="3527" extrusionOk="0">
                  <a:moveTo>
                    <a:pt x="486" y="1"/>
                  </a:moveTo>
                  <a:lnTo>
                    <a:pt x="456" y="305"/>
                  </a:lnTo>
                  <a:cubicBezTo>
                    <a:pt x="334" y="1034"/>
                    <a:pt x="152" y="1642"/>
                    <a:pt x="91" y="2067"/>
                  </a:cubicBezTo>
                  <a:cubicBezTo>
                    <a:pt x="30" y="2280"/>
                    <a:pt x="0" y="2523"/>
                    <a:pt x="0" y="2736"/>
                  </a:cubicBezTo>
                  <a:cubicBezTo>
                    <a:pt x="91" y="2523"/>
                    <a:pt x="152" y="2311"/>
                    <a:pt x="182" y="2098"/>
                  </a:cubicBezTo>
                  <a:cubicBezTo>
                    <a:pt x="287" y="1731"/>
                    <a:pt x="437" y="1230"/>
                    <a:pt x="554" y="632"/>
                  </a:cubicBezTo>
                  <a:lnTo>
                    <a:pt x="554" y="632"/>
                  </a:lnTo>
                  <a:cubicBezTo>
                    <a:pt x="722" y="1121"/>
                    <a:pt x="928" y="1634"/>
                    <a:pt x="1155" y="2189"/>
                  </a:cubicBezTo>
                  <a:cubicBezTo>
                    <a:pt x="1337" y="2615"/>
                    <a:pt x="1489" y="3040"/>
                    <a:pt x="1641" y="3435"/>
                  </a:cubicBezTo>
                  <a:lnTo>
                    <a:pt x="1672" y="3526"/>
                  </a:lnTo>
                  <a:lnTo>
                    <a:pt x="1763" y="3496"/>
                  </a:lnTo>
                  <a:cubicBezTo>
                    <a:pt x="2401" y="3071"/>
                    <a:pt x="2979" y="2584"/>
                    <a:pt x="3465" y="2007"/>
                  </a:cubicBezTo>
                  <a:cubicBezTo>
                    <a:pt x="3648" y="1794"/>
                    <a:pt x="3830" y="1551"/>
                    <a:pt x="3982" y="1308"/>
                  </a:cubicBezTo>
                  <a:lnTo>
                    <a:pt x="3982" y="1308"/>
                  </a:lnTo>
                  <a:cubicBezTo>
                    <a:pt x="3739" y="1490"/>
                    <a:pt x="3556" y="1703"/>
                    <a:pt x="3374" y="1946"/>
                  </a:cubicBezTo>
                  <a:cubicBezTo>
                    <a:pt x="2888" y="2460"/>
                    <a:pt x="2375" y="2894"/>
                    <a:pt x="1785" y="3273"/>
                  </a:cubicBezTo>
                  <a:lnTo>
                    <a:pt x="1785" y="3273"/>
                  </a:lnTo>
                  <a:cubicBezTo>
                    <a:pt x="1646" y="2907"/>
                    <a:pt x="1504" y="2518"/>
                    <a:pt x="1337" y="2128"/>
                  </a:cubicBezTo>
                  <a:cubicBezTo>
                    <a:pt x="1064" y="1460"/>
                    <a:pt x="821" y="852"/>
                    <a:pt x="608" y="305"/>
                  </a:cubicBezTo>
                  <a:lnTo>
                    <a:pt x="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a:off x="6915600" y="1799368"/>
              <a:ext cx="136050" cy="223225"/>
            </a:xfrm>
            <a:custGeom>
              <a:avLst/>
              <a:gdLst/>
              <a:ahLst/>
              <a:cxnLst/>
              <a:rect l="l" t="t" r="r" b="b"/>
              <a:pathLst>
                <a:path w="5442" h="8929" extrusionOk="0">
                  <a:moveTo>
                    <a:pt x="5441" y="0"/>
                  </a:moveTo>
                  <a:lnTo>
                    <a:pt x="5441" y="0"/>
                  </a:lnTo>
                  <a:cubicBezTo>
                    <a:pt x="4924" y="31"/>
                    <a:pt x="4438" y="243"/>
                    <a:pt x="4073" y="608"/>
                  </a:cubicBezTo>
                  <a:cubicBezTo>
                    <a:pt x="3769" y="1034"/>
                    <a:pt x="3557" y="1520"/>
                    <a:pt x="3161" y="1824"/>
                  </a:cubicBezTo>
                  <a:cubicBezTo>
                    <a:pt x="2766" y="2128"/>
                    <a:pt x="2280" y="2219"/>
                    <a:pt x="1915" y="2523"/>
                  </a:cubicBezTo>
                  <a:cubicBezTo>
                    <a:pt x="1246" y="3192"/>
                    <a:pt x="1581" y="4316"/>
                    <a:pt x="1277" y="5198"/>
                  </a:cubicBezTo>
                  <a:cubicBezTo>
                    <a:pt x="1064" y="5684"/>
                    <a:pt x="791" y="6171"/>
                    <a:pt x="456" y="6596"/>
                  </a:cubicBezTo>
                  <a:cubicBezTo>
                    <a:pt x="91" y="7052"/>
                    <a:pt x="0" y="7630"/>
                    <a:pt x="152" y="8146"/>
                  </a:cubicBezTo>
                  <a:cubicBezTo>
                    <a:pt x="335" y="8572"/>
                    <a:pt x="760" y="8845"/>
                    <a:pt x="1216" y="8906"/>
                  </a:cubicBezTo>
                  <a:cubicBezTo>
                    <a:pt x="1322" y="8921"/>
                    <a:pt x="1431" y="8929"/>
                    <a:pt x="1540" y="8929"/>
                  </a:cubicBezTo>
                  <a:cubicBezTo>
                    <a:pt x="1868" y="8929"/>
                    <a:pt x="2204" y="8861"/>
                    <a:pt x="2523" y="8724"/>
                  </a:cubicBezTo>
                  <a:lnTo>
                    <a:pt x="2493" y="7660"/>
                  </a:lnTo>
                  <a:lnTo>
                    <a:pt x="2493" y="7660"/>
                  </a:lnTo>
                  <a:cubicBezTo>
                    <a:pt x="2523" y="7873"/>
                    <a:pt x="2614" y="8085"/>
                    <a:pt x="2736" y="8237"/>
                  </a:cubicBezTo>
                  <a:cubicBezTo>
                    <a:pt x="2827" y="8374"/>
                    <a:pt x="2970" y="8443"/>
                    <a:pt x="3125" y="8443"/>
                  </a:cubicBezTo>
                  <a:cubicBezTo>
                    <a:pt x="3177" y="8443"/>
                    <a:pt x="3230" y="8435"/>
                    <a:pt x="3283" y="8420"/>
                  </a:cubicBezTo>
                  <a:cubicBezTo>
                    <a:pt x="3587" y="8298"/>
                    <a:pt x="3587" y="7873"/>
                    <a:pt x="3557" y="7569"/>
                  </a:cubicBezTo>
                  <a:cubicBezTo>
                    <a:pt x="3465" y="6353"/>
                    <a:pt x="3496" y="5046"/>
                    <a:pt x="4195" y="4043"/>
                  </a:cubicBezTo>
                  <a:cubicBezTo>
                    <a:pt x="4529" y="3587"/>
                    <a:pt x="5076" y="3070"/>
                    <a:pt x="5350" y="2584"/>
                  </a:cubicBezTo>
                  <a:lnTo>
                    <a:pt x="5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6"/>
            <p:cNvSpPr/>
            <p:nvPr/>
          </p:nvSpPr>
          <p:spPr>
            <a:xfrm>
              <a:off x="7154200" y="1894343"/>
              <a:ext cx="466600" cy="649725"/>
            </a:xfrm>
            <a:custGeom>
              <a:avLst/>
              <a:gdLst/>
              <a:ahLst/>
              <a:cxnLst/>
              <a:rect l="l" t="t" r="r" b="b"/>
              <a:pathLst>
                <a:path w="18664" h="25989" extrusionOk="0">
                  <a:moveTo>
                    <a:pt x="7204" y="1"/>
                  </a:moveTo>
                  <a:cubicBezTo>
                    <a:pt x="7022" y="1"/>
                    <a:pt x="6323" y="1794"/>
                    <a:pt x="5806" y="3405"/>
                  </a:cubicBezTo>
                  <a:cubicBezTo>
                    <a:pt x="4864" y="6293"/>
                    <a:pt x="5168" y="9454"/>
                    <a:pt x="6688" y="12098"/>
                  </a:cubicBezTo>
                  <a:lnTo>
                    <a:pt x="10001" y="17934"/>
                  </a:lnTo>
                  <a:lnTo>
                    <a:pt x="0" y="21278"/>
                  </a:lnTo>
                  <a:lnTo>
                    <a:pt x="1459" y="25989"/>
                  </a:lnTo>
                  <a:lnTo>
                    <a:pt x="15472" y="22220"/>
                  </a:lnTo>
                  <a:cubicBezTo>
                    <a:pt x="16749" y="21855"/>
                    <a:pt x="17812" y="20913"/>
                    <a:pt x="18268" y="19636"/>
                  </a:cubicBezTo>
                  <a:cubicBezTo>
                    <a:pt x="18663" y="18512"/>
                    <a:pt x="18542" y="17265"/>
                    <a:pt x="17934" y="16232"/>
                  </a:cubicBezTo>
                  <a:lnTo>
                    <a:pt x="10639" y="3679"/>
                  </a:lnTo>
                  <a:cubicBezTo>
                    <a:pt x="10639" y="3679"/>
                    <a:pt x="8268" y="1"/>
                    <a:pt x="7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6484725" y="2274293"/>
              <a:ext cx="686225" cy="371600"/>
            </a:xfrm>
            <a:custGeom>
              <a:avLst/>
              <a:gdLst/>
              <a:ahLst/>
              <a:cxnLst/>
              <a:rect l="l" t="t" r="r" b="b"/>
              <a:pathLst>
                <a:path w="27449" h="14864" extrusionOk="0">
                  <a:moveTo>
                    <a:pt x="1" y="0"/>
                  </a:moveTo>
                  <a:lnTo>
                    <a:pt x="12038" y="14651"/>
                  </a:lnTo>
                  <a:lnTo>
                    <a:pt x="27448" y="14864"/>
                  </a:lnTo>
                  <a:lnTo>
                    <a:pt x="16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a:off x="6870000" y="2407743"/>
              <a:ext cx="319175" cy="148225"/>
            </a:xfrm>
            <a:custGeom>
              <a:avLst/>
              <a:gdLst/>
              <a:ahLst/>
              <a:cxnLst/>
              <a:rect l="l" t="t" r="r" b="b"/>
              <a:pathLst>
                <a:path w="12767" h="5929" extrusionOk="0">
                  <a:moveTo>
                    <a:pt x="6660" y="0"/>
                  </a:moveTo>
                  <a:cubicBezTo>
                    <a:pt x="6114" y="0"/>
                    <a:pt x="5580" y="28"/>
                    <a:pt x="5046" y="73"/>
                  </a:cubicBezTo>
                  <a:lnTo>
                    <a:pt x="5381" y="529"/>
                  </a:lnTo>
                  <a:cubicBezTo>
                    <a:pt x="5684" y="924"/>
                    <a:pt x="5411" y="1502"/>
                    <a:pt x="4925" y="1532"/>
                  </a:cubicBezTo>
                  <a:lnTo>
                    <a:pt x="700" y="1714"/>
                  </a:lnTo>
                  <a:cubicBezTo>
                    <a:pt x="396" y="1714"/>
                    <a:pt x="0" y="1836"/>
                    <a:pt x="31" y="2140"/>
                  </a:cubicBezTo>
                  <a:cubicBezTo>
                    <a:pt x="31" y="2383"/>
                    <a:pt x="244" y="2596"/>
                    <a:pt x="517" y="2626"/>
                  </a:cubicBezTo>
                  <a:lnTo>
                    <a:pt x="3222" y="2778"/>
                  </a:lnTo>
                  <a:cubicBezTo>
                    <a:pt x="3283" y="3295"/>
                    <a:pt x="3678" y="3720"/>
                    <a:pt x="4195" y="3842"/>
                  </a:cubicBezTo>
                  <a:cubicBezTo>
                    <a:pt x="4043" y="4997"/>
                    <a:pt x="5502" y="5179"/>
                    <a:pt x="5502" y="5179"/>
                  </a:cubicBezTo>
                  <a:cubicBezTo>
                    <a:pt x="5320" y="5544"/>
                    <a:pt x="5958" y="5909"/>
                    <a:pt x="5958" y="5909"/>
                  </a:cubicBezTo>
                  <a:cubicBezTo>
                    <a:pt x="6017" y="5922"/>
                    <a:pt x="6110" y="5929"/>
                    <a:pt x="6232" y="5929"/>
                  </a:cubicBezTo>
                  <a:cubicBezTo>
                    <a:pt x="6934" y="5929"/>
                    <a:pt x="8586" y="5725"/>
                    <a:pt x="10061" y="5544"/>
                  </a:cubicBezTo>
                  <a:lnTo>
                    <a:pt x="11156" y="4997"/>
                  </a:lnTo>
                  <a:lnTo>
                    <a:pt x="12767" y="5149"/>
                  </a:lnTo>
                  <a:lnTo>
                    <a:pt x="11368" y="833"/>
                  </a:lnTo>
                  <a:cubicBezTo>
                    <a:pt x="11368" y="833"/>
                    <a:pt x="8116" y="103"/>
                    <a:pt x="7265" y="12"/>
                  </a:cubicBezTo>
                  <a:cubicBezTo>
                    <a:pt x="7061" y="4"/>
                    <a:pt x="6860" y="0"/>
                    <a:pt x="666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a:off x="6908000" y="1418463"/>
              <a:ext cx="367050" cy="69975"/>
            </a:xfrm>
            <a:custGeom>
              <a:avLst/>
              <a:gdLst/>
              <a:ahLst/>
              <a:cxnLst/>
              <a:rect l="l" t="t" r="r" b="b"/>
              <a:pathLst>
                <a:path w="14682" h="2799" extrusionOk="0">
                  <a:moveTo>
                    <a:pt x="4807" y="0"/>
                  </a:moveTo>
                  <a:cubicBezTo>
                    <a:pt x="3756" y="0"/>
                    <a:pt x="2768" y="394"/>
                    <a:pt x="2006" y="1126"/>
                  </a:cubicBezTo>
                  <a:lnTo>
                    <a:pt x="1794" y="1339"/>
                  </a:lnTo>
                  <a:lnTo>
                    <a:pt x="0" y="2494"/>
                  </a:lnTo>
                  <a:cubicBezTo>
                    <a:pt x="2280" y="1886"/>
                    <a:pt x="4651" y="1582"/>
                    <a:pt x="7022" y="1552"/>
                  </a:cubicBezTo>
                  <a:cubicBezTo>
                    <a:pt x="10608" y="1582"/>
                    <a:pt x="14681" y="2798"/>
                    <a:pt x="14681" y="2798"/>
                  </a:cubicBezTo>
                  <a:lnTo>
                    <a:pt x="12311" y="1369"/>
                  </a:lnTo>
                  <a:cubicBezTo>
                    <a:pt x="11581" y="579"/>
                    <a:pt x="10517" y="93"/>
                    <a:pt x="9423" y="93"/>
                  </a:cubicBezTo>
                  <a:lnTo>
                    <a:pt x="4924" y="2"/>
                  </a:lnTo>
                  <a:cubicBezTo>
                    <a:pt x="4885" y="1"/>
                    <a:pt x="4846" y="0"/>
                    <a:pt x="4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36"/>
          <p:cNvSpPr txBox="1">
            <a:spLocks noGrp="1"/>
          </p:cNvSpPr>
          <p:nvPr>
            <p:ph type="body" idx="1"/>
          </p:nvPr>
        </p:nvSpPr>
        <p:spPr>
          <a:xfrm>
            <a:off x="1640325" y="1160600"/>
            <a:ext cx="5506200" cy="3323400"/>
          </a:xfrm>
          <a:prstGeom prst="rect">
            <a:avLst/>
          </a:prstGeom>
          <a:solidFill>
            <a:srgbClr val="6D9EEB"/>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Blue Leader </a:t>
            </a:r>
            <a:endParaRPr b="1"/>
          </a:p>
          <a:p>
            <a:pPr marL="0" lvl="0" indent="0" algn="l" rtl="0">
              <a:spcBef>
                <a:spcPts val="1600"/>
              </a:spcBef>
              <a:spcAft>
                <a:spcPts val="0"/>
              </a:spcAft>
              <a:buClr>
                <a:schemeClr val="dk1"/>
              </a:buClr>
              <a:buSzPts val="1100"/>
              <a:buFont typeface="Arial"/>
              <a:buNone/>
            </a:pPr>
            <a:r>
              <a:rPr lang="en"/>
              <a:t>The blue leader will collaborate with a strategy instructor to: </a:t>
            </a:r>
            <a:endParaRPr/>
          </a:p>
          <a:p>
            <a:pPr marL="457200" lvl="0" indent="-342900" algn="l" rtl="0">
              <a:spcBef>
                <a:spcPts val="1600"/>
              </a:spcBef>
              <a:spcAft>
                <a:spcPts val="0"/>
              </a:spcAft>
              <a:buSzPts val="1800"/>
              <a:buChar char="-"/>
            </a:pPr>
            <a:r>
              <a:rPr lang="en"/>
              <a:t>Learn about leadership skills </a:t>
            </a:r>
            <a:endParaRPr/>
          </a:p>
          <a:p>
            <a:pPr marL="457200" lvl="0" indent="-342900" algn="l" rtl="0">
              <a:spcBef>
                <a:spcPts val="0"/>
              </a:spcBef>
              <a:spcAft>
                <a:spcPts val="0"/>
              </a:spcAft>
              <a:buSzPts val="1800"/>
              <a:buChar char="-"/>
            </a:pPr>
            <a:r>
              <a:rPr lang="en"/>
              <a:t>Identify areas of interest in major </a:t>
            </a:r>
            <a:endParaRPr/>
          </a:p>
          <a:p>
            <a:pPr marL="457200" lvl="0" indent="-342900" algn="l" rtl="0">
              <a:spcBef>
                <a:spcPts val="0"/>
              </a:spcBef>
              <a:spcAft>
                <a:spcPts val="0"/>
              </a:spcAft>
              <a:buSzPts val="1800"/>
              <a:buChar char="-"/>
            </a:pPr>
            <a:r>
              <a:rPr lang="en"/>
              <a:t>Attend and support BA events </a:t>
            </a:r>
            <a:endParaRPr/>
          </a:p>
          <a:p>
            <a:pPr marL="457200" lvl="0" indent="-342900" algn="l" rtl="0">
              <a:spcBef>
                <a:spcPts val="0"/>
              </a:spcBef>
              <a:spcAft>
                <a:spcPts val="0"/>
              </a:spcAft>
              <a:buSzPts val="1800"/>
              <a:buChar char="-"/>
            </a:pPr>
            <a:r>
              <a:rPr lang="en"/>
              <a:t>Support other BA students. </a:t>
            </a:r>
            <a:endParaRPr/>
          </a:p>
          <a:p>
            <a:pPr marL="457200" lvl="0" indent="-342900" algn="l" rtl="0">
              <a:spcBef>
                <a:spcPts val="0"/>
              </a:spcBef>
              <a:spcAft>
                <a:spcPts val="0"/>
              </a:spcAft>
              <a:buSzPts val="1800"/>
              <a:buChar char="-"/>
            </a:pPr>
            <a:r>
              <a:rPr lang="en"/>
              <a:t>Gain more responsibility with more time </a:t>
            </a:r>
            <a:endParaRPr/>
          </a:p>
          <a:p>
            <a:pPr marL="457200" lvl="0" indent="-342900" algn="l" rtl="0">
              <a:spcBef>
                <a:spcPts val="0"/>
              </a:spcBef>
              <a:spcAft>
                <a:spcPts val="0"/>
              </a:spcAft>
              <a:buSzPts val="1800"/>
              <a:buChar char="-"/>
            </a:pPr>
            <a:r>
              <a:rPr lang="en"/>
              <a:t>Customized projects to one's own interest.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cxnSp>
        <p:nvCxnSpPr>
          <p:cNvPr id="1007" name="Google Shape;1007;p37"/>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sp>
        <p:nvSpPr>
          <p:cNvPr id="1008" name="Google Shape;1008;p37"/>
          <p:cNvSpPr txBox="1">
            <a:spLocks noGrp="1"/>
          </p:cNvSpPr>
          <p:nvPr>
            <p:ph type="title"/>
          </p:nvPr>
        </p:nvSpPr>
        <p:spPr>
          <a:xfrm>
            <a:off x="2134175" y="105375"/>
            <a:ext cx="7591500" cy="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Red Leader will…. </a:t>
            </a:r>
            <a:endParaRPr/>
          </a:p>
        </p:txBody>
      </p:sp>
      <p:sp>
        <p:nvSpPr>
          <p:cNvPr id="1009" name="Google Shape;1009;p37"/>
          <p:cNvSpPr txBox="1">
            <a:spLocks noGrp="1"/>
          </p:cNvSpPr>
          <p:nvPr>
            <p:ph type="body" idx="1"/>
          </p:nvPr>
        </p:nvSpPr>
        <p:spPr>
          <a:xfrm>
            <a:off x="2389700" y="1203450"/>
            <a:ext cx="5333700" cy="3139500"/>
          </a:xfrm>
          <a:prstGeom prst="rect">
            <a:avLst/>
          </a:prstGeom>
          <a:solidFill>
            <a:srgbClr val="E06666"/>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red leader will collaborate with a strategy instructor to: </a:t>
            </a:r>
            <a:endParaRPr/>
          </a:p>
          <a:p>
            <a:pPr marL="457200" lvl="0" indent="-342900" algn="l" rtl="0">
              <a:spcBef>
                <a:spcPts val="1600"/>
              </a:spcBef>
              <a:spcAft>
                <a:spcPts val="0"/>
              </a:spcAft>
              <a:buSzPts val="1800"/>
              <a:buChar char="-"/>
            </a:pPr>
            <a:r>
              <a:rPr lang="en"/>
              <a:t>Mentor new BA students </a:t>
            </a:r>
            <a:endParaRPr/>
          </a:p>
          <a:p>
            <a:pPr marL="457200" lvl="0" indent="-342900" algn="l" rtl="0">
              <a:spcBef>
                <a:spcPts val="0"/>
              </a:spcBef>
              <a:spcAft>
                <a:spcPts val="0"/>
              </a:spcAft>
              <a:buSzPts val="1800"/>
              <a:buChar char="-"/>
            </a:pPr>
            <a:r>
              <a:rPr lang="en"/>
              <a:t>Promote BA participation </a:t>
            </a:r>
            <a:endParaRPr/>
          </a:p>
          <a:p>
            <a:pPr marL="457200" lvl="0" indent="-342900" algn="l" rtl="0">
              <a:spcBef>
                <a:spcPts val="0"/>
              </a:spcBef>
              <a:spcAft>
                <a:spcPts val="0"/>
              </a:spcAft>
              <a:buSzPts val="1800"/>
              <a:buChar char="-"/>
            </a:pPr>
            <a:r>
              <a:rPr lang="en"/>
              <a:t>Identify areas of growth and development </a:t>
            </a:r>
            <a:endParaRPr/>
          </a:p>
          <a:p>
            <a:pPr marL="457200" lvl="0" indent="-342900" algn="l" rtl="0">
              <a:spcBef>
                <a:spcPts val="0"/>
              </a:spcBef>
              <a:spcAft>
                <a:spcPts val="0"/>
              </a:spcAft>
              <a:buSzPts val="1800"/>
              <a:buChar char="-"/>
            </a:pPr>
            <a:r>
              <a:rPr lang="en"/>
              <a:t>Work on leadership goals </a:t>
            </a:r>
            <a:endParaRPr/>
          </a:p>
          <a:p>
            <a:pPr marL="457200" lvl="0" indent="-317500" algn="l" rtl="0">
              <a:spcBef>
                <a:spcPts val="0"/>
              </a:spcBef>
              <a:spcAft>
                <a:spcPts val="0"/>
              </a:spcAft>
              <a:buSzPts val="1400"/>
              <a:buChar char="-"/>
            </a:pPr>
            <a:r>
              <a:rPr lang="en"/>
              <a:t>Work on customized projects created by this person</a:t>
            </a:r>
            <a:r>
              <a:rPr lang="en" sz="1400"/>
              <a:t> </a:t>
            </a:r>
            <a:endParaRPr sz="1400"/>
          </a:p>
        </p:txBody>
      </p:sp>
      <p:grpSp>
        <p:nvGrpSpPr>
          <p:cNvPr id="1010" name="Google Shape;1010;p37"/>
          <p:cNvGrpSpPr/>
          <p:nvPr/>
        </p:nvGrpSpPr>
        <p:grpSpPr>
          <a:xfrm>
            <a:off x="466076" y="1144099"/>
            <a:ext cx="1330725" cy="3533500"/>
            <a:chOff x="5189875" y="1134468"/>
            <a:chExt cx="1330725" cy="3533500"/>
          </a:xfrm>
        </p:grpSpPr>
        <p:sp>
          <p:nvSpPr>
            <p:cNvPr id="1011" name="Google Shape;1011;p37"/>
            <p:cNvSpPr/>
            <p:nvPr/>
          </p:nvSpPr>
          <p:spPr>
            <a:xfrm>
              <a:off x="6014350" y="3432368"/>
              <a:ext cx="142125" cy="148950"/>
            </a:xfrm>
            <a:custGeom>
              <a:avLst/>
              <a:gdLst/>
              <a:ahLst/>
              <a:cxnLst/>
              <a:rect l="l" t="t" r="r" b="b"/>
              <a:pathLst>
                <a:path w="5685" h="5958" extrusionOk="0">
                  <a:moveTo>
                    <a:pt x="4925" y="2432"/>
                  </a:moveTo>
                  <a:lnTo>
                    <a:pt x="5685" y="2432"/>
                  </a:lnTo>
                  <a:lnTo>
                    <a:pt x="5016" y="1216"/>
                  </a:lnTo>
                  <a:lnTo>
                    <a:pt x="4348" y="0"/>
                  </a:lnTo>
                  <a:lnTo>
                    <a:pt x="3679" y="1216"/>
                  </a:lnTo>
                  <a:lnTo>
                    <a:pt x="3010" y="2432"/>
                  </a:lnTo>
                  <a:lnTo>
                    <a:pt x="3800" y="2432"/>
                  </a:lnTo>
                  <a:lnTo>
                    <a:pt x="3800" y="5532"/>
                  </a:lnTo>
                  <a:lnTo>
                    <a:pt x="1885" y="5532"/>
                  </a:lnTo>
                  <a:lnTo>
                    <a:pt x="1885" y="2432"/>
                  </a:lnTo>
                  <a:lnTo>
                    <a:pt x="2676" y="2432"/>
                  </a:lnTo>
                  <a:lnTo>
                    <a:pt x="2007" y="1216"/>
                  </a:lnTo>
                  <a:lnTo>
                    <a:pt x="1338" y="0"/>
                  </a:lnTo>
                  <a:lnTo>
                    <a:pt x="670" y="1216"/>
                  </a:lnTo>
                  <a:lnTo>
                    <a:pt x="1" y="2432"/>
                  </a:lnTo>
                  <a:lnTo>
                    <a:pt x="761" y="2432"/>
                  </a:lnTo>
                  <a:lnTo>
                    <a:pt x="761" y="5532"/>
                  </a:lnTo>
                  <a:lnTo>
                    <a:pt x="305" y="5532"/>
                  </a:lnTo>
                  <a:lnTo>
                    <a:pt x="305" y="5958"/>
                  </a:lnTo>
                  <a:lnTo>
                    <a:pt x="5351" y="5958"/>
                  </a:lnTo>
                  <a:lnTo>
                    <a:pt x="5351" y="5532"/>
                  </a:lnTo>
                  <a:lnTo>
                    <a:pt x="4925" y="553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6346425" y="1546293"/>
              <a:ext cx="174175" cy="239425"/>
            </a:xfrm>
            <a:custGeom>
              <a:avLst/>
              <a:gdLst/>
              <a:ahLst/>
              <a:cxnLst/>
              <a:rect l="l" t="t" r="r" b="b"/>
              <a:pathLst>
                <a:path w="6967" h="9577" extrusionOk="0">
                  <a:moveTo>
                    <a:pt x="4765" y="1"/>
                  </a:moveTo>
                  <a:cubicBezTo>
                    <a:pt x="4453" y="1"/>
                    <a:pt x="3557" y="3436"/>
                    <a:pt x="3557" y="3436"/>
                  </a:cubicBezTo>
                  <a:cubicBezTo>
                    <a:pt x="3314" y="3041"/>
                    <a:pt x="3010" y="2676"/>
                    <a:pt x="2645" y="2403"/>
                  </a:cubicBezTo>
                  <a:cubicBezTo>
                    <a:pt x="2359" y="2209"/>
                    <a:pt x="2017" y="2133"/>
                    <a:pt x="1677" y="2133"/>
                  </a:cubicBezTo>
                  <a:cubicBezTo>
                    <a:pt x="898" y="2133"/>
                    <a:pt x="134" y="2532"/>
                    <a:pt x="92" y="2828"/>
                  </a:cubicBezTo>
                  <a:cubicBezTo>
                    <a:pt x="1" y="3254"/>
                    <a:pt x="548" y="3375"/>
                    <a:pt x="548" y="3375"/>
                  </a:cubicBezTo>
                  <a:cubicBezTo>
                    <a:pt x="809" y="3185"/>
                    <a:pt x="1096" y="3101"/>
                    <a:pt x="1373" y="3101"/>
                  </a:cubicBezTo>
                  <a:cubicBezTo>
                    <a:pt x="2161" y="3101"/>
                    <a:pt x="2879" y="3783"/>
                    <a:pt x="2767" y="4682"/>
                  </a:cubicBezTo>
                  <a:cubicBezTo>
                    <a:pt x="2718" y="5203"/>
                    <a:pt x="2303" y="5480"/>
                    <a:pt x="1891" y="5480"/>
                  </a:cubicBezTo>
                  <a:cubicBezTo>
                    <a:pt x="1533" y="5480"/>
                    <a:pt x="1178" y="5272"/>
                    <a:pt x="1065" y="4834"/>
                  </a:cubicBezTo>
                  <a:cubicBezTo>
                    <a:pt x="841" y="3773"/>
                    <a:pt x="526" y="3567"/>
                    <a:pt x="316" y="3567"/>
                  </a:cubicBezTo>
                  <a:cubicBezTo>
                    <a:pt x="183" y="3567"/>
                    <a:pt x="92" y="3649"/>
                    <a:pt x="92" y="3649"/>
                  </a:cubicBezTo>
                  <a:lnTo>
                    <a:pt x="670" y="7479"/>
                  </a:lnTo>
                  <a:lnTo>
                    <a:pt x="1" y="9394"/>
                  </a:lnTo>
                  <a:lnTo>
                    <a:pt x="5047" y="9576"/>
                  </a:lnTo>
                  <a:lnTo>
                    <a:pt x="6323" y="5169"/>
                  </a:lnTo>
                  <a:cubicBezTo>
                    <a:pt x="6323" y="5169"/>
                    <a:pt x="6779" y="3375"/>
                    <a:pt x="6870" y="2950"/>
                  </a:cubicBezTo>
                  <a:cubicBezTo>
                    <a:pt x="6966" y="2604"/>
                    <a:pt x="6843" y="2403"/>
                    <a:pt x="6686" y="2403"/>
                  </a:cubicBezTo>
                  <a:cubicBezTo>
                    <a:pt x="6595" y="2403"/>
                    <a:pt x="6492" y="2471"/>
                    <a:pt x="6414" y="2616"/>
                  </a:cubicBezTo>
                  <a:cubicBezTo>
                    <a:pt x="6323" y="2737"/>
                    <a:pt x="5320" y="4561"/>
                    <a:pt x="5320" y="4561"/>
                  </a:cubicBezTo>
                  <a:lnTo>
                    <a:pt x="6171" y="1461"/>
                  </a:lnTo>
                  <a:cubicBezTo>
                    <a:pt x="6313" y="893"/>
                    <a:pt x="6165" y="688"/>
                    <a:pt x="5981" y="688"/>
                  </a:cubicBezTo>
                  <a:cubicBezTo>
                    <a:pt x="5850" y="688"/>
                    <a:pt x="5700" y="792"/>
                    <a:pt x="5624" y="944"/>
                  </a:cubicBezTo>
                  <a:cubicBezTo>
                    <a:pt x="5442" y="1278"/>
                    <a:pt x="4317" y="4227"/>
                    <a:pt x="4317" y="4227"/>
                  </a:cubicBezTo>
                  <a:cubicBezTo>
                    <a:pt x="5381" y="397"/>
                    <a:pt x="5077" y="62"/>
                    <a:pt x="4773" y="2"/>
                  </a:cubicBezTo>
                  <a:cubicBezTo>
                    <a:pt x="4770" y="1"/>
                    <a:pt x="4768" y="1"/>
                    <a:pt x="476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5596425" y="1315318"/>
              <a:ext cx="421750" cy="89675"/>
            </a:xfrm>
            <a:custGeom>
              <a:avLst/>
              <a:gdLst/>
              <a:ahLst/>
              <a:cxnLst/>
              <a:rect l="l" t="t" r="r" b="b"/>
              <a:pathLst>
                <a:path w="16870" h="3587" extrusionOk="0">
                  <a:moveTo>
                    <a:pt x="8420" y="0"/>
                  </a:moveTo>
                  <a:cubicBezTo>
                    <a:pt x="3769" y="0"/>
                    <a:pt x="0" y="943"/>
                    <a:pt x="0" y="2128"/>
                  </a:cubicBezTo>
                  <a:cubicBezTo>
                    <a:pt x="0" y="2675"/>
                    <a:pt x="882" y="3192"/>
                    <a:pt x="2310" y="3557"/>
                  </a:cubicBezTo>
                  <a:lnTo>
                    <a:pt x="14529" y="3587"/>
                  </a:lnTo>
                  <a:cubicBezTo>
                    <a:pt x="15958" y="3192"/>
                    <a:pt x="16870" y="2675"/>
                    <a:pt x="16870" y="2128"/>
                  </a:cubicBezTo>
                  <a:cubicBezTo>
                    <a:pt x="16870" y="943"/>
                    <a:pt x="13070" y="0"/>
                    <a:pt x="8420"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5617700" y="1324443"/>
              <a:ext cx="374650" cy="79050"/>
            </a:xfrm>
            <a:custGeom>
              <a:avLst/>
              <a:gdLst/>
              <a:ahLst/>
              <a:cxnLst/>
              <a:rect l="l" t="t" r="r" b="b"/>
              <a:pathLst>
                <a:path w="14986" h="3162" extrusionOk="0">
                  <a:moveTo>
                    <a:pt x="7478" y="0"/>
                  </a:moveTo>
                  <a:cubicBezTo>
                    <a:pt x="3344" y="0"/>
                    <a:pt x="0" y="851"/>
                    <a:pt x="0" y="1885"/>
                  </a:cubicBezTo>
                  <a:cubicBezTo>
                    <a:pt x="0" y="2371"/>
                    <a:pt x="760" y="2827"/>
                    <a:pt x="2037" y="3161"/>
                  </a:cubicBezTo>
                  <a:lnTo>
                    <a:pt x="12888" y="3161"/>
                  </a:lnTo>
                  <a:cubicBezTo>
                    <a:pt x="14165" y="2827"/>
                    <a:pt x="14985" y="2371"/>
                    <a:pt x="14925" y="1885"/>
                  </a:cubicBezTo>
                  <a:cubicBezTo>
                    <a:pt x="14864" y="486"/>
                    <a:pt x="11581" y="0"/>
                    <a:pt x="7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5621500" y="1148143"/>
              <a:ext cx="367800" cy="205950"/>
            </a:xfrm>
            <a:custGeom>
              <a:avLst/>
              <a:gdLst/>
              <a:ahLst/>
              <a:cxnLst/>
              <a:rect l="l" t="t" r="r" b="b"/>
              <a:pathLst>
                <a:path w="14712" h="8238" extrusionOk="0">
                  <a:moveTo>
                    <a:pt x="5715" y="0"/>
                  </a:moveTo>
                  <a:cubicBezTo>
                    <a:pt x="5715" y="0"/>
                    <a:pt x="1733" y="1277"/>
                    <a:pt x="1003" y="2250"/>
                  </a:cubicBezTo>
                  <a:cubicBezTo>
                    <a:pt x="304" y="3222"/>
                    <a:pt x="0" y="7903"/>
                    <a:pt x="0" y="7903"/>
                  </a:cubicBezTo>
                  <a:lnTo>
                    <a:pt x="7812" y="6201"/>
                  </a:lnTo>
                  <a:lnTo>
                    <a:pt x="13131" y="7508"/>
                  </a:lnTo>
                  <a:lnTo>
                    <a:pt x="14712" y="8237"/>
                  </a:lnTo>
                  <a:cubicBezTo>
                    <a:pt x="14712" y="8237"/>
                    <a:pt x="13496" y="3313"/>
                    <a:pt x="13374" y="3040"/>
                  </a:cubicBezTo>
                  <a:cubicBezTo>
                    <a:pt x="13283" y="2797"/>
                    <a:pt x="11855" y="639"/>
                    <a:pt x="8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5745350" y="1134468"/>
              <a:ext cx="114025" cy="202150"/>
            </a:xfrm>
            <a:custGeom>
              <a:avLst/>
              <a:gdLst/>
              <a:ahLst/>
              <a:cxnLst/>
              <a:rect l="l" t="t" r="r" b="b"/>
              <a:pathLst>
                <a:path w="4561" h="8086" extrusionOk="0">
                  <a:moveTo>
                    <a:pt x="2645" y="0"/>
                  </a:moveTo>
                  <a:lnTo>
                    <a:pt x="366" y="31"/>
                  </a:lnTo>
                  <a:lnTo>
                    <a:pt x="31" y="426"/>
                  </a:lnTo>
                  <a:lnTo>
                    <a:pt x="1" y="821"/>
                  </a:lnTo>
                  <a:lnTo>
                    <a:pt x="1186" y="578"/>
                  </a:lnTo>
                  <a:lnTo>
                    <a:pt x="1065" y="7933"/>
                  </a:lnTo>
                  <a:lnTo>
                    <a:pt x="4560" y="8085"/>
                  </a:lnTo>
                  <a:cubicBezTo>
                    <a:pt x="4560" y="8085"/>
                    <a:pt x="4378" y="2128"/>
                    <a:pt x="4317" y="1246"/>
                  </a:cubicBezTo>
                  <a:cubicBezTo>
                    <a:pt x="4317" y="790"/>
                    <a:pt x="4135" y="334"/>
                    <a:pt x="3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5189875" y="4234818"/>
              <a:ext cx="324500" cy="433150"/>
            </a:xfrm>
            <a:custGeom>
              <a:avLst/>
              <a:gdLst/>
              <a:ahLst/>
              <a:cxnLst/>
              <a:rect l="l" t="t" r="r" b="b"/>
              <a:pathLst>
                <a:path w="12980" h="17326" extrusionOk="0">
                  <a:moveTo>
                    <a:pt x="6505" y="0"/>
                  </a:moveTo>
                  <a:lnTo>
                    <a:pt x="4195" y="9149"/>
                  </a:lnTo>
                  <a:lnTo>
                    <a:pt x="305" y="15867"/>
                  </a:lnTo>
                  <a:cubicBezTo>
                    <a:pt x="1" y="16353"/>
                    <a:pt x="183" y="16961"/>
                    <a:pt x="700" y="17234"/>
                  </a:cubicBezTo>
                  <a:cubicBezTo>
                    <a:pt x="836" y="17295"/>
                    <a:pt x="988" y="17326"/>
                    <a:pt x="1140" y="17326"/>
                  </a:cubicBezTo>
                  <a:cubicBezTo>
                    <a:pt x="1292" y="17326"/>
                    <a:pt x="1444" y="17295"/>
                    <a:pt x="1581" y="17234"/>
                  </a:cubicBezTo>
                  <a:cubicBezTo>
                    <a:pt x="3344" y="16262"/>
                    <a:pt x="9788" y="12766"/>
                    <a:pt x="9910" y="12067"/>
                  </a:cubicBezTo>
                  <a:cubicBezTo>
                    <a:pt x="10062" y="11307"/>
                    <a:pt x="12980" y="2584"/>
                    <a:pt x="12980" y="2584"/>
                  </a:cubicBezTo>
                  <a:lnTo>
                    <a:pt x="6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5308425" y="4394468"/>
              <a:ext cx="61575" cy="20450"/>
            </a:xfrm>
            <a:custGeom>
              <a:avLst/>
              <a:gdLst/>
              <a:ahLst/>
              <a:cxnLst/>
              <a:rect l="l" t="t" r="r" b="b"/>
              <a:pathLst>
                <a:path w="2463" h="818" extrusionOk="0">
                  <a:moveTo>
                    <a:pt x="871" y="0"/>
                  </a:moveTo>
                  <a:cubicBezTo>
                    <a:pt x="704" y="0"/>
                    <a:pt x="534" y="19"/>
                    <a:pt x="365" y="58"/>
                  </a:cubicBezTo>
                  <a:cubicBezTo>
                    <a:pt x="122" y="119"/>
                    <a:pt x="0" y="210"/>
                    <a:pt x="0" y="240"/>
                  </a:cubicBezTo>
                  <a:cubicBezTo>
                    <a:pt x="192" y="213"/>
                    <a:pt x="383" y="198"/>
                    <a:pt x="574" y="198"/>
                  </a:cubicBezTo>
                  <a:cubicBezTo>
                    <a:pt x="808" y="198"/>
                    <a:pt x="1043" y="221"/>
                    <a:pt x="1277" y="271"/>
                  </a:cubicBezTo>
                  <a:cubicBezTo>
                    <a:pt x="1702" y="392"/>
                    <a:pt x="2098" y="575"/>
                    <a:pt x="2432" y="818"/>
                  </a:cubicBezTo>
                  <a:cubicBezTo>
                    <a:pt x="2462" y="787"/>
                    <a:pt x="2402" y="666"/>
                    <a:pt x="2219" y="483"/>
                  </a:cubicBezTo>
                  <a:cubicBezTo>
                    <a:pt x="1833" y="166"/>
                    <a:pt x="1363" y="0"/>
                    <a:pt x="8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5314500" y="4343468"/>
              <a:ext cx="71450" cy="45200"/>
            </a:xfrm>
            <a:custGeom>
              <a:avLst/>
              <a:gdLst/>
              <a:ahLst/>
              <a:cxnLst/>
              <a:rect l="l" t="t" r="r" b="b"/>
              <a:pathLst>
                <a:path w="2858" h="1808" extrusionOk="0">
                  <a:moveTo>
                    <a:pt x="414" y="180"/>
                  </a:moveTo>
                  <a:cubicBezTo>
                    <a:pt x="448" y="180"/>
                    <a:pt x="482" y="190"/>
                    <a:pt x="517" y="213"/>
                  </a:cubicBezTo>
                  <a:cubicBezTo>
                    <a:pt x="700" y="305"/>
                    <a:pt x="852" y="426"/>
                    <a:pt x="973" y="609"/>
                  </a:cubicBezTo>
                  <a:cubicBezTo>
                    <a:pt x="1119" y="809"/>
                    <a:pt x="1254" y="1031"/>
                    <a:pt x="1365" y="1262"/>
                  </a:cubicBezTo>
                  <a:lnTo>
                    <a:pt x="1365" y="1262"/>
                  </a:lnTo>
                  <a:cubicBezTo>
                    <a:pt x="1333" y="1328"/>
                    <a:pt x="1303" y="1394"/>
                    <a:pt x="1277" y="1460"/>
                  </a:cubicBezTo>
                  <a:cubicBezTo>
                    <a:pt x="1257" y="1490"/>
                    <a:pt x="1240" y="1523"/>
                    <a:pt x="1227" y="1558"/>
                  </a:cubicBezTo>
                  <a:lnTo>
                    <a:pt x="1227" y="1558"/>
                  </a:lnTo>
                  <a:cubicBezTo>
                    <a:pt x="734" y="1435"/>
                    <a:pt x="355" y="1057"/>
                    <a:pt x="213" y="548"/>
                  </a:cubicBezTo>
                  <a:cubicBezTo>
                    <a:pt x="213" y="457"/>
                    <a:pt x="213" y="335"/>
                    <a:pt x="274" y="244"/>
                  </a:cubicBezTo>
                  <a:cubicBezTo>
                    <a:pt x="312" y="206"/>
                    <a:pt x="361" y="180"/>
                    <a:pt x="414" y="180"/>
                  </a:cubicBezTo>
                  <a:close/>
                  <a:moveTo>
                    <a:pt x="2402" y="396"/>
                  </a:moveTo>
                  <a:cubicBezTo>
                    <a:pt x="2493" y="396"/>
                    <a:pt x="2584" y="426"/>
                    <a:pt x="2615" y="517"/>
                  </a:cubicBezTo>
                  <a:cubicBezTo>
                    <a:pt x="2645" y="609"/>
                    <a:pt x="2645" y="730"/>
                    <a:pt x="2615" y="821"/>
                  </a:cubicBezTo>
                  <a:cubicBezTo>
                    <a:pt x="2457" y="1268"/>
                    <a:pt x="2027" y="1578"/>
                    <a:pt x="1560" y="1595"/>
                  </a:cubicBezTo>
                  <a:lnTo>
                    <a:pt x="1560" y="1595"/>
                  </a:lnTo>
                  <a:cubicBezTo>
                    <a:pt x="1554" y="1533"/>
                    <a:pt x="1537" y="1466"/>
                    <a:pt x="1520" y="1399"/>
                  </a:cubicBezTo>
                  <a:cubicBezTo>
                    <a:pt x="1507" y="1354"/>
                    <a:pt x="1492" y="1309"/>
                    <a:pt x="1476" y="1264"/>
                  </a:cubicBezTo>
                  <a:lnTo>
                    <a:pt x="1476" y="1264"/>
                  </a:lnTo>
                  <a:cubicBezTo>
                    <a:pt x="1600" y="1067"/>
                    <a:pt x="1738" y="879"/>
                    <a:pt x="1885" y="700"/>
                  </a:cubicBezTo>
                  <a:cubicBezTo>
                    <a:pt x="2037" y="548"/>
                    <a:pt x="2189" y="457"/>
                    <a:pt x="2402" y="396"/>
                  </a:cubicBezTo>
                  <a:close/>
                  <a:moveTo>
                    <a:pt x="1413" y="1366"/>
                  </a:moveTo>
                  <a:lnTo>
                    <a:pt x="1413" y="1366"/>
                  </a:lnTo>
                  <a:cubicBezTo>
                    <a:pt x="1446" y="1442"/>
                    <a:pt x="1477" y="1519"/>
                    <a:pt x="1505" y="1596"/>
                  </a:cubicBezTo>
                  <a:lnTo>
                    <a:pt x="1505" y="1596"/>
                  </a:lnTo>
                  <a:cubicBezTo>
                    <a:pt x="1449" y="1595"/>
                    <a:pt x="1394" y="1591"/>
                    <a:pt x="1338" y="1581"/>
                  </a:cubicBezTo>
                  <a:cubicBezTo>
                    <a:pt x="1324" y="1579"/>
                    <a:pt x="1310" y="1576"/>
                    <a:pt x="1295" y="1573"/>
                  </a:cubicBezTo>
                  <a:lnTo>
                    <a:pt x="1295" y="1573"/>
                  </a:lnTo>
                  <a:cubicBezTo>
                    <a:pt x="1333" y="1503"/>
                    <a:pt x="1372" y="1434"/>
                    <a:pt x="1413" y="1366"/>
                  </a:cubicBezTo>
                  <a:close/>
                  <a:moveTo>
                    <a:pt x="419" y="1"/>
                  </a:moveTo>
                  <a:cubicBezTo>
                    <a:pt x="311" y="1"/>
                    <a:pt x="203" y="41"/>
                    <a:pt x="122" y="122"/>
                  </a:cubicBezTo>
                  <a:cubicBezTo>
                    <a:pt x="31" y="244"/>
                    <a:pt x="0" y="426"/>
                    <a:pt x="31" y="578"/>
                  </a:cubicBezTo>
                  <a:cubicBezTo>
                    <a:pt x="173" y="1175"/>
                    <a:pt x="608" y="1613"/>
                    <a:pt x="1186" y="1766"/>
                  </a:cubicBezTo>
                  <a:lnTo>
                    <a:pt x="1186" y="1766"/>
                  </a:lnTo>
                  <a:cubicBezTo>
                    <a:pt x="1186" y="1776"/>
                    <a:pt x="1186" y="1785"/>
                    <a:pt x="1186" y="1794"/>
                  </a:cubicBezTo>
                  <a:cubicBezTo>
                    <a:pt x="1190" y="1786"/>
                    <a:pt x="1194" y="1778"/>
                    <a:pt x="1197" y="1769"/>
                  </a:cubicBezTo>
                  <a:lnTo>
                    <a:pt x="1197" y="1769"/>
                  </a:lnTo>
                  <a:cubicBezTo>
                    <a:pt x="1234" y="1779"/>
                    <a:pt x="1270" y="1787"/>
                    <a:pt x="1307" y="1794"/>
                  </a:cubicBezTo>
                  <a:cubicBezTo>
                    <a:pt x="1376" y="1803"/>
                    <a:pt x="1443" y="1808"/>
                    <a:pt x="1510" y="1808"/>
                  </a:cubicBezTo>
                  <a:cubicBezTo>
                    <a:pt x="2096" y="1808"/>
                    <a:pt x="2606" y="1455"/>
                    <a:pt x="2797" y="882"/>
                  </a:cubicBezTo>
                  <a:cubicBezTo>
                    <a:pt x="2858" y="730"/>
                    <a:pt x="2827" y="578"/>
                    <a:pt x="2766" y="426"/>
                  </a:cubicBezTo>
                  <a:cubicBezTo>
                    <a:pt x="2714" y="321"/>
                    <a:pt x="2592" y="238"/>
                    <a:pt x="2461" y="238"/>
                  </a:cubicBezTo>
                  <a:cubicBezTo>
                    <a:pt x="2442" y="238"/>
                    <a:pt x="2422" y="240"/>
                    <a:pt x="2402" y="244"/>
                  </a:cubicBezTo>
                  <a:cubicBezTo>
                    <a:pt x="2159" y="305"/>
                    <a:pt x="1946" y="426"/>
                    <a:pt x="1794" y="609"/>
                  </a:cubicBezTo>
                  <a:cubicBezTo>
                    <a:pt x="1656" y="766"/>
                    <a:pt x="1532" y="948"/>
                    <a:pt x="1428" y="1139"/>
                  </a:cubicBezTo>
                  <a:lnTo>
                    <a:pt x="1428" y="1139"/>
                  </a:lnTo>
                  <a:cubicBezTo>
                    <a:pt x="1340" y="924"/>
                    <a:pt x="1225" y="713"/>
                    <a:pt x="1095" y="517"/>
                  </a:cubicBezTo>
                  <a:cubicBezTo>
                    <a:pt x="943" y="305"/>
                    <a:pt x="791" y="153"/>
                    <a:pt x="578" y="31"/>
                  </a:cubicBezTo>
                  <a:cubicBezTo>
                    <a:pt x="527" y="11"/>
                    <a:pt x="473" y="1"/>
                    <a:pt x="4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5781825" y="4294068"/>
              <a:ext cx="354150" cy="297150"/>
            </a:xfrm>
            <a:custGeom>
              <a:avLst/>
              <a:gdLst/>
              <a:ahLst/>
              <a:cxnLst/>
              <a:rect l="l" t="t" r="r" b="b"/>
              <a:pathLst>
                <a:path w="14166" h="11886" extrusionOk="0">
                  <a:moveTo>
                    <a:pt x="305" y="1"/>
                  </a:moveTo>
                  <a:lnTo>
                    <a:pt x="1" y="11399"/>
                  </a:lnTo>
                  <a:lnTo>
                    <a:pt x="14165" y="11886"/>
                  </a:lnTo>
                  <a:cubicBezTo>
                    <a:pt x="14135" y="10518"/>
                    <a:pt x="6901" y="7569"/>
                    <a:pt x="6901" y="7569"/>
                  </a:cubicBezTo>
                  <a:lnTo>
                    <a:pt x="7387" y="275"/>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5906450" y="4372343"/>
              <a:ext cx="53975" cy="31250"/>
            </a:xfrm>
            <a:custGeom>
              <a:avLst/>
              <a:gdLst/>
              <a:ahLst/>
              <a:cxnLst/>
              <a:rect l="l" t="t" r="r" b="b"/>
              <a:pathLst>
                <a:path w="2159" h="1250" extrusionOk="0">
                  <a:moveTo>
                    <a:pt x="357" y="239"/>
                  </a:moveTo>
                  <a:cubicBezTo>
                    <a:pt x="413" y="239"/>
                    <a:pt x="491" y="257"/>
                    <a:pt x="578" y="274"/>
                  </a:cubicBezTo>
                  <a:cubicBezTo>
                    <a:pt x="730" y="305"/>
                    <a:pt x="852" y="365"/>
                    <a:pt x="1004" y="426"/>
                  </a:cubicBezTo>
                  <a:cubicBezTo>
                    <a:pt x="1217" y="517"/>
                    <a:pt x="1429" y="639"/>
                    <a:pt x="1612" y="791"/>
                  </a:cubicBezTo>
                  <a:cubicBezTo>
                    <a:pt x="1798" y="944"/>
                    <a:pt x="1928" y="1078"/>
                    <a:pt x="2012" y="1161"/>
                  </a:cubicBezTo>
                  <a:lnTo>
                    <a:pt x="2012" y="1161"/>
                  </a:lnTo>
                  <a:cubicBezTo>
                    <a:pt x="1827" y="1090"/>
                    <a:pt x="1653" y="1028"/>
                    <a:pt x="1460" y="1004"/>
                  </a:cubicBezTo>
                  <a:cubicBezTo>
                    <a:pt x="1247" y="913"/>
                    <a:pt x="1004" y="821"/>
                    <a:pt x="791" y="700"/>
                  </a:cubicBezTo>
                  <a:cubicBezTo>
                    <a:pt x="669" y="639"/>
                    <a:pt x="548" y="578"/>
                    <a:pt x="426" y="487"/>
                  </a:cubicBezTo>
                  <a:cubicBezTo>
                    <a:pt x="365" y="457"/>
                    <a:pt x="305" y="396"/>
                    <a:pt x="274" y="365"/>
                  </a:cubicBezTo>
                  <a:cubicBezTo>
                    <a:pt x="274" y="305"/>
                    <a:pt x="213" y="335"/>
                    <a:pt x="274" y="274"/>
                  </a:cubicBezTo>
                  <a:cubicBezTo>
                    <a:pt x="287" y="249"/>
                    <a:pt x="316" y="239"/>
                    <a:pt x="357" y="239"/>
                  </a:cubicBezTo>
                  <a:close/>
                  <a:moveTo>
                    <a:pt x="365" y="1"/>
                  </a:moveTo>
                  <a:cubicBezTo>
                    <a:pt x="274" y="1"/>
                    <a:pt x="153" y="61"/>
                    <a:pt x="62" y="153"/>
                  </a:cubicBezTo>
                  <a:cubicBezTo>
                    <a:pt x="1" y="274"/>
                    <a:pt x="1" y="426"/>
                    <a:pt x="92" y="517"/>
                  </a:cubicBezTo>
                  <a:cubicBezTo>
                    <a:pt x="153" y="609"/>
                    <a:pt x="213" y="669"/>
                    <a:pt x="305" y="700"/>
                  </a:cubicBezTo>
                  <a:cubicBezTo>
                    <a:pt x="426" y="791"/>
                    <a:pt x="578" y="882"/>
                    <a:pt x="700" y="943"/>
                  </a:cubicBezTo>
                  <a:cubicBezTo>
                    <a:pt x="943" y="1065"/>
                    <a:pt x="1186" y="1125"/>
                    <a:pt x="1429" y="1186"/>
                  </a:cubicBezTo>
                  <a:cubicBezTo>
                    <a:pt x="1580" y="1224"/>
                    <a:pt x="1730" y="1250"/>
                    <a:pt x="1880" y="1250"/>
                  </a:cubicBezTo>
                  <a:cubicBezTo>
                    <a:pt x="1949" y="1250"/>
                    <a:pt x="2019" y="1244"/>
                    <a:pt x="2088" y="1232"/>
                  </a:cubicBezTo>
                  <a:lnTo>
                    <a:pt x="2088" y="1232"/>
                  </a:lnTo>
                  <a:cubicBezTo>
                    <a:pt x="2102" y="1244"/>
                    <a:pt x="2113" y="1250"/>
                    <a:pt x="2121" y="1250"/>
                  </a:cubicBezTo>
                  <a:cubicBezTo>
                    <a:pt x="2124" y="1250"/>
                    <a:pt x="2126" y="1249"/>
                    <a:pt x="2128" y="1247"/>
                  </a:cubicBezTo>
                  <a:cubicBezTo>
                    <a:pt x="2134" y="1247"/>
                    <a:pt x="2134" y="1239"/>
                    <a:pt x="2130" y="1223"/>
                  </a:cubicBezTo>
                  <a:lnTo>
                    <a:pt x="2130" y="1223"/>
                  </a:lnTo>
                  <a:cubicBezTo>
                    <a:pt x="2140" y="1221"/>
                    <a:pt x="2149" y="1219"/>
                    <a:pt x="2159" y="1217"/>
                  </a:cubicBezTo>
                  <a:cubicBezTo>
                    <a:pt x="2147" y="1212"/>
                    <a:pt x="2135" y="1208"/>
                    <a:pt x="2124" y="1203"/>
                  </a:cubicBezTo>
                  <a:lnTo>
                    <a:pt x="2124" y="1203"/>
                  </a:lnTo>
                  <a:cubicBezTo>
                    <a:pt x="2090" y="1114"/>
                    <a:pt x="1965" y="901"/>
                    <a:pt x="1733" y="669"/>
                  </a:cubicBezTo>
                  <a:cubicBezTo>
                    <a:pt x="1521" y="487"/>
                    <a:pt x="1308" y="335"/>
                    <a:pt x="1095" y="213"/>
                  </a:cubicBezTo>
                  <a:cubicBezTo>
                    <a:pt x="943" y="153"/>
                    <a:pt x="791" y="92"/>
                    <a:pt x="639" y="61"/>
                  </a:cubicBezTo>
                  <a:cubicBezTo>
                    <a:pt x="548" y="31"/>
                    <a:pt x="457" y="1"/>
                    <a:pt x="3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5953575" y="4349543"/>
              <a:ext cx="28900" cy="55500"/>
            </a:xfrm>
            <a:custGeom>
              <a:avLst/>
              <a:gdLst/>
              <a:ahLst/>
              <a:cxnLst/>
              <a:rect l="l" t="t" r="r" b="b"/>
              <a:pathLst>
                <a:path w="1156" h="2220" extrusionOk="0">
                  <a:moveTo>
                    <a:pt x="791" y="1"/>
                  </a:moveTo>
                  <a:cubicBezTo>
                    <a:pt x="578" y="31"/>
                    <a:pt x="395" y="153"/>
                    <a:pt x="335" y="335"/>
                  </a:cubicBezTo>
                  <a:cubicBezTo>
                    <a:pt x="243" y="487"/>
                    <a:pt x="183" y="639"/>
                    <a:pt x="122" y="761"/>
                  </a:cubicBezTo>
                  <a:cubicBezTo>
                    <a:pt x="31" y="1004"/>
                    <a:pt x="0" y="1277"/>
                    <a:pt x="0" y="1521"/>
                  </a:cubicBezTo>
                  <a:cubicBezTo>
                    <a:pt x="0" y="1764"/>
                    <a:pt x="31" y="2007"/>
                    <a:pt x="183" y="2220"/>
                  </a:cubicBezTo>
                  <a:cubicBezTo>
                    <a:pt x="213" y="2220"/>
                    <a:pt x="152" y="1946"/>
                    <a:pt x="183" y="1551"/>
                  </a:cubicBezTo>
                  <a:cubicBezTo>
                    <a:pt x="213" y="1308"/>
                    <a:pt x="274" y="1065"/>
                    <a:pt x="335" y="852"/>
                  </a:cubicBezTo>
                  <a:cubicBezTo>
                    <a:pt x="395" y="730"/>
                    <a:pt x="456" y="578"/>
                    <a:pt x="547" y="457"/>
                  </a:cubicBezTo>
                  <a:cubicBezTo>
                    <a:pt x="608" y="366"/>
                    <a:pt x="730" y="244"/>
                    <a:pt x="791" y="244"/>
                  </a:cubicBezTo>
                  <a:cubicBezTo>
                    <a:pt x="851" y="244"/>
                    <a:pt x="912" y="366"/>
                    <a:pt x="912" y="518"/>
                  </a:cubicBezTo>
                  <a:cubicBezTo>
                    <a:pt x="943" y="639"/>
                    <a:pt x="943" y="791"/>
                    <a:pt x="912" y="913"/>
                  </a:cubicBezTo>
                  <a:cubicBezTo>
                    <a:pt x="882" y="1156"/>
                    <a:pt x="791" y="1369"/>
                    <a:pt x="669" y="1581"/>
                  </a:cubicBezTo>
                  <a:cubicBezTo>
                    <a:pt x="456" y="1916"/>
                    <a:pt x="213" y="2068"/>
                    <a:pt x="213" y="2098"/>
                  </a:cubicBezTo>
                  <a:cubicBezTo>
                    <a:pt x="243" y="2098"/>
                    <a:pt x="517" y="2037"/>
                    <a:pt x="821" y="1673"/>
                  </a:cubicBezTo>
                  <a:cubicBezTo>
                    <a:pt x="973" y="1460"/>
                    <a:pt x="1095" y="1217"/>
                    <a:pt x="1155" y="943"/>
                  </a:cubicBezTo>
                  <a:cubicBezTo>
                    <a:pt x="1155" y="791"/>
                    <a:pt x="1155" y="639"/>
                    <a:pt x="1155" y="487"/>
                  </a:cubicBezTo>
                  <a:cubicBezTo>
                    <a:pt x="1125" y="396"/>
                    <a:pt x="1125" y="305"/>
                    <a:pt x="1064" y="214"/>
                  </a:cubicBezTo>
                  <a:cubicBezTo>
                    <a:pt x="1034" y="92"/>
                    <a:pt x="912"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5654175" y="1287293"/>
              <a:ext cx="307025" cy="542500"/>
            </a:xfrm>
            <a:custGeom>
              <a:avLst/>
              <a:gdLst/>
              <a:ahLst/>
              <a:cxnLst/>
              <a:rect l="l" t="t" r="r" b="b"/>
              <a:pathLst>
                <a:path w="12281" h="21700" extrusionOk="0">
                  <a:moveTo>
                    <a:pt x="6321" y="0"/>
                  </a:moveTo>
                  <a:cubicBezTo>
                    <a:pt x="4228" y="0"/>
                    <a:pt x="2196" y="577"/>
                    <a:pt x="487" y="1912"/>
                  </a:cubicBezTo>
                  <a:lnTo>
                    <a:pt x="0" y="2276"/>
                  </a:lnTo>
                  <a:lnTo>
                    <a:pt x="882" y="21699"/>
                  </a:lnTo>
                  <a:lnTo>
                    <a:pt x="9393" y="21334"/>
                  </a:lnTo>
                  <a:cubicBezTo>
                    <a:pt x="9453" y="20422"/>
                    <a:pt x="8967" y="14830"/>
                    <a:pt x="8967" y="14830"/>
                  </a:cubicBezTo>
                  <a:cubicBezTo>
                    <a:pt x="8967" y="14830"/>
                    <a:pt x="12189" y="14343"/>
                    <a:pt x="12250" y="11121"/>
                  </a:cubicBezTo>
                  <a:cubicBezTo>
                    <a:pt x="12280" y="7899"/>
                    <a:pt x="11794" y="1456"/>
                    <a:pt x="11794" y="1456"/>
                  </a:cubicBezTo>
                  <a:lnTo>
                    <a:pt x="11733" y="1182"/>
                  </a:lnTo>
                  <a:cubicBezTo>
                    <a:pt x="9997" y="434"/>
                    <a:pt x="8136" y="0"/>
                    <a:pt x="632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5773475" y="1626868"/>
              <a:ext cx="105650" cy="51500"/>
            </a:xfrm>
            <a:custGeom>
              <a:avLst/>
              <a:gdLst/>
              <a:ahLst/>
              <a:cxnLst/>
              <a:rect l="l" t="t" r="r" b="b"/>
              <a:pathLst>
                <a:path w="4226" h="2060" extrusionOk="0">
                  <a:moveTo>
                    <a:pt x="0" y="0"/>
                  </a:moveTo>
                  <a:lnTo>
                    <a:pt x="0" y="0"/>
                  </a:lnTo>
                  <a:cubicBezTo>
                    <a:pt x="1" y="1"/>
                    <a:pt x="895" y="2059"/>
                    <a:pt x="3706" y="2059"/>
                  </a:cubicBezTo>
                  <a:cubicBezTo>
                    <a:pt x="3872" y="2059"/>
                    <a:pt x="4045" y="2052"/>
                    <a:pt x="4225" y="2037"/>
                  </a:cubicBezTo>
                  <a:lnTo>
                    <a:pt x="4225" y="1186"/>
                  </a:lnTo>
                  <a:cubicBezTo>
                    <a:pt x="4175" y="1187"/>
                    <a:pt x="4124" y="1187"/>
                    <a:pt x="4073" y="1187"/>
                  </a:cubicBezTo>
                  <a:cubicBezTo>
                    <a:pt x="2608" y="1187"/>
                    <a:pt x="1205" y="764"/>
                    <a:pt x="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5609150" y="1424843"/>
              <a:ext cx="57975" cy="83800"/>
            </a:xfrm>
            <a:custGeom>
              <a:avLst/>
              <a:gdLst/>
              <a:ahLst/>
              <a:cxnLst/>
              <a:rect l="l" t="t" r="r" b="b"/>
              <a:pathLst>
                <a:path w="2319" h="3352" extrusionOk="0">
                  <a:moveTo>
                    <a:pt x="1491" y="1"/>
                  </a:moveTo>
                  <a:cubicBezTo>
                    <a:pt x="847" y="1"/>
                    <a:pt x="0" y="255"/>
                    <a:pt x="38" y="1638"/>
                  </a:cubicBezTo>
                  <a:cubicBezTo>
                    <a:pt x="97" y="3075"/>
                    <a:pt x="1037" y="3352"/>
                    <a:pt x="1691" y="3352"/>
                  </a:cubicBezTo>
                  <a:cubicBezTo>
                    <a:pt x="2047" y="3352"/>
                    <a:pt x="2318" y="3270"/>
                    <a:pt x="2318" y="3249"/>
                  </a:cubicBezTo>
                  <a:cubicBezTo>
                    <a:pt x="2318" y="3188"/>
                    <a:pt x="2196" y="87"/>
                    <a:pt x="2196" y="87"/>
                  </a:cubicBezTo>
                  <a:cubicBezTo>
                    <a:pt x="2174" y="87"/>
                    <a:pt x="1867" y="1"/>
                    <a:pt x="149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5624525" y="1442218"/>
              <a:ext cx="25875" cy="48200"/>
            </a:xfrm>
            <a:custGeom>
              <a:avLst/>
              <a:gdLst/>
              <a:ahLst/>
              <a:cxnLst/>
              <a:rect l="l" t="t" r="r" b="b"/>
              <a:pathLst>
                <a:path w="1035" h="1928" extrusionOk="0">
                  <a:moveTo>
                    <a:pt x="518" y="0"/>
                  </a:moveTo>
                  <a:cubicBezTo>
                    <a:pt x="335" y="61"/>
                    <a:pt x="183" y="183"/>
                    <a:pt x="153" y="365"/>
                  </a:cubicBezTo>
                  <a:cubicBezTo>
                    <a:pt x="62" y="547"/>
                    <a:pt x="1" y="760"/>
                    <a:pt x="31" y="973"/>
                  </a:cubicBezTo>
                  <a:cubicBezTo>
                    <a:pt x="31" y="1368"/>
                    <a:pt x="244" y="1763"/>
                    <a:pt x="609" y="1915"/>
                  </a:cubicBezTo>
                  <a:cubicBezTo>
                    <a:pt x="641" y="1923"/>
                    <a:pt x="674" y="1927"/>
                    <a:pt x="707" y="1927"/>
                  </a:cubicBezTo>
                  <a:cubicBezTo>
                    <a:pt x="796" y="1927"/>
                    <a:pt x="885" y="1899"/>
                    <a:pt x="974" y="1854"/>
                  </a:cubicBezTo>
                  <a:cubicBezTo>
                    <a:pt x="1034" y="1794"/>
                    <a:pt x="1034" y="1763"/>
                    <a:pt x="1034" y="1763"/>
                  </a:cubicBezTo>
                  <a:lnTo>
                    <a:pt x="1034" y="1763"/>
                  </a:lnTo>
                  <a:cubicBezTo>
                    <a:pt x="1034" y="1763"/>
                    <a:pt x="974" y="1763"/>
                    <a:pt x="913" y="1824"/>
                  </a:cubicBezTo>
                  <a:cubicBezTo>
                    <a:pt x="867" y="1839"/>
                    <a:pt x="822" y="1847"/>
                    <a:pt x="776" y="1847"/>
                  </a:cubicBezTo>
                  <a:cubicBezTo>
                    <a:pt x="730" y="1847"/>
                    <a:pt x="685" y="1839"/>
                    <a:pt x="639" y="1824"/>
                  </a:cubicBezTo>
                  <a:cubicBezTo>
                    <a:pt x="335" y="1642"/>
                    <a:pt x="153" y="1307"/>
                    <a:pt x="183" y="973"/>
                  </a:cubicBezTo>
                  <a:cubicBezTo>
                    <a:pt x="153" y="791"/>
                    <a:pt x="183" y="608"/>
                    <a:pt x="244" y="426"/>
                  </a:cubicBezTo>
                  <a:cubicBezTo>
                    <a:pt x="305" y="274"/>
                    <a:pt x="396" y="152"/>
                    <a:pt x="548" y="122"/>
                  </a:cubicBezTo>
                  <a:cubicBezTo>
                    <a:pt x="571" y="114"/>
                    <a:pt x="594" y="111"/>
                    <a:pt x="615" y="111"/>
                  </a:cubicBezTo>
                  <a:cubicBezTo>
                    <a:pt x="681" y="111"/>
                    <a:pt x="738" y="145"/>
                    <a:pt x="761" y="213"/>
                  </a:cubicBezTo>
                  <a:cubicBezTo>
                    <a:pt x="791" y="274"/>
                    <a:pt x="791" y="304"/>
                    <a:pt x="791" y="335"/>
                  </a:cubicBezTo>
                  <a:cubicBezTo>
                    <a:pt x="822" y="335"/>
                    <a:pt x="852" y="274"/>
                    <a:pt x="822" y="183"/>
                  </a:cubicBezTo>
                  <a:cubicBezTo>
                    <a:pt x="822" y="152"/>
                    <a:pt x="761" y="92"/>
                    <a:pt x="730" y="61"/>
                  </a:cubicBezTo>
                  <a:cubicBezTo>
                    <a:pt x="670" y="0"/>
                    <a:pt x="578" y="0"/>
                    <a:pt x="518"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5898100" y="1414018"/>
              <a:ext cx="22825" cy="21475"/>
            </a:xfrm>
            <a:custGeom>
              <a:avLst/>
              <a:gdLst/>
              <a:ahLst/>
              <a:cxnLst/>
              <a:rect l="l" t="t" r="r" b="b"/>
              <a:pathLst>
                <a:path w="913" h="859" extrusionOk="0">
                  <a:moveTo>
                    <a:pt x="479" y="0"/>
                  </a:moveTo>
                  <a:cubicBezTo>
                    <a:pt x="461" y="0"/>
                    <a:pt x="444" y="1"/>
                    <a:pt x="426" y="4"/>
                  </a:cubicBezTo>
                  <a:cubicBezTo>
                    <a:pt x="183" y="4"/>
                    <a:pt x="0" y="216"/>
                    <a:pt x="0" y="460"/>
                  </a:cubicBezTo>
                  <a:cubicBezTo>
                    <a:pt x="0" y="685"/>
                    <a:pt x="183" y="858"/>
                    <a:pt x="403" y="858"/>
                  </a:cubicBezTo>
                  <a:cubicBezTo>
                    <a:pt x="421" y="858"/>
                    <a:pt x="438" y="857"/>
                    <a:pt x="456" y="855"/>
                  </a:cubicBezTo>
                  <a:cubicBezTo>
                    <a:pt x="699" y="855"/>
                    <a:pt x="912" y="642"/>
                    <a:pt x="912" y="399"/>
                  </a:cubicBezTo>
                  <a:cubicBezTo>
                    <a:pt x="884" y="174"/>
                    <a:pt x="699"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5885175" y="1400418"/>
              <a:ext cx="47150" cy="12425"/>
            </a:xfrm>
            <a:custGeom>
              <a:avLst/>
              <a:gdLst/>
              <a:ahLst/>
              <a:cxnLst/>
              <a:rect l="l" t="t" r="r" b="b"/>
              <a:pathLst>
                <a:path w="1886" h="497" extrusionOk="0">
                  <a:moveTo>
                    <a:pt x="973" y="1"/>
                  </a:moveTo>
                  <a:cubicBezTo>
                    <a:pt x="730" y="1"/>
                    <a:pt x="457" y="92"/>
                    <a:pt x="244" y="244"/>
                  </a:cubicBezTo>
                  <a:cubicBezTo>
                    <a:pt x="92" y="335"/>
                    <a:pt x="1" y="426"/>
                    <a:pt x="61" y="487"/>
                  </a:cubicBezTo>
                  <a:cubicBezTo>
                    <a:pt x="68" y="494"/>
                    <a:pt x="79" y="497"/>
                    <a:pt x="93" y="497"/>
                  </a:cubicBezTo>
                  <a:cubicBezTo>
                    <a:pt x="205" y="497"/>
                    <a:pt x="541" y="305"/>
                    <a:pt x="973" y="305"/>
                  </a:cubicBezTo>
                  <a:cubicBezTo>
                    <a:pt x="1406" y="305"/>
                    <a:pt x="1742" y="497"/>
                    <a:pt x="1854" y="497"/>
                  </a:cubicBezTo>
                  <a:cubicBezTo>
                    <a:pt x="1868" y="497"/>
                    <a:pt x="1878" y="494"/>
                    <a:pt x="1885" y="487"/>
                  </a:cubicBezTo>
                  <a:cubicBezTo>
                    <a:pt x="1885" y="457"/>
                    <a:pt x="1855" y="335"/>
                    <a:pt x="1703" y="244"/>
                  </a:cubicBezTo>
                  <a:cubicBezTo>
                    <a:pt x="1490" y="92"/>
                    <a:pt x="1247"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5775750" y="1417893"/>
              <a:ext cx="23575" cy="22150"/>
            </a:xfrm>
            <a:custGeom>
              <a:avLst/>
              <a:gdLst/>
              <a:ahLst/>
              <a:cxnLst/>
              <a:rect l="l" t="t" r="r" b="b"/>
              <a:pathLst>
                <a:path w="943" h="886" extrusionOk="0">
                  <a:moveTo>
                    <a:pt x="457" y="1"/>
                  </a:moveTo>
                  <a:cubicBezTo>
                    <a:pt x="213" y="1"/>
                    <a:pt x="1" y="213"/>
                    <a:pt x="31" y="457"/>
                  </a:cubicBezTo>
                  <a:cubicBezTo>
                    <a:pt x="31" y="710"/>
                    <a:pt x="214" y="885"/>
                    <a:pt x="434" y="885"/>
                  </a:cubicBezTo>
                  <a:cubicBezTo>
                    <a:pt x="452" y="885"/>
                    <a:pt x="469" y="884"/>
                    <a:pt x="487" y="882"/>
                  </a:cubicBezTo>
                  <a:cubicBezTo>
                    <a:pt x="730" y="882"/>
                    <a:pt x="943" y="669"/>
                    <a:pt x="943" y="426"/>
                  </a:cubicBezTo>
                  <a:cubicBezTo>
                    <a:pt x="913" y="183"/>
                    <a:pt x="70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5763600" y="1402693"/>
              <a:ext cx="47900" cy="12425"/>
            </a:xfrm>
            <a:custGeom>
              <a:avLst/>
              <a:gdLst/>
              <a:ahLst/>
              <a:cxnLst/>
              <a:rect l="l" t="t" r="r" b="b"/>
              <a:pathLst>
                <a:path w="1916" h="497" extrusionOk="0">
                  <a:moveTo>
                    <a:pt x="973" y="1"/>
                  </a:moveTo>
                  <a:cubicBezTo>
                    <a:pt x="699" y="1"/>
                    <a:pt x="456" y="92"/>
                    <a:pt x="244" y="244"/>
                  </a:cubicBezTo>
                  <a:cubicBezTo>
                    <a:pt x="92" y="335"/>
                    <a:pt x="0" y="426"/>
                    <a:pt x="61" y="487"/>
                  </a:cubicBezTo>
                  <a:cubicBezTo>
                    <a:pt x="68" y="494"/>
                    <a:pt x="78" y="497"/>
                    <a:pt x="92" y="497"/>
                  </a:cubicBezTo>
                  <a:cubicBezTo>
                    <a:pt x="204" y="497"/>
                    <a:pt x="541" y="305"/>
                    <a:pt x="973" y="305"/>
                  </a:cubicBezTo>
                  <a:cubicBezTo>
                    <a:pt x="1405" y="305"/>
                    <a:pt x="1742" y="497"/>
                    <a:pt x="1832" y="497"/>
                  </a:cubicBezTo>
                  <a:cubicBezTo>
                    <a:pt x="1844" y="497"/>
                    <a:pt x="1851" y="494"/>
                    <a:pt x="1854" y="487"/>
                  </a:cubicBezTo>
                  <a:cubicBezTo>
                    <a:pt x="1915" y="457"/>
                    <a:pt x="1854" y="366"/>
                    <a:pt x="1702" y="244"/>
                  </a:cubicBezTo>
                  <a:cubicBezTo>
                    <a:pt x="1490" y="92"/>
                    <a:pt x="1216"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5849475" y="1403468"/>
              <a:ext cx="37250" cy="103925"/>
            </a:xfrm>
            <a:custGeom>
              <a:avLst/>
              <a:gdLst/>
              <a:ahLst/>
              <a:cxnLst/>
              <a:rect l="l" t="t" r="r" b="b"/>
              <a:pathLst>
                <a:path w="1490" h="4157" extrusionOk="0">
                  <a:moveTo>
                    <a:pt x="0" y="0"/>
                  </a:moveTo>
                  <a:lnTo>
                    <a:pt x="0" y="0"/>
                  </a:lnTo>
                  <a:cubicBezTo>
                    <a:pt x="213" y="851"/>
                    <a:pt x="486" y="1702"/>
                    <a:pt x="851" y="2523"/>
                  </a:cubicBezTo>
                  <a:cubicBezTo>
                    <a:pt x="973" y="2857"/>
                    <a:pt x="1094" y="3161"/>
                    <a:pt x="1216" y="3496"/>
                  </a:cubicBezTo>
                  <a:cubicBezTo>
                    <a:pt x="1277" y="3587"/>
                    <a:pt x="1307" y="3739"/>
                    <a:pt x="1307" y="3860"/>
                  </a:cubicBezTo>
                  <a:cubicBezTo>
                    <a:pt x="1277" y="3952"/>
                    <a:pt x="1155" y="3982"/>
                    <a:pt x="1034" y="3982"/>
                  </a:cubicBezTo>
                  <a:cubicBezTo>
                    <a:pt x="760" y="3982"/>
                    <a:pt x="486" y="4043"/>
                    <a:pt x="243" y="4134"/>
                  </a:cubicBezTo>
                  <a:cubicBezTo>
                    <a:pt x="365" y="4149"/>
                    <a:pt x="494" y="4157"/>
                    <a:pt x="627" y="4157"/>
                  </a:cubicBezTo>
                  <a:cubicBezTo>
                    <a:pt x="760" y="4157"/>
                    <a:pt x="897" y="4149"/>
                    <a:pt x="1034" y="4134"/>
                  </a:cubicBezTo>
                  <a:cubicBezTo>
                    <a:pt x="1125" y="4134"/>
                    <a:pt x="1185" y="4104"/>
                    <a:pt x="1246" y="4104"/>
                  </a:cubicBezTo>
                  <a:cubicBezTo>
                    <a:pt x="1337" y="4073"/>
                    <a:pt x="1429" y="4012"/>
                    <a:pt x="1459" y="3921"/>
                  </a:cubicBezTo>
                  <a:cubicBezTo>
                    <a:pt x="1489" y="3739"/>
                    <a:pt x="1489" y="3556"/>
                    <a:pt x="1398" y="3404"/>
                  </a:cubicBezTo>
                  <a:cubicBezTo>
                    <a:pt x="1277" y="3101"/>
                    <a:pt x="1155" y="2797"/>
                    <a:pt x="1034" y="2432"/>
                  </a:cubicBezTo>
                  <a:cubicBezTo>
                    <a:pt x="760" y="1611"/>
                    <a:pt x="395" y="79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5816025" y="1515168"/>
              <a:ext cx="42575" cy="34975"/>
            </a:xfrm>
            <a:custGeom>
              <a:avLst/>
              <a:gdLst/>
              <a:ahLst/>
              <a:cxnLst/>
              <a:rect l="l" t="t" r="r" b="b"/>
              <a:pathLst>
                <a:path w="1703" h="1399" extrusionOk="0">
                  <a:moveTo>
                    <a:pt x="122" y="0"/>
                  </a:moveTo>
                  <a:cubicBezTo>
                    <a:pt x="61" y="0"/>
                    <a:pt x="1" y="122"/>
                    <a:pt x="31" y="335"/>
                  </a:cubicBezTo>
                  <a:cubicBezTo>
                    <a:pt x="61" y="639"/>
                    <a:pt x="213" y="912"/>
                    <a:pt x="457" y="1095"/>
                  </a:cubicBezTo>
                  <a:cubicBezTo>
                    <a:pt x="700" y="1307"/>
                    <a:pt x="1004" y="1399"/>
                    <a:pt x="1308" y="1399"/>
                  </a:cubicBezTo>
                  <a:cubicBezTo>
                    <a:pt x="1551" y="1399"/>
                    <a:pt x="1703" y="1368"/>
                    <a:pt x="1703" y="1307"/>
                  </a:cubicBezTo>
                  <a:cubicBezTo>
                    <a:pt x="1672" y="1247"/>
                    <a:pt x="1125" y="1307"/>
                    <a:pt x="639" y="912"/>
                  </a:cubicBezTo>
                  <a:cubicBezTo>
                    <a:pt x="183" y="547"/>
                    <a:pt x="18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756000" y="1356843"/>
              <a:ext cx="57775" cy="16625"/>
            </a:xfrm>
            <a:custGeom>
              <a:avLst/>
              <a:gdLst/>
              <a:ahLst/>
              <a:cxnLst/>
              <a:rect l="l" t="t" r="r" b="b"/>
              <a:pathLst>
                <a:path w="2311" h="665" extrusionOk="0">
                  <a:moveTo>
                    <a:pt x="1309" y="0"/>
                  </a:moveTo>
                  <a:cubicBezTo>
                    <a:pt x="1238" y="0"/>
                    <a:pt x="1166" y="4"/>
                    <a:pt x="1095" y="11"/>
                  </a:cubicBezTo>
                  <a:cubicBezTo>
                    <a:pt x="791" y="41"/>
                    <a:pt x="517" y="163"/>
                    <a:pt x="274" y="315"/>
                  </a:cubicBezTo>
                  <a:cubicBezTo>
                    <a:pt x="61" y="437"/>
                    <a:pt x="0" y="558"/>
                    <a:pt x="31" y="619"/>
                  </a:cubicBezTo>
                  <a:cubicBezTo>
                    <a:pt x="56" y="652"/>
                    <a:pt x="107" y="665"/>
                    <a:pt x="181" y="665"/>
                  </a:cubicBezTo>
                  <a:cubicBezTo>
                    <a:pt x="378" y="665"/>
                    <a:pt x="735" y="572"/>
                    <a:pt x="1155" y="528"/>
                  </a:cubicBezTo>
                  <a:cubicBezTo>
                    <a:pt x="1763" y="467"/>
                    <a:pt x="2250" y="528"/>
                    <a:pt x="2310" y="376"/>
                  </a:cubicBezTo>
                  <a:cubicBezTo>
                    <a:pt x="2310" y="315"/>
                    <a:pt x="2219" y="224"/>
                    <a:pt x="1976" y="133"/>
                  </a:cubicBezTo>
                  <a:cubicBezTo>
                    <a:pt x="1767" y="40"/>
                    <a:pt x="1540" y="0"/>
                    <a:pt x="1309" y="0"/>
                  </a:cubicBezTo>
                  <a:close/>
                </a:path>
              </a:pathLst>
            </a:custGeom>
            <a:solidFill>
              <a:srgbClr val="E4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5884425" y="1363943"/>
              <a:ext cx="44100" cy="14300"/>
            </a:xfrm>
            <a:custGeom>
              <a:avLst/>
              <a:gdLst/>
              <a:ahLst/>
              <a:cxnLst/>
              <a:rect l="l" t="t" r="r" b="b"/>
              <a:pathLst>
                <a:path w="1764" h="572" extrusionOk="0">
                  <a:moveTo>
                    <a:pt x="882" y="1"/>
                  </a:moveTo>
                  <a:cubicBezTo>
                    <a:pt x="639" y="1"/>
                    <a:pt x="426" y="61"/>
                    <a:pt x="213" y="183"/>
                  </a:cubicBezTo>
                  <a:cubicBezTo>
                    <a:pt x="31" y="305"/>
                    <a:pt x="0" y="426"/>
                    <a:pt x="31" y="457"/>
                  </a:cubicBezTo>
                  <a:cubicBezTo>
                    <a:pt x="76" y="517"/>
                    <a:pt x="183" y="533"/>
                    <a:pt x="331" y="533"/>
                  </a:cubicBezTo>
                  <a:cubicBezTo>
                    <a:pt x="479" y="533"/>
                    <a:pt x="669" y="517"/>
                    <a:pt x="882" y="517"/>
                  </a:cubicBezTo>
                  <a:cubicBezTo>
                    <a:pt x="1145" y="517"/>
                    <a:pt x="1395" y="571"/>
                    <a:pt x="1559" y="571"/>
                  </a:cubicBezTo>
                  <a:cubicBezTo>
                    <a:pt x="1642" y="571"/>
                    <a:pt x="1702" y="558"/>
                    <a:pt x="1733" y="517"/>
                  </a:cubicBezTo>
                  <a:cubicBezTo>
                    <a:pt x="1763" y="457"/>
                    <a:pt x="1702" y="335"/>
                    <a:pt x="1550" y="244"/>
                  </a:cubicBezTo>
                  <a:cubicBezTo>
                    <a:pt x="1368" y="92"/>
                    <a:pt x="1125" y="1"/>
                    <a:pt x="882" y="1"/>
                  </a:cubicBezTo>
                  <a:close/>
                </a:path>
              </a:pathLst>
            </a:custGeom>
            <a:solidFill>
              <a:srgbClr val="E4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5248400" y="2586618"/>
              <a:ext cx="794850" cy="1848825"/>
            </a:xfrm>
            <a:custGeom>
              <a:avLst/>
              <a:gdLst/>
              <a:ahLst/>
              <a:cxnLst/>
              <a:rect l="l" t="t" r="r" b="b"/>
              <a:pathLst>
                <a:path w="31794" h="73953" extrusionOk="0">
                  <a:moveTo>
                    <a:pt x="11307" y="0"/>
                  </a:moveTo>
                  <a:lnTo>
                    <a:pt x="152" y="71734"/>
                  </a:lnTo>
                  <a:cubicBezTo>
                    <a:pt x="0" y="72676"/>
                    <a:pt x="699" y="73557"/>
                    <a:pt x="1672" y="73588"/>
                  </a:cubicBezTo>
                  <a:lnTo>
                    <a:pt x="8784" y="73831"/>
                  </a:lnTo>
                  <a:cubicBezTo>
                    <a:pt x="8804" y="73832"/>
                    <a:pt x="8824" y="73832"/>
                    <a:pt x="8844" y="73832"/>
                  </a:cubicBezTo>
                  <a:cubicBezTo>
                    <a:pt x="9610" y="73832"/>
                    <a:pt x="10278" y="73265"/>
                    <a:pt x="10426" y="72524"/>
                  </a:cubicBezTo>
                  <a:lnTo>
                    <a:pt x="21429" y="10335"/>
                  </a:lnTo>
                  <a:lnTo>
                    <a:pt x="20122" y="72949"/>
                  </a:lnTo>
                  <a:cubicBezTo>
                    <a:pt x="20122" y="73466"/>
                    <a:pt x="20517" y="73861"/>
                    <a:pt x="21003" y="73861"/>
                  </a:cubicBezTo>
                  <a:lnTo>
                    <a:pt x="29484" y="73953"/>
                  </a:lnTo>
                  <a:cubicBezTo>
                    <a:pt x="29970" y="73953"/>
                    <a:pt x="30365" y="73557"/>
                    <a:pt x="30396" y="73071"/>
                  </a:cubicBezTo>
                  <a:lnTo>
                    <a:pt x="31794" y="304"/>
                  </a:lnTo>
                  <a:lnTo>
                    <a:pt x="11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5446725" y="1743118"/>
              <a:ext cx="1029675" cy="852625"/>
            </a:xfrm>
            <a:custGeom>
              <a:avLst/>
              <a:gdLst/>
              <a:ahLst/>
              <a:cxnLst/>
              <a:rect l="l" t="t" r="r" b="b"/>
              <a:pathLst>
                <a:path w="41187" h="34105" extrusionOk="0">
                  <a:moveTo>
                    <a:pt x="17539" y="1"/>
                  </a:moveTo>
                  <a:cubicBezTo>
                    <a:pt x="16338" y="890"/>
                    <a:pt x="14714" y="1354"/>
                    <a:pt x="13109" y="1354"/>
                  </a:cubicBezTo>
                  <a:cubicBezTo>
                    <a:pt x="11584" y="1354"/>
                    <a:pt x="10077" y="935"/>
                    <a:pt x="8967" y="62"/>
                  </a:cubicBezTo>
                  <a:cubicBezTo>
                    <a:pt x="8967" y="62"/>
                    <a:pt x="7235" y="427"/>
                    <a:pt x="6201" y="639"/>
                  </a:cubicBezTo>
                  <a:cubicBezTo>
                    <a:pt x="2979" y="1247"/>
                    <a:pt x="639" y="3618"/>
                    <a:pt x="0" y="5807"/>
                  </a:cubicBezTo>
                  <a:lnTo>
                    <a:pt x="4043" y="15168"/>
                  </a:lnTo>
                  <a:lnTo>
                    <a:pt x="4833" y="24074"/>
                  </a:lnTo>
                  <a:lnTo>
                    <a:pt x="2584" y="32038"/>
                  </a:lnTo>
                  <a:cubicBezTo>
                    <a:pt x="2341" y="32859"/>
                    <a:pt x="2888" y="33679"/>
                    <a:pt x="3709" y="33801"/>
                  </a:cubicBezTo>
                  <a:lnTo>
                    <a:pt x="23861" y="34105"/>
                  </a:lnTo>
                  <a:lnTo>
                    <a:pt x="24195" y="33953"/>
                  </a:lnTo>
                  <a:cubicBezTo>
                    <a:pt x="24621" y="33163"/>
                    <a:pt x="24925" y="32251"/>
                    <a:pt x="24712" y="31400"/>
                  </a:cubicBezTo>
                  <a:cubicBezTo>
                    <a:pt x="23861" y="27600"/>
                    <a:pt x="24469" y="16202"/>
                    <a:pt x="24286" y="12706"/>
                  </a:cubicBezTo>
                  <a:lnTo>
                    <a:pt x="24286" y="12706"/>
                  </a:lnTo>
                  <a:cubicBezTo>
                    <a:pt x="27402" y="15750"/>
                    <a:pt x="30762" y="18358"/>
                    <a:pt x="33594" y="18358"/>
                  </a:cubicBezTo>
                  <a:cubicBezTo>
                    <a:pt x="34354" y="18358"/>
                    <a:pt x="35077" y="18170"/>
                    <a:pt x="35746" y="17752"/>
                  </a:cubicBezTo>
                  <a:cubicBezTo>
                    <a:pt x="38420" y="16111"/>
                    <a:pt x="41187" y="1612"/>
                    <a:pt x="41187" y="1612"/>
                  </a:cubicBezTo>
                  <a:lnTo>
                    <a:pt x="35928" y="335"/>
                  </a:lnTo>
                  <a:lnTo>
                    <a:pt x="32463" y="9788"/>
                  </a:lnTo>
                  <a:lnTo>
                    <a:pt x="22827" y="1186"/>
                  </a:lnTo>
                  <a:cubicBezTo>
                    <a:pt x="21824" y="427"/>
                    <a:pt x="20061" y="335"/>
                    <a:pt x="18724" y="183"/>
                  </a:cubicBezTo>
                  <a:lnTo>
                    <a:pt x="18602" y="183"/>
                  </a:lnTo>
                  <a:cubicBezTo>
                    <a:pt x="18086" y="92"/>
                    <a:pt x="17843" y="31"/>
                    <a:pt x="17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5674700" y="1738568"/>
              <a:ext cx="25" cy="25"/>
            </a:xfrm>
            <a:custGeom>
              <a:avLst/>
              <a:gdLst/>
              <a:ahLst/>
              <a:cxnLst/>
              <a:rect l="l" t="t" r="r" b="b"/>
              <a:pathLst>
                <a:path w="1" h="1" extrusionOk="0">
                  <a:moveTo>
                    <a:pt x="0" y="1"/>
                  </a:moveTo>
                  <a:lnTo>
                    <a:pt x="0"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5654925" y="1349468"/>
              <a:ext cx="86650" cy="132475"/>
            </a:xfrm>
            <a:custGeom>
              <a:avLst/>
              <a:gdLst/>
              <a:ahLst/>
              <a:cxnLst/>
              <a:rect l="l" t="t" r="r" b="b"/>
              <a:pathLst>
                <a:path w="3466" h="5299" extrusionOk="0">
                  <a:moveTo>
                    <a:pt x="3236" y="1"/>
                  </a:moveTo>
                  <a:cubicBezTo>
                    <a:pt x="2063" y="1"/>
                    <a:pt x="1003" y="475"/>
                    <a:pt x="1" y="1036"/>
                  </a:cubicBezTo>
                  <a:cubicBezTo>
                    <a:pt x="92" y="1947"/>
                    <a:pt x="62" y="2829"/>
                    <a:pt x="153" y="3741"/>
                  </a:cubicBezTo>
                  <a:cubicBezTo>
                    <a:pt x="183" y="4075"/>
                    <a:pt x="305" y="4379"/>
                    <a:pt x="457" y="4683"/>
                  </a:cubicBezTo>
                  <a:cubicBezTo>
                    <a:pt x="593" y="5093"/>
                    <a:pt x="951" y="5299"/>
                    <a:pt x="1304" y="5299"/>
                  </a:cubicBezTo>
                  <a:cubicBezTo>
                    <a:pt x="1657" y="5299"/>
                    <a:pt x="2007" y="5093"/>
                    <a:pt x="2128" y="4683"/>
                  </a:cubicBezTo>
                  <a:cubicBezTo>
                    <a:pt x="2280" y="4349"/>
                    <a:pt x="2372" y="3954"/>
                    <a:pt x="2341" y="3558"/>
                  </a:cubicBezTo>
                  <a:cubicBezTo>
                    <a:pt x="2311" y="3163"/>
                    <a:pt x="2341" y="2768"/>
                    <a:pt x="2463" y="2373"/>
                  </a:cubicBezTo>
                  <a:cubicBezTo>
                    <a:pt x="2645" y="1978"/>
                    <a:pt x="2858" y="1613"/>
                    <a:pt x="3132" y="1248"/>
                  </a:cubicBezTo>
                  <a:cubicBezTo>
                    <a:pt x="3375" y="884"/>
                    <a:pt x="3466" y="428"/>
                    <a:pt x="3344" y="2"/>
                  </a:cubicBezTo>
                  <a:cubicBezTo>
                    <a:pt x="3308" y="1"/>
                    <a:pt x="3272" y="1"/>
                    <a:pt x="3236" y="1"/>
                  </a:cubicBezTo>
                  <a:close/>
                </a:path>
              </a:pathLst>
            </a:custGeom>
            <a:solidFill>
              <a:srgbClr val="E4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5654175" y="1281118"/>
              <a:ext cx="297900" cy="96525"/>
            </a:xfrm>
            <a:custGeom>
              <a:avLst/>
              <a:gdLst/>
              <a:ahLst/>
              <a:cxnLst/>
              <a:rect l="l" t="t" r="r" b="b"/>
              <a:pathLst>
                <a:path w="11916" h="3861" extrusionOk="0">
                  <a:moveTo>
                    <a:pt x="6566" y="0"/>
                  </a:moveTo>
                  <a:lnTo>
                    <a:pt x="0" y="1946"/>
                  </a:lnTo>
                  <a:lnTo>
                    <a:pt x="0" y="3861"/>
                  </a:lnTo>
                  <a:cubicBezTo>
                    <a:pt x="2075" y="2933"/>
                    <a:pt x="4318" y="2464"/>
                    <a:pt x="6569" y="2464"/>
                  </a:cubicBezTo>
                  <a:cubicBezTo>
                    <a:pt x="8374" y="2464"/>
                    <a:pt x="10184" y="2766"/>
                    <a:pt x="11915" y="3374"/>
                  </a:cubicBezTo>
                  <a:lnTo>
                    <a:pt x="11824" y="1581"/>
                  </a:lnTo>
                  <a:lnTo>
                    <a:pt x="6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5607825" y="1280318"/>
              <a:ext cx="387575" cy="74525"/>
            </a:xfrm>
            <a:custGeom>
              <a:avLst/>
              <a:gdLst/>
              <a:ahLst/>
              <a:cxnLst/>
              <a:rect l="l" t="t" r="r" b="b"/>
              <a:pathLst>
                <a:path w="15503" h="2981" extrusionOk="0">
                  <a:moveTo>
                    <a:pt x="10390" y="1"/>
                  </a:moveTo>
                  <a:cubicBezTo>
                    <a:pt x="10351" y="1"/>
                    <a:pt x="10313" y="1"/>
                    <a:pt x="10274" y="2"/>
                  </a:cubicBezTo>
                  <a:lnTo>
                    <a:pt x="5532" y="93"/>
                  </a:lnTo>
                  <a:cubicBezTo>
                    <a:pt x="4377" y="124"/>
                    <a:pt x="3283" y="610"/>
                    <a:pt x="2493" y="1461"/>
                  </a:cubicBezTo>
                  <a:lnTo>
                    <a:pt x="0" y="2981"/>
                  </a:lnTo>
                  <a:cubicBezTo>
                    <a:pt x="0" y="2981"/>
                    <a:pt x="4316" y="1704"/>
                    <a:pt x="8085" y="1674"/>
                  </a:cubicBezTo>
                  <a:cubicBezTo>
                    <a:pt x="10578" y="1674"/>
                    <a:pt x="13070" y="2008"/>
                    <a:pt x="15502" y="2647"/>
                  </a:cubicBezTo>
                  <a:lnTo>
                    <a:pt x="13587" y="1431"/>
                  </a:lnTo>
                  <a:lnTo>
                    <a:pt x="13344" y="1218"/>
                  </a:lnTo>
                  <a:cubicBezTo>
                    <a:pt x="12551" y="425"/>
                    <a:pt x="11502" y="1"/>
                    <a:pt x="10390"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5848700" y="1151943"/>
              <a:ext cx="9900" cy="125400"/>
            </a:xfrm>
            <a:custGeom>
              <a:avLst/>
              <a:gdLst/>
              <a:ahLst/>
              <a:cxnLst/>
              <a:rect l="l" t="t" r="r" b="b"/>
              <a:pathLst>
                <a:path w="396" h="5016" extrusionOk="0">
                  <a:moveTo>
                    <a:pt x="61" y="0"/>
                  </a:moveTo>
                  <a:cubicBezTo>
                    <a:pt x="1" y="821"/>
                    <a:pt x="31" y="1672"/>
                    <a:pt x="92" y="2523"/>
                  </a:cubicBezTo>
                  <a:cubicBezTo>
                    <a:pt x="122" y="3344"/>
                    <a:pt x="183" y="4195"/>
                    <a:pt x="335" y="5016"/>
                  </a:cubicBezTo>
                  <a:cubicBezTo>
                    <a:pt x="396" y="4164"/>
                    <a:pt x="365" y="3344"/>
                    <a:pt x="305" y="2493"/>
                  </a:cubicBezTo>
                  <a:cubicBezTo>
                    <a:pt x="274" y="1642"/>
                    <a:pt x="213" y="8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5745350" y="1148893"/>
              <a:ext cx="31200" cy="129200"/>
            </a:xfrm>
            <a:custGeom>
              <a:avLst/>
              <a:gdLst/>
              <a:ahLst/>
              <a:cxnLst/>
              <a:rect l="l" t="t" r="r" b="b"/>
              <a:pathLst>
                <a:path w="1248" h="5168" extrusionOk="0">
                  <a:moveTo>
                    <a:pt x="882" y="1"/>
                  </a:moveTo>
                  <a:cubicBezTo>
                    <a:pt x="578" y="31"/>
                    <a:pt x="274" y="122"/>
                    <a:pt x="1" y="244"/>
                  </a:cubicBezTo>
                  <a:cubicBezTo>
                    <a:pt x="274" y="244"/>
                    <a:pt x="578" y="213"/>
                    <a:pt x="882" y="153"/>
                  </a:cubicBezTo>
                  <a:cubicBezTo>
                    <a:pt x="1004" y="153"/>
                    <a:pt x="1095" y="244"/>
                    <a:pt x="1095" y="365"/>
                  </a:cubicBezTo>
                  <a:cubicBezTo>
                    <a:pt x="1065" y="517"/>
                    <a:pt x="1065" y="700"/>
                    <a:pt x="1065" y="882"/>
                  </a:cubicBezTo>
                  <a:cubicBezTo>
                    <a:pt x="1065" y="1247"/>
                    <a:pt x="1034" y="1672"/>
                    <a:pt x="1034" y="2098"/>
                  </a:cubicBezTo>
                  <a:lnTo>
                    <a:pt x="1034" y="4256"/>
                  </a:lnTo>
                  <a:cubicBezTo>
                    <a:pt x="1034" y="4560"/>
                    <a:pt x="1065" y="4864"/>
                    <a:pt x="1095" y="5168"/>
                  </a:cubicBezTo>
                  <a:cubicBezTo>
                    <a:pt x="1156" y="4864"/>
                    <a:pt x="1186" y="4560"/>
                    <a:pt x="1186" y="4256"/>
                  </a:cubicBezTo>
                  <a:cubicBezTo>
                    <a:pt x="1217" y="3709"/>
                    <a:pt x="1247" y="2949"/>
                    <a:pt x="1247" y="2098"/>
                  </a:cubicBezTo>
                  <a:lnTo>
                    <a:pt x="1247" y="882"/>
                  </a:lnTo>
                  <a:lnTo>
                    <a:pt x="1247" y="365"/>
                  </a:lnTo>
                  <a:cubicBezTo>
                    <a:pt x="1247" y="153"/>
                    <a:pt x="1065"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5621500" y="1273618"/>
              <a:ext cx="376175" cy="72125"/>
            </a:xfrm>
            <a:custGeom>
              <a:avLst/>
              <a:gdLst/>
              <a:ahLst/>
              <a:cxnLst/>
              <a:rect l="l" t="t" r="r" b="b"/>
              <a:pathLst>
                <a:path w="15047" h="2885" extrusionOk="0">
                  <a:moveTo>
                    <a:pt x="8775" y="1"/>
                  </a:moveTo>
                  <a:cubicBezTo>
                    <a:pt x="8420" y="1"/>
                    <a:pt x="8058" y="8"/>
                    <a:pt x="7690" y="27"/>
                  </a:cubicBezTo>
                  <a:cubicBezTo>
                    <a:pt x="6535" y="57"/>
                    <a:pt x="5411" y="118"/>
                    <a:pt x="4377" y="209"/>
                  </a:cubicBezTo>
                  <a:cubicBezTo>
                    <a:pt x="3891" y="209"/>
                    <a:pt x="3374" y="392"/>
                    <a:pt x="3010" y="696"/>
                  </a:cubicBezTo>
                  <a:cubicBezTo>
                    <a:pt x="2858" y="878"/>
                    <a:pt x="2706" y="1060"/>
                    <a:pt x="2584" y="1243"/>
                  </a:cubicBezTo>
                  <a:cubicBezTo>
                    <a:pt x="2523" y="1334"/>
                    <a:pt x="2462" y="1395"/>
                    <a:pt x="2402" y="1486"/>
                  </a:cubicBezTo>
                  <a:lnTo>
                    <a:pt x="2341" y="1607"/>
                  </a:lnTo>
                  <a:cubicBezTo>
                    <a:pt x="2310" y="1638"/>
                    <a:pt x="2280" y="1668"/>
                    <a:pt x="2219" y="1668"/>
                  </a:cubicBezTo>
                  <a:cubicBezTo>
                    <a:pt x="1551" y="2033"/>
                    <a:pt x="973" y="2276"/>
                    <a:pt x="578" y="2459"/>
                  </a:cubicBezTo>
                  <a:cubicBezTo>
                    <a:pt x="395" y="2550"/>
                    <a:pt x="244" y="2641"/>
                    <a:pt x="152" y="2702"/>
                  </a:cubicBezTo>
                  <a:cubicBezTo>
                    <a:pt x="61" y="2763"/>
                    <a:pt x="0" y="2793"/>
                    <a:pt x="0" y="2793"/>
                  </a:cubicBezTo>
                  <a:cubicBezTo>
                    <a:pt x="0" y="2793"/>
                    <a:pt x="244" y="2702"/>
                    <a:pt x="639" y="2519"/>
                  </a:cubicBezTo>
                  <a:cubicBezTo>
                    <a:pt x="1034" y="2367"/>
                    <a:pt x="1611" y="2124"/>
                    <a:pt x="2310" y="1790"/>
                  </a:cubicBezTo>
                  <a:cubicBezTo>
                    <a:pt x="2341" y="1759"/>
                    <a:pt x="2402" y="1729"/>
                    <a:pt x="2432" y="1699"/>
                  </a:cubicBezTo>
                  <a:lnTo>
                    <a:pt x="2523" y="1577"/>
                  </a:lnTo>
                  <a:lnTo>
                    <a:pt x="2706" y="1334"/>
                  </a:lnTo>
                  <a:cubicBezTo>
                    <a:pt x="2827" y="1152"/>
                    <a:pt x="2949" y="969"/>
                    <a:pt x="3101" y="817"/>
                  </a:cubicBezTo>
                  <a:cubicBezTo>
                    <a:pt x="3465" y="544"/>
                    <a:pt x="3921" y="392"/>
                    <a:pt x="4377" y="392"/>
                  </a:cubicBezTo>
                  <a:cubicBezTo>
                    <a:pt x="5411" y="300"/>
                    <a:pt x="6535" y="240"/>
                    <a:pt x="7690" y="209"/>
                  </a:cubicBezTo>
                  <a:cubicBezTo>
                    <a:pt x="8181" y="197"/>
                    <a:pt x="8657" y="189"/>
                    <a:pt x="9119" y="189"/>
                  </a:cubicBezTo>
                  <a:cubicBezTo>
                    <a:pt x="9772" y="189"/>
                    <a:pt x="10398" y="204"/>
                    <a:pt x="11004" y="240"/>
                  </a:cubicBezTo>
                  <a:cubicBezTo>
                    <a:pt x="11490" y="240"/>
                    <a:pt x="12007" y="270"/>
                    <a:pt x="12280" y="604"/>
                  </a:cubicBezTo>
                  <a:cubicBezTo>
                    <a:pt x="12554" y="908"/>
                    <a:pt x="12615" y="1364"/>
                    <a:pt x="12858" y="1699"/>
                  </a:cubicBezTo>
                  <a:cubicBezTo>
                    <a:pt x="13070" y="2003"/>
                    <a:pt x="13374" y="2215"/>
                    <a:pt x="13709" y="2337"/>
                  </a:cubicBezTo>
                  <a:cubicBezTo>
                    <a:pt x="13982" y="2489"/>
                    <a:pt x="14226" y="2580"/>
                    <a:pt x="14438" y="2641"/>
                  </a:cubicBezTo>
                  <a:cubicBezTo>
                    <a:pt x="14833" y="2793"/>
                    <a:pt x="15046" y="2884"/>
                    <a:pt x="15046" y="2884"/>
                  </a:cubicBezTo>
                  <a:cubicBezTo>
                    <a:pt x="15046" y="2884"/>
                    <a:pt x="15016" y="2854"/>
                    <a:pt x="14925" y="2793"/>
                  </a:cubicBezTo>
                  <a:cubicBezTo>
                    <a:pt x="14803" y="2763"/>
                    <a:pt x="14681" y="2671"/>
                    <a:pt x="14469" y="2580"/>
                  </a:cubicBezTo>
                  <a:cubicBezTo>
                    <a:pt x="14256" y="2519"/>
                    <a:pt x="14013" y="2398"/>
                    <a:pt x="13739" y="2276"/>
                  </a:cubicBezTo>
                  <a:cubicBezTo>
                    <a:pt x="13435" y="2124"/>
                    <a:pt x="13192" y="1911"/>
                    <a:pt x="12979" y="1638"/>
                  </a:cubicBezTo>
                  <a:cubicBezTo>
                    <a:pt x="12767" y="1334"/>
                    <a:pt x="12736" y="878"/>
                    <a:pt x="12432" y="513"/>
                  </a:cubicBezTo>
                  <a:cubicBezTo>
                    <a:pt x="12250" y="300"/>
                    <a:pt x="12037" y="179"/>
                    <a:pt x="11794" y="118"/>
                  </a:cubicBezTo>
                  <a:cubicBezTo>
                    <a:pt x="11520" y="88"/>
                    <a:pt x="11277" y="57"/>
                    <a:pt x="11034" y="57"/>
                  </a:cubicBezTo>
                  <a:cubicBezTo>
                    <a:pt x="10321" y="36"/>
                    <a:pt x="9565" y="1"/>
                    <a:pt x="8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5654925" y="1678543"/>
              <a:ext cx="257625" cy="146675"/>
            </a:xfrm>
            <a:custGeom>
              <a:avLst/>
              <a:gdLst/>
              <a:ahLst/>
              <a:cxnLst/>
              <a:rect l="l" t="t" r="r" b="b"/>
              <a:pathLst>
                <a:path w="10305" h="5867" extrusionOk="0">
                  <a:moveTo>
                    <a:pt x="457" y="0"/>
                  </a:moveTo>
                  <a:lnTo>
                    <a:pt x="1" y="3192"/>
                  </a:lnTo>
                  <a:lnTo>
                    <a:pt x="5229" y="5867"/>
                  </a:lnTo>
                  <a:lnTo>
                    <a:pt x="8512" y="5198"/>
                  </a:lnTo>
                  <a:lnTo>
                    <a:pt x="10305" y="2706"/>
                  </a:lnTo>
                  <a:lnTo>
                    <a:pt x="9271" y="547"/>
                  </a:lnTo>
                  <a:lnTo>
                    <a:pt x="6870" y="1368"/>
                  </a:lnTo>
                  <a:lnTo>
                    <a:pt x="6080" y="3769"/>
                  </a:lnTo>
                  <a:lnTo>
                    <a:pt x="4864" y="1581"/>
                  </a:lnTo>
                  <a:lnTo>
                    <a:pt x="4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5654925" y="1718818"/>
              <a:ext cx="154300" cy="105650"/>
            </a:xfrm>
            <a:custGeom>
              <a:avLst/>
              <a:gdLst/>
              <a:ahLst/>
              <a:cxnLst/>
              <a:rect l="l" t="t" r="r" b="b"/>
              <a:pathLst>
                <a:path w="6172" h="4226" extrusionOk="0">
                  <a:moveTo>
                    <a:pt x="4621" y="0"/>
                  </a:moveTo>
                  <a:lnTo>
                    <a:pt x="4530" y="213"/>
                  </a:lnTo>
                  <a:lnTo>
                    <a:pt x="3496" y="2766"/>
                  </a:lnTo>
                  <a:cubicBezTo>
                    <a:pt x="3360" y="3147"/>
                    <a:pt x="3200" y="3527"/>
                    <a:pt x="3059" y="3886"/>
                  </a:cubicBezTo>
                  <a:lnTo>
                    <a:pt x="3059" y="3886"/>
                  </a:lnTo>
                  <a:cubicBezTo>
                    <a:pt x="2193" y="3076"/>
                    <a:pt x="1468" y="2382"/>
                    <a:pt x="913" y="1885"/>
                  </a:cubicBezTo>
                  <a:lnTo>
                    <a:pt x="244" y="1277"/>
                  </a:lnTo>
                  <a:cubicBezTo>
                    <a:pt x="183" y="1216"/>
                    <a:pt x="92" y="1155"/>
                    <a:pt x="1" y="1095"/>
                  </a:cubicBezTo>
                  <a:lnTo>
                    <a:pt x="1" y="1095"/>
                  </a:lnTo>
                  <a:cubicBezTo>
                    <a:pt x="62" y="1186"/>
                    <a:pt x="122" y="1247"/>
                    <a:pt x="214" y="1338"/>
                  </a:cubicBezTo>
                  <a:lnTo>
                    <a:pt x="821" y="1976"/>
                  </a:lnTo>
                  <a:cubicBezTo>
                    <a:pt x="1369" y="2523"/>
                    <a:pt x="2128" y="3253"/>
                    <a:pt x="3010" y="4134"/>
                  </a:cubicBezTo>
                  <a:lnTo>
                    <a:pt x="3132" y="4225"/>
                  </a:lnTo>
                  <a:lnTo>
                    <a:pt x="3192" y="4073"/>
                  </a:lnTo>
                  <a:cubicBezTo>
                    <a:pt x="3344" y="3678"/>
                    <a:pt x="3527" y="3253"/>
                    <a:pt x="3679" y="2827"/>
                  </a:cubicBezTo>
                  <a:lnTo>
                    <a:pt x="4623" y="494"/>
                  </a:lnTo>
                  <a:lnTo>
                    <a:pt x="4623" y="494"/>
                  </a:lnTo>
                  <a:cubicBezTo>
                    <a:pt x="4879" y="1077"/>
                    <a:pt x="5188" y="1611"/>
                    <a:pt x="5594" y="2098"/>
                  </a:cubicBezTo>
                  <a:cubicBezTo>
                    <a:pt x="5715" y="2250"/>
                    <a:pt x="5867" y="2402"/>
                    <a:pt x="5989" y="2523"/>
                  </a:cubicBezTo>
                  <a:cubicBezTo>
                    <a:pt x="6110" y="2614"/>
                    <a:pt x="6171" y="2675"/>
                    <a:pt x="6171" y="2675"/>
                  </a:cubicBezTo>
                  <a:cubicBezTo>
                    <a:pt x="6171" y="2645"/>
                    <a:pt x="5989" y="2432"/>
                    <a:pt x="5685" y="2037"/>
                  </a:cubicBezTo>
                  <a:cubicBezTo>
                    <a:pt x="5259" y="1459"/>
                    <a:pt x="4925" y="851"/>
                    <a:pt x="4712" y="213"/>
                  </a:cubicBezTo>
                  <a:lnTo>
                    <a:pt x="46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5813000" y="1713493"/>
              <a:ext cx="99550" cy="88175"/>
            </a:xfrm>
            <a:custGeom>
              <a:avLst/>
              <a:gdLst/>
              <a:ahLst/>
              <a:cxnLst/>
              <a:rect l="l" t="t" r="r" b="b"/>
              <a:pathLst>
                <a:path w="3982" h="3527" extrusionOk="0">
                  <a:moveTo>
                    <a:pt x="486" y="1"/>
                  </a:moveTo>
                  <a:lnTo>
                    <a:pt x="456" y="305"/>
                  </a:lnTo>
                  <a:cubicBezTo>
                    <a:pt x="334" y="1034"/>
                    <a:pt x="152" y="1642"/>
                    <a:pt x="91" y="2067"/>
                  </a:cubicBezTo>
                  <a:cubicBezTo>
                    <a:pt x="30" y="2280"/>
                    <a:pt x="0" y="2523"/>
                    <a:pt x="0" y="2736"/>
                  </a:cubicBezTo>
                  <a:cubicBezTo>
                    <a:pt x="91" y="2523"/>
                    <a:pt x="152" y="2311"/>
                    <a:pt x="182" y="2098"/>
                  </a:cubicBezTo>
                  <a:cubicBezTo>
                    <a:pt x="287" y="1731"/>
                    <a:pt x="437" y="1230"/>
                    <a:pt x="554" y="632"/>
                  </a:cubicBezTo>
                  <a:lnTo>
                    <a:pt x="554" y="632"/>
                  </a:lnTo>
                  <a:cubicBezTo>
                    <a:pt x="722" y="1121"/>
                    <a:pt x="928" y="1634"/>
                    <a:pt x="1155" y="2189"/>
                  </a:cubicBezTo>
                  <a:cubicBezTo>
                    <a:pt x="1337" y="2615"/>
                    <a:pt x="1489" y="3040"/>
                    <a:pt x="1641" y="3435"/>
                  </a:cubicBezTo>
                  <a:lnTo>
                    <a:pt x="1672" y="3526"/>
                  </a:lnTo>
                  <a:lnTo>
                    <a:pt x="1763" y="3496"/>
                  </a:lnTo>
                  <a:cubicBezTo>
                    <a:pt x="2401" y="3071"/>
                    <a:pt x="2979" y="2584"/>
                    <a:pt x="3465" y="2007"/>
                  </a:cubicBezTo>
                  <a:cubicBezTo>
                    <a:pt x="3648" y="1794"/>
                    <a:pt x="3830" y="1551"/>
                    <a:pt x="3982" y="1308"/>
                  </a:cubicBezTo>
                  <a:lnTo>
                    <a:pt x="3982" y="1308"/>
                  </a:lnTo>
                  <a:cubicBezTo>
                    <a:pt x="3739" y="1490"/>
                    <a:pt x="3556" y="1703"/>
                    <a:pt x="3374" y="1946"/>
                  </a:cubicBezTo>
                  <a:cubicBezTo>
                    <a:pt x="2888" y="2460"/>
                    <a:pt x="2375" y="2894"/>
                    <a:pt x="1785" y="3273"/>
                  </a:cubicBezTo>
                  <a:lnTo>
                    <a:pt x="1785" y="3273"/>
                  </a:lnTo>
                  <a:cubicBezTo>
                    <a:pt x="1646" y="2907"/>
                    <a:pt x="1504" y="2518"/>
                    <a:pt x="1337" y="2128"/>
                  </a:cubicBezTo>
                  <a:cubicBezTo>
                    <a:pt x="1064" y="1460"/>
                    <a:pt x="821" y="852"/>
                    <a:pt x="608" y="305"/>
                  </a:cubicBezTo>
                  <a:lnTo>
                    <a:pt x="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5809200" y="1781118"/>
              <a:ext cx="54725" cy="823750"/>
            </a:xfrm>
            <a:custGeom>
              <a:avLst/>
              <a:gdLst/>
              <a:ahLst/>
              <a:cxnLst/>
              <a:rect l="l" t="t" r="r" b="b"/>
              <a:pathLst>
                <a:path w="2189" h="32950" extrusionOk="0">
                  <a:moveTo>
                    <a:pt x="30" y="1"/>
                  </a:moveTo>
                  <a:cubicBezTo>
                    <a:pt x="0" y="122"/>
                    <a:pt x="30" y="244"/>
                    <a:pt x="30" y="335"/>
                  </a:cubicBezTo>
                  <a:cubicBezTo>
                    <a:pt x="61" y="578"/>
                    <a:pt x="91" y="882"/>
                    <a:pt x="152" y="1308"/>
                  </a:cubicBezTo>
                  <a:cubicBezTo>
                    <a:pt x="243" y="2159"/>
                    <a:pt x="365" y="3344"/>
                    <a:pt x="547" y="4834"/>
                  </a:cubicBezTo>
                  <a:cubicBezTo>
                    <a:pt x="882" y="7782"/>
                    <a:pt x="1337" y="11885"/>
                    <a:pt x="1672" y="16445"/>
                  </a:cubicBezTo>
                  <a:cubicBezTo>
                    <a:pt x="1824" y="18724"/>
                    <a:pt x="1945" y="20913"/>
                    <a:pt x="1976" y="22889"/>
                  </a:cubicBezTo>
                  <a:cubicBezTo>
                    <a:pt x="2006" y="24864"/>
                    <a:pt x="2006" y="26627"/>
                    <a:pt x="1945" y="28117"/>
                  </a:cubicBezTo>
                  <a:cubicBezTo>
                    <a:pt x="1945" y="28512"/>
                    <a:pt x="1915" y="28846"/>
                    <a:pt x="1915" y="29211"/>
                  </a:cubicBezTo>
                  <a:cubicBezTo>
                    <a:pt x="1885" y="29545"/>
                    <a:pt x="1854" y="29849"/>
                    <a:pt x="1824" y="30153"/>
                  </a:cubicBezTo>
                  <a:cubicBezTo>
                    <a:pt x="1793" y="30731"/>
                    <a:pt x="1763" y="31247"/>
                    <a:pt x="1702" y="31673"/>
                  </a:cubicBezTo>
                  <a:cubicBezTo>
                    <a:pt x="1672" y="32068"/>
                    <a:pt x="1641" y="32372"/>
                    <a:pt x="1611" y="32615"/>
                  </a:cubicBezTo>
                  <a:cubicBezTo>
                    <a:pt x="1581" y="32737"/>
                    <a:pt x="1581" y="32828"/>
                    <a:pt x="1581" y="32950"/>
                  </a:cubicBezTo>
                  <a:cubicBezTo>
                    <a:pt x="1611" y="32858"/>
                    <a:pt x="1641" y="32737"/>
                    <a:pt x="1641" y="32615"/>
                  </a:cubicBezTo>
                  <a:lnTo>
                    <a:pt x="1793" y="31673"/>
                  </a:lnTo>
                  <a:cubicBezTo>
                    <a:pt x="1854" y="31247"/>
                    <a:pt x="1885" y="30731"/>
                    <a:pt x="1945" y="30153"/>
                  </a:cubicBezTo>
                  <a:cubicBezTo>
                    <a:pt x="1976" y="29849"/>
                    <a:pt x="2006" y="29545"/>
                    <a:pt x="2037" y="29211"/>
                  </a:cubicBezTo>
                  <a:cubicBezTo>
                    <a:pt x="2037" y="28877"/>
                    <a:pt x="2067" y="28512"/>
                    <a:pt x="2097" y="28147"/>
                  </a:cubicBezTo>
                  <a:cubicBezTo>
                    <a:pt x="2158" y="26627"/>
                    <a:pt x="2189" y="24864"/>
                    <a:pt x="2158" y="22889"/>
                  </a:cubicBezTo>
                  <a:cubicBezTo>
                    <a:pt x="2128" y="20883"/>
                    <a:pt x="2006" y="18724"/>
                    <a:pt x="1854" y="16445"/>
                  </a:cubicBezTo>
                  <a:cubicBezTo>
                    <a:pt x="1520" y="11885"/>
                    <a:pt x="1064" y="7782"/>
                    <a:pt x="699" y="4803"/>
                  </a:cubicBezTo>
                  <a:cubicBezTo>
                    <a:pt x="486" y="3314"/>
                    <a:pt x="334" y="2128"/>
                    <a:pt x="213" y="1277"/>
                  </a:cubicBezTo>
                  <a:cubicBezTo>
                    <a:pt x="152" y="882"/>
                    <a:pt x="122" y="578"/>
                    <a:pt x="91" y="335"/>
                  </a:cubicBezTo>
                  <a:cubicBezTo>
                    <a:pt x="61" y="214"/>
                    <a:pt x="61" y="122"/>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5742325" y="1755293"/>
              <a:ext cx="43325" cy="54725"/>
            </a:xfrm>
            <a:custGeom>
              <a:avLst/>
              <a:gdLst/>
              <a:ahLst/>
              <a:cxnLst/>
              <a:rect l="l" t="t" r="r" b="b"/>
              <a:pathLst>
                <a:path w="1733" h="2189" extrusionOk="0">
                  <a:moveTo>
                    <a:pt x="730" y="0"/>
                  </a:moveTo>
                  <a:lnTo>
                    <a:pt x="0" y="1854"/>
                  </a:lnTo>
                  <a:lnTo>
                    <a:pt x="1550" y="2189"/>
                  </a:lnTo>
                  <a:lnTo>
                    <a:pt x="1733" y="517"/>
                  </a:lnTo>
                  <a:lnTo>
                    <a:pt x="730"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5742325" y="1755293"/>
              <a:ext cx="43325" cy="54725"/>
            </a:xfrm>
            <a:custGeom>
              <a:avLst/>
              <a:gdLst/>
              <a:ahLst/>
              <a:cxnLst/>
              <a:rect l="l" t="t" r="r" b="b"/>
              <a:pathLst>
                <a:path w="1733" h="2189" extrusionOk="0">
                  <a:moveTo>
                    <a:pt x="730" y="0"/>
                  </a:moveTo>
                  <a:lnTo>
                    <a:pt x="0" y="1854"/>
                  </a:lnTo>
                  <a:lnTo>
                    <a:pt x="1550" y="2189"/>
                  </a:lnTo>
                  <a:lnTo>
                    <a:pt x="1733" y="517"/>
                  </a:lnTo>
                  <a:lnTo>
                    <a:pt x="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5818300" y="1749218"/>
              <a:ext cx="35750" cy="55500"/>
            </a:xfrm>
            <a:custGeom>
              <a:avLst/>
              <a:gdLst/>
              <a:ahLst/>
              <a:cxnLst/>
              <a:rect l="l" t="t" r="r" b="b"/>
              <a:pathLst>
                <a:path w="1430" h="2220" extrusionOk="0">
                  <a:moveTo>
                    <a:pt x="730" y="0"/>
                  </a:moveTo>
                  <a:lnTo>
                    <a:pt x="1" y="638"/>
                  </a:lnTo>
                  <a:lnTo>
                    <a:pt x="457" y="2219"/>
                  </a:lnTo>
                  <a:lnTo>
                    <a:pt x="1429" y="1733"/>
                  </a:lnTo>
                  <a:lnTo>
                    <a:pt x="7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5778800" y="1817593"/>
              <a:ext cx="124650" cy="581350"/>
            </a:xfrm>
            <a:custGeom>
              <a:avLst/>
              <a:gdLst/>
              <a:ahLst/>
              <a:cxnLst/>
              <a:rect l="l" t="t" r="r" b="b"/>
              <a:pathLst>
                <a:path w="4986" h="23254" extrusionOk="0">
                  <a:moveTo>
                    <a:pt x="1763" y="1"/>
                  </a:moveTo>
                  <a:lnTo>
                    <a:pt x="456" y="92"/>
                  </a:lnTo>
                  <a:lnTo>
                    <a:pt x="0" y="19940"/>
                  </a:lnTo>
                  <a:lnTo>
                    <a:pt x="3344" y="23253"/>
                  </a:lnTo>
                  <a:lnTo>
                    <a:pt x="4985" y="18846"/>
                  </a:lnTo>
                  <a:lnTo>
                    <a:pt x="17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5769675" y="1748818"/>
              <a:ext cx="68425" cy="74250"/>
            </a:xfrm>
            <a:custGeom>
              <a:avLst/>
              <a:gdLst/>
              <a:ahLst/>
              <a:cxnLst/>
              <a:rect l="l" t="t" r="r" b="b"/>
              <a:pathLst>
                <a:path w="2737" h="2970" extrusionOk="0">
                  <a:moveTo>
                    <a:pt x="1768" y="1"/>
                  </a:moveTo>
                  <a:cubicBezTo>
                    <a:pt x="1727" y="1"/>
                    <a:pt x="1684" y="6"/>
                    <a:pt x="1642" y="16"/>
                  </a:cubicBezTo>
                  <a:cubicBezTo>
                    <a:pt x="1399" y="77"/>
                    <a:pt x="1095" y="138"/>
                    <a:pt x="852" y="168"/>
                  </a:cubicBezTo>
                  <a:cubicBezTo>
                    <a:pt x="669" y="168"/>
                    <a:pt x="487" y="320"/>
                    <a:pt x="426" y="502"/>
                  </a:cubicBezTo>
                  <a:lnTo>
                    <a:pt x="92" y="1262"/>
                  </a:lnTo>
                  <a:cubicBezTo>
                    <a:pt x="1" y="1384"/>
                    <a:pt x="1" y="1566"/>
                    <a:pt x="92" y="1718"/>
                  </a:cubicBezTo>
                  <a:lnTo>
                    <a:pt x="578" y="2661"/>
                  </a:lnTo>
                  <a:cubicBezTo>
                    <a:pt x="660" y="2852"/>
                    <a:pt x="864" y="2969"/>
                    <a:pt x="1081" y="2969"/>
                  </a:cubicBezTo>
                  <a:cubicBezTo>
                    <a:pt x="1106" y="2969"/>
                    <a:pt x="1131" y="2968"/>
                    <a:pt x="1156" y="2965"/>
                  </a:cubicBezTo>
                  <a:lnTo>
                    <a:pt x="2128" y="2752"/>
                  </a:lnTo>
                  <a:cubicBezTo>
                    <a:pt x="2341" y="2721"/>
                    <a:pt x="2523" y="2539"/>
                    <a:pt x="2554" y="2326"/>
                  </a:cubicBezTo>
                  <a:lnTo>
                    <a:pt x="2706" y="1445"/>
                  </a:lnTo>
                  <a:cubicBezTo>
                    <a:pt x="2736" y="1323"/>
                    <a:pt x="2736" y="1171"/>
                    <a:pt x="2675" y="1080"/>
                  </a:cubicBezTo>
                  <a:lnTo>
                    <a:pt x="2250" y="290"/>
                  </a:lnTo>
                  <a:cubicBezTo>
                    <a:pt x="2149" y="114"/>
                    <a:pt x="1966"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5778800" y="1758318"/>
              <a:ext cx="47125" cy="50200"/>
            </a:xfrm>
            <a:custGeom>
              <a:avLst/>
              <a:gdLst/>
              <a:ahLst/>
              <a:cxnLst/>
              <a:rect l="l" t="t" r="r" b="b"/>
              <a:pathLst>
                <a:path w="1885" h="2008" extrusionOk="0">
                  <a:moveTo>
                    <a:pt x="1885" y="1"/>
                  </a:moveTo>
                  <a:lnTo>
                    <a:pt x="1885" y="1"/>
                  </a:lnTo>
                  <a:cubicBezTo>
                    <a:pt x="1763" y="62"/>
                    <a:pt x="1672" y="153"/>
                    <a:pt x="1581" y="274"/>
                  </a:cubicBezTo>
                  <a:cubicBezTo>
                    <a:pt x="1398" y="426"/>
                    <a:pt x="1186" y="700"/>
                    <a:pt x="912" y="974"/>
                  </a:cubicBezTo>
                  <a:cubicBezTo>
                    <a:pt x="639" y="1247"/>
                    <a:pt x="426" y="1521"/>
                    <a:pt x="243" y="1703"/>
                  </a:cubicBezTo>
                  <a:cubicBezTo>
                    <a:pt x="152" y="1794"/>
                    <a:pt x="61" y="1916"/>
                    <a:pt x="0" y="2007"/>
                  </a:cubicBezTo>
                  <a:cubicBezTo>
                    <a:pt x="122" y="1946"/>
                    <a:pt x="213" y="1855"/>
                    <a:pt x="304" y="1733"/>
                  </a:cubicBezTo>
                  <a:lnTo>
                    <a:pt x="973" y="1034"/>
                  </a:lnTo>
                  <a:cubicBezTo>
                    <a:pt x="1246" y="761"/>
                    <a:pt x="1459" y="487"/>
                    <a:pt x="1611" y="305"/>
                  </a:cubicBezTo>
                  <a:cubicBezTo>
                    <a:pt x="1702" y="214"/>
                    <a:pt x="1794" y="92"/>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5779550" y="1759843"/>
              <a:ext cx="22075" cy="21300"/>
            </a:xfrm>
            <a:custGeom>
              <a:avLst/>
              <a:gdLst/>
              <a:ahLst/>
              <a:cxnLst/>
              <a:rect l="l" t="t" r="r" b="b"/>
              <a:pathLst>
                <a:path w="883" h="852" extrusionOk="0">
                  <a:moveTo>
                    <a:pt x="1" y="1"/>
                  </a:moveTo>
                  <a:lnTo>
                    <a:pt x="1" y="1"/>
                  </a:lnTo>
                  <a:cubicBezTo>
                    <a:pt x="244" y="305"/>
                    <a:pt x="548" y="609"/>
                    <a:pt x="882" y="852"/>
                  </a:cubicBezTo>
                  <a:cubicBezTo>
                    <a:pt x="609" y="517"/>
                    <a:pt x="335" y="2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5826675" y="1756818"/>
              <a:ext cx="11425" cy="55475"/>
            </a:xfrm>
            <a:custGeom>
              <a:avLst/>
              <a:gdLst/>
              <a:ahLst/>
              <a:cxnLst/>
              <a:rect l="l" t="t" r="r" b="b"/>
              <a:pathLst>
                <a:path w="457" h="2219" extrusionOk="0">
                  <a:moveTo>
                    <a:pt x="0" y="0"/>
                  </a:moveTo>
                  <a:cubicBezTo>
                    <a:pt x="0" y="122"/>
                    <a:pt x="31" y="243"/>
                    <a:pt x="91" y="334"/>
                  </a:cubicBezTo>
                  <a:cubicBezTo>
                    <a:pt x="274" y="547"/>
                    <a:pt x="365" y="821"/>
                    <a:pt x="335" y="1094"/>
                  </a:cubicBezTo>
                  <a:cubicBezTo>
                    <a:pt x="243" y="1459"/>
                    <a:pt x="152" y="1854"/>
                    <a:pt x="91" y="2219"/>
                  </a:cubicBezTo>
                  <a:cubicBezTo>
                    <a:pt x="152" y="2128"/>
                    <a:pt x="183" y="2006"/>
                    <a:pt x="213" y="1885"/>
                  </a:cubicBezTo>
                  <a:cubicBezTo>
                    <a:pt x="274" y="1672"/>
                    <a:pt x="365" y="1398"/>
                    <a:pt x="426" y="1094"/>
                  </a:cubicBezTo>
                  <a:cubicBezTo>
                    <a:pt x="456" y="912"/>
                    <a:pt x="426" y="760"/>
                    <a:pt x="335" y="608"/>
                  </a:cubicBezTo>
                  <a:cubicBezTo>
                    <a:pt x="274" y="517"/>
                    <a:pt x="213" y="395"/>
                    <a:pt x="152" y="304"/>
                  </a:cubicBezTo>
                  <a:cubicBezTo>
                    <a:pt x="31" y="122"/>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5268700" y="1876868"/>
              <a:ext cx="482750" cy="598650"/>
            </a:xfrm>
            <a:custGeom>
              <a:avLst/>
              <a:gdLst/>
              <a:ahLst/>
              <a:cxnLst/>
              <a:rect l="l" t="t" r="r" b="b"/>
              <a:pathLst>
                <a:path w="19310" h="23946" extrusionOk="0">
                  <a:moveTo>
                    <a:pt x="7182" y="1"/>
                  </a:moveTo>
                  <a:cubicBezTo>
                    <a:pt x="7182" y="1"/>
                    <a:pt x="1468" y="15928"/>
                    <a:pt x="1042" y="17356"/>
                  </a:cubicBezTo>
                  <a:cubicBezTo>
                    <a:pt x="1" y="20836"/>
                    <a:pt x="3233" y="23946"/>
                    <a:pt x="6530" y="23946"/>
                  </a:cubicBezTo>
                  <a:cubicBezTo>
                    <a:pt x="6890" y="23946"/>
                    <a:pt x="7251" y="23909"/>
                    <a:pt x="7608" y="23831"/>
                  </a:cubicBezTo>
                  <a:cubicBezTo>
                    <a:pt x="8672" y="23588"/>
                    <a:pt x="19310" y="18846"/>
                    <a:pt x="19310" y="18846"/>
                  </a:cubicBezTo>
                  <a:lnTo>
                    <a:pt x="16362" y="14834"/>
                  </a:lnTo>
                  <a:lnTo>
                    <a:pt x="10313" y="15229"/>
                  </a:lnTo>
                  <a:lnTo>
                    <a:pt x="10313" y="15229"/>
                  </a:lnTo>
                  <a:lnTo>
                    <a:pt x="12623" y="7539"/>
                  </a:lnTo>
                  <a:lnTo>
                    <a:pt x="7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5523475" y="2064568"/>
              <a:ext cx="142125" cy="195300"/>
            </a:xfrm>
            <a:custGeom>
              <a:avLst/>
              <a:gdLst/>
              <a:ahLst/>
              <a:cxnLst/>
              <a:rect l="l" t="t" r="r" b="b"/>
              <a:pathLst>
                <a:path w="5685" h="7812" extrusionOk="0">
                  <a:moveTo>
                    <a:pt x="2432" y="0"/>
                  </a:moveTo>
                  <a:lnTo>
                    <a:pt x="2432" y="0"/>
                  </a:lnTo>
                  <a:cubicBezTo>
                    <a:pt x="2371" y="152"/>
                    <a:pt x="2310" y="335"/>
                    <a:pt x="2250" y="517"/>
                  </a:cubicBezTo>
                  <a:cubicBezTo>
                    <a:pt x="2128" y="882"/>
                    <a:pt x="1976" y="1338"/>
                    <a:pt x="1794" y="1885"/>
                  </a:cubicBezTo>
                  <a:cubicBezTo>
                    <a:pt x="1429" y="3070"/>
                    <a:pt x="943" y="4681"/>
                    <a:pt x="395" y="6505"/>
                  </a:cubicBezTo>
                  <a:cubicBezTo>
                    <a:pt x="274" y="6900"/>
                    <a:pt x="152" y="7295"/>
                    <a:pt x="31" y="7690"/>
                  </a:cubicBezTo>
                  <a:lnTo>
                    <a:pt x="0" y="7812"/>
                  </a:lnTo>
                  <a:lnTo>
                    <a:pt x="152" y="7812"/>
                  </a:lnTo>
                  <a:cubicBezTo>
                    <a:pt x="1733" y="7721"/>
                    <a:pt x="3101" y="7630"/>
                    <a:pt x="4104" y="7538"/>
                  </a:cubicBezTo>
                  <a:lnTo>
                    <a:pt x="5259" y="7447"/>
                  </a:lnTo>
                  <a:cubicBezTo>
                    <a:pt x="5411" y="7447"/>
                    <a:pt x="5532" y="7417"/>
                    <a:pt x="5684" y="7386"/>
                  </a:cubicBezTo>
                  <a:cubicBezTo>
                    <a:pt x="5532" y="7356"/>
                    <a:pt x="5411" y="7356"/>
                    <a:pt x="5259" y="7356"/>
                  </a:cubicBezTo>
                  <a:lnTo>
                    <a:pt x="4073" y="7417"/>
                  </a:lnTo>
                  <a:cubicBezTo>
                    <a:pt x="3129" y="7446"/>
                    <a:pt x="1784" y="7533"/>
                    <a:pt x="261" y="7622"/>
                  </a:cubicBezTo>
                  <a:lnTo>
                    <a:pt x="261" y="7622"/>
                  </a:lnTo>
                  <a:cubicBezTo>
                    <a:pt x="386" y="7269"/>
                    <a:pt x="473" y="6914"/>
                    <a:pt x="608" y="6535"/>
                  </a:cubicBezTo>
                  <a:cubicBezTo>
                    <a:pt x="1125" y="4742"/>
                    <a:pt x="1611" y="3131"/>
                    <a:pt x="1946" y="1946"/>
                  </a:cubicBezTo>
                  <a:cubicBezTo>
                    <a:pt x="2098" y="1368"/>
                    <a:pt x="2219" y="912"/>
                    <a:pt x="2310" y="517"/>
                  </a:cubicBezTo>
                  <a:cubicBezTo>
                    <a:pt x="2371" y="365"/>
                    <a:pt x="2432" y="183"/>
                    <a:pt x="2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5458125" y="2363118"/>
              <a:ext cx="264450" cy="108075"/>
            </a:xfrm>
            <a:custGeom>
              <a:avLst/>
              <a:gdLst/>
              <a:ahLst/>
              <a:cxnLst/>
              <a:rect l="l" t="t" r="r" b="b"/>
              <a:pathLst>
                <a:path w="10578" h="4323" extrusionOk="0">
                  <a:moveTo>
                    <a:pt x="10541" y="1"/>
                  </a:moveTo>
                  <a:cubicBezTo>
                    <a:pt x="10397" y="1"/>
                    <a:pt x="8085" y="893"/>
                    <a:pt x="5259" y="2071"/>
                  </a:cubicBezTo>
                  <a:cubicBezTo>
                    <a:pt x="2371" y="3256"/>
                    <a:pt x="0" y="4259"/>
                    <a:pt x="31" y="4320"/>
                  </a:cubicBezTo>
                  <a:cubicBezTo>
                    <a:pt x="33" y="4322"/>
                    <a:pt x="37" y="4323"/>
                    <a:pt x="43" y="4323"/>
                  </a:cubicBezTo>
                  <a:cubicBezTo>
                    <a:pt x="236" y="4323"/>
                    <a:pt x="2521" y="3402"/>
                    <a:pt x="5350" y="2253"/>
                  </a:cubicBezTo>
                  <a:cubicBezTo>
                    <a:pt x="8237" y="1068"/>
                    <a:pt x="10578" y="34"/>
                    <a:pt x="10548" y="4"/>
                  </a:cubicBezTo>
                  <a:cubicBezTo>
                    <a:pt x="10548" y="2"/>
                    <a:pt x="10545" y="1"/>
                    <a:pt x="10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5667100" y="2123068"/>
              <a:ext cx="293325" cy="266000"/>
            </a:xfrm>
            <a:custGeom>
              <a:avLst/>
              <a:gdLst/>
              <a:ahLst/>
              <a:cxnLst/>
              <a:rect l="l" t="t" r="r" b="b"/>
              <a:pathLst>
                <a:path w="11733" h="10640" extrusionOk="0">
                  <a:moveTo>
                    <a:pt x="608" y="1"/>
                  </a:moveTo>
                  <a:cubicBezTo>
                    <a:pt x="274" y="1"/>
                    <a:pt x="0" y="305"/>
                    <a:pt x="91" y="639"/>
                  </a:cubicBezTo>
                  <a:lnTo>
                    <a:pt x="912" y="4682"/>
                  </a:lnTo>
                  <a:lnTo>
                    <a:pt x="2280" y="10031"/>
                  </a:lnTo>
                  <a:cubicBezTo>
                    <a:pt x="2341" y="10366"/>
                    <a:pt x="2645" y="10578"/>
                    <a:pt x="2979" y="10578"/>
                  </a:cubicBezTo>
                  <a:lnTo>
                    <a:pt x="9879" y="10639"/>
                  </a:lnTo>
                  <a:cubicBezTo>
                    <a:pt x="10243" y="10639"/>
                    <a:pt x="10547" y="10366"/>
                    <a:pt x="10608" y="10001"/>
                  </a:cubicBezTo>
                  <a:lnTo>
                    <a:pt x="11702" y="639"/>
                  </a:lnTo>
                  <a:cubicBezTo>
                    <a:pt x="11733" y="305"/>
                    <a:pt x="11490" y="31"/>
                    <a:pt x="11186" y="31"/>
                  </a:cubicBezTo>
                  <a:lnTo>
                    <a:pt x="60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5666325" y="2186918"/>
              <a:ext cx="284225" cy="164275"/>
            </a:xfrm>
            <a:custGeom>
              <a:avLst/>
              <a:gdLst/>
              <a:ahLst/>
              <a:cxnLst/>
              <a:rect l="l" t="t" r="r" b="b"/>
              <a:pathLst>
                <a:path w="11369" h="6571" extrusionOk="0">
                  <a:moveTo>
                    <a:pt x="1" y="0"/>
                  </a:moveTo>
                  <a:lnTo>
                    <a:pt x="92" y="2340"/>
                  </a:lnTo>
                  <a:lnTo>
                    <a:pt x="487" y="3404"/>
                  </a:lnTo>
                  <a:lnTo>
                    <a:pt x="426" y="4711"/>
                  </a:lnTo>
                  <a:cubicBezTo>
                    <a:pt x="396" y="5350"/>
                    <a:pt x="761" y="5927"/>
                    <a:pt x="1368" y="6170"/>
                  </a:cubicBezTo>
                  <a:lnTo>
                    <a:pt x="1733" y="6322"/>
                  </a:lnTo>
                  <a:cubicBezTo>
                    <a:pt x="2143" y="6486"/>
                    <a:pt x="2571" y="6571"/>
                    <a:pt x="2997" y="6571"/>
                  </a:cubicBezTo>
                  <a:cubicBezTo>
                    <a:pt x="3361" y="6571"/>
                    <a:pt x="3724" y="6509"/>
                    <a:pt x="4074" y="6383"/>
                  </a:cubicBezTo>
                  <a:cubicBezTo>
                    <a:pt x="4773" y="6170"/>
                    <a:pt x="5502" y="5897"/>
                    <a:pt x="5593" y="5897"/>
                  </a:cubicBezTo>
                  <a:cubicBezTo>
                    <a:pt x="6110" y="5836"/>
                    <a:pt x="6597" y="5684"/>
                    <a:pt x="7052" y="5502"/>
                  </a:cubicBezTo>
                  <a:cubicBezTo>
                    <a:pt x="7356" y="5350"/>
                    <a:pt x="10609" y="4499"/>
                    <a:pt x="10974" y="4347"/>
                  </a:cubicBezTo>
                  <a:cubicBezTo>
                    <a:pt x="11369" y="4195"/>
                    <a:pt x="11126" y="3830"/>
                    <a:pt x="10974" y="3587"/>
                  </a:cubicBezTo>
                  <a:cubicBezTo>
                    <a:pt x="10960" y="3560"/>
                    <a:pt x="10904" y="3549"/>
                    <a:pt x="10815" y="3549"/>
                  </a:cubicBezTo>
                  <a:cubicBezTo>
                    <a:pt x="10075" y="3549"/>
                    <a:pt x="7052" y="4347"/>
                    <a:pt x="7052" y="4347"/>
                  </a:cubicBezTo>
                  <a:cubicBezTo>
                    <a:pt x="7204" y="4012"/>
                    <a:pt x="9697" y="3070"/>
                    <a:pt x="10031" y="2857"/>
                  </a:cubicBezTo>
                  <a:cubicBezTo>
                    <a:pt x="10366" y="2614"/>
                    <a:pt x="10031" y="2280"/>
                    <a:pt x="9454" y="2128"/>
                  </a:cubicBezTo>
                  <a:cubicBezTo>
                    <a:pt x="9430" y="2121"/>
                    <a:pt x="9400" y="2118"/>
                    <a:pt x="9365" y="2118"/>
                  </a:cubicBezTo>
                  <a:cubicBezTo>
                    <a:pt x="8677" y="2118"/>
                    <a:pt x="5932" y="3313"/>
                    <a:pt x="5106" y="3313"/>
                  </a:cubicBezTo>
                  <a:cubicBezTo>
                    <a:pt x="5003" y="3313"/>
                    <a:pt x="4930" y="3294"/>
                    <a:pt x="4894" y="3252"/>
                  </a:cubicBezTo>
                  <a:cubicBezTo>
                    <a:pt x="4560" y="2888"/>
                    <a:pt x="6293" y="1733"/>
                    <a:pt x="6627" y="1368"/>
                  </a:cubicBezTo>
                  <a:cubicBezTo>
                    <a:pt x="6961" y="1003"/>
                    <a:pt x="6688" y="578"/>
                    <a:pt x="6353" y="365"/>
                  </a:cubicBezTo>
                  <a:cubicBezTo>
                    <a:pt x="6336" y="356"/>
                    <a:pt x="6316" y="351"/>
                    <a:pt x="6291" y="351"/>
                  </a:cubicBezTo>
                  <a:cubicBezTo>
                    <a:pt x="5832" y="351"/>
                    <a:pt x="4110" y="1897"/>
                    <a:pt x="3648" y="2128"/>
                  </a:cubicBezTo>
                  <a:cubicBezTo>
                    <a:pt x="3511" y="2187"/>
                    <a:pt x="3344" y="2214"/>
                    <a:pt x="3161" y="2214"/>
                  </a:cubicBezTo>
                  <a:cubicBezTo>
                    <a:pt x="2695" y="2214"/>
                    <a:pt x="2135" y="2042"/>
                    <a:pt x="1764" y="1824"/>
                  </a:cubicBezTo>
                  <a:cubicBezTo>
                    <a:pt x="1490" y="1672"/>
                    <a:pt x="1217" y="1155"/>
                    <a:pt x="1034" y="699"/>
                  </a:cubicBezTo>
                  <a:cubicBezTo>
                    <a:pt x="882" y="274"/>
                    <a:pt x="457" y="0"/>
                    <a:pt x="1"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5803100" y="2152718"/>
              <a:ext cx="22075" cy="18775"/>
            </a:xfrm>
            <a:custGeom>
              <a:avLst/>
              <a:gdLst/>
              <a:ahLst/>
              <a:cxnLst/>
              <a:rect l="l" t="t" r="r" b="b"/>
              <a:pathLst>
                <a:path w="883" h="751" extrusionOk="0">
                  <a:moveTo>
                    <a:pt x="518" y="0"/>
                  </a:moveTo>
                  <a:cubicBezTo>
                    <a:pt x="153" y="0"/>
                    <a:pt x="1" y="395"/>
                    <a:pt x="244" y="639"/>
                  </a:cubicBezTo>
                  <a:cubicBezTo>
                    <a:pt x="321" y="716"/>
                    <a:pt x="414" y="750"/>
                    <a:pt x="505" y="750"/>
                  </a:cubicBezTo>
                  <a:cubicBezTo>
                    <a:pt x="699" y="750"/>
                    <a:pt x="882" y="593"/>
                    <a:pt x="882" y="365"/>
                  </a:cubicBezTo>
                  <a:cubicBezTo>
                    <a:pt x="882" y="152"/>
                    <a:pt x="730" y="0"/>
                    <a:pt x="51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5895825" y="1998443"/>
              <a:ext cx="107925" cy="35750"/>
            </a:xfrm>
            <a:custGeom>
              <a:avLst/>
              <a:gdLst/>
              <a:ahLst/>
              <a:cxnLst/>
              <a:rect l="l" t="t" r="r" b="b"/>
              <a:pathLst>
                <a:path w="4317" h="1430" extrusionOk="0">
                  <a:moveTo>
                    <a:pt x="0" y="1"/>
                  </a:moveTo>
                  <a:lnTo>
                    <a:pt x="0" y="1429"/>
                  </a:lnTo>
                  <a:lnTo>
                    <a:pt x="4316" y="1429"/>
                  </a:lnTo>
                  <a:lnTo>
                    <a:pt x="43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5521950" y="2614718"/>
              <a:ext cx="119325" cy="38025"/>
            </a:xfrm>
            <a:custGeom>
              <a:avLst/>
              <a:gdLst/>
              <a:ahLst/>
              <a:cxnLst/>
              <a:rect l="l" t="t" r="r" b="b"/>
              <a:pathLst>
                <a:path w="4773" h="1521" extrusionOk="0">
                  <a:moveTo>
                    <a:pt x="213" y="1"/>
                  </a:moveTo>
                  <a:lnTo>
                    <a:pt x="1" y="1399"/>
                  </a:lnTo>
                  <a:lnTo>
                    <a:pt x="4621" y="1520"/>
                  </a:lnTo>
                  <a:lnTo>
                    <a:pt x="4773" y="183"/>
                  </a:lnTo>
                  <a:lnTo>
                    <a:pt x="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5667850" y="2617768"/>
              <a:ext cx="288775" cy="34225"/>
            </a:xfrm>
            <a:custGeom>
              <a:avLst/>
              <a:gdLst/>
              <a:ahLst/>
              <a:cxnLst/>
              <a:rect l="l" t="t" r="r" b="b"/>
              <a:pathLst>
                <a:path w="11551" h="1369" extrusionOk="0">
                  <a:moveTo>
                    <a:pt x="152" y="0"/>
                  </a:moveTo>
                  <a:lnTo>
                    <a:pt x="0" y="1277"/>
                  </a:lnTo>
                  <a:lnTo>
                    <a:pt x="11551" y="1368"/>
                  </a:lnTo>
                  <a:lnTo>
                    <a:pt x="11551" y="31"/>
                  </a:lnTo>
                  <a:lnTo>
                    <a:pt x="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5781825" y="2604843"/>
              <a:ext cx="99575" cy="60825"/>
            </a:xfrm>
            <a:custGeom>
              <a:avLst/>
              <a:gdLst/>
              <a:ahLst/>
              <a:cxnLst/>
              <a:rect l="l" t="t" r="r" b="b"/>
              <a:pathLst>
                <a:path w="3983" h="2433" extrusionOk="0">
                  <a:moveTo>
                    <a:pt x="3466" y="578"/>
                  </a:moveTo>
                  <a:lnTo>
                    <a:pt x="3466" y="1885"/>
                  </a:lnTo>
                  <a:lnTo>
                    <a:pt x="518" y="1885"/>
                  </a:lnTo>
                  <a:lnTo>
                    <a:pt x="518" y="578"/>
                  </a:lnTo>
                  <a:close/>
                  <a:moveTo>
                    <a:pt x="396" y="1"/>
                  </a:moveTo>
                  <a:cubicBezTo>
                    <a:pt x="183" y="1"/>
                    <a:pt x="1" y="213"/>
                    <a:pt x="31" y="457"/>
                  </a:cubicBezTo>
                  <a:lnTo>
                    <a:pt x="31" y="1976"/>
                  </a:lnTo>
                  <a:cubicBezTo>
                    <a:pt x="1" y="2219"/>
                    <a:pt x="183" y="2402"/>
                    <a:pt x="396" y="2432"/>
                  </a:cubicBezTo>
                  <a:lnTo>
                    <a:pt x="3588" y="2432"/>
                  </a:lnTo>
                  <a:cubicBezTo>
                    <a:pt x="3831" y="2402"/>
                    <a:pt x="3983" y="2219"/>
                    <a:pt x="3983" y="1976"/>
                  </a:cubicBezTo>
                  <a:lnTo>
                    <a:pt x="3983" y="457"/>
                  </a:lnTo>
                  <a:cubicBezTo>
                    <a:pt x="3983" y="213"/>
                    <a:pt x="3831" y="1"/>
                    <a:pt x="3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5981675" y="2617768"/>
              <a:ext cx="61575" cy="34975"/>
            </a:xfrm>
            <a:custGeom>
              <a:avLst/>
              <a:gdLst/>
              <a:ahLst/>
              <a:cxnLst/>
              <a:rect l="l" t="t" r="r" b="b"/>
              <a:pathLst>
                <a:path w="2463" h="1399" extrusionOk="0">
                  <a:moveTo>
                    <a:pt x="2463" y="0"/>
                  </a:moveTo>
                  <a:lnTo>
                    <a:pt x="1" y="31"/>
                  </a:lnTo>
                  <a:lnTo>
                    <a:pt x="1" y="1338"/>
                  </a:lnTo>
                  <a:lnTo>
                    <a:pt x="2433" y="1398"/>
                  </a:lnTo>
                  <a:lnTo>
                    <a:pt x="2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5376050" y="2686918"/>
              <a:ext cx="269775" cy="1648975"/>
            </a:xfrm>
            <a:custGeom>
              <a:avLst/>
              <a:gdLst/>
              <a:ahLst/>
              <a:cxnLst/>
              <a:rect l="l" t="t" r="r" b="b"/>
              <a:pathLst>
                <a:path w="10791" h="65959" extrusionOk="0">
                  <a:moveTo>
                    <a:pt x="10791" y="0"/>
                  </a:moveTo>
                  <a:cubicBezTo>
                    <a:pt x="10791" y="0"/>
                    <a:pt x="10761" y="61"/>
                    <a:pt x="10730" y="183"/>
                  </a:cubicBezTo>
                  <a:cubicBezTo>
                    <a:pt x="10730" y="304"/>
                    <a:pt x="10700" y="456"/>
                    <a:pt x="10669" y="669"/>
                  </a:cubicBezTo>
                  <a:cubicBezTo>
                    <a:pt x="10578" y="1125"/>
                    <a:pt x="10487" y="1763"/>
                    <a:pt x="10365" y="2614"/>
                  </a:cubicBezTo>
                  <a:cubicBezTo>
                    <a:pt x="10092" y="4286"/>
                    <a:pt x="9727" y="6687"/>
                    <a:pt x="9241" y="9666"/>
                  </a:cubicBezTo>
                  <a:cubicBezTo>
                    <a:pt x="8299" y="15654"/>
                    <a:pt x="6992" y="23922"/>
                    <a:pt x="5472" y="33010"/>
                  </a:cubicBezTo>
                  <a:cubicBezTo>
                    <a:pt x="3952" y="42098"/>
                    <a:pt x="2584" y="50335"/>
                    <a:pt x="1581" y="56293"/>
                  </a:cubicBezTo>
                  <a:cubicBezTo>
                    <a:pt x="1095" y="59272"/>
                    <a:pt x="700" y="61673"/>
                    <a:pt x="426" y="63375"/>
                  </a:cubicBezTo>
                  <a:cubicBezTo>
                    <a:pt x="274" y="64196"/>
                    <a:pt x="183" y="64834"/>
                    <a:pt x="92" y="65290"/>
                  </a:cubicBezTo>
                  <a:lnTo>
                    <a:pt x="31" y="65776"/>
                  </a:lnTo>
                  <a:cubicBezTo>
                    <a:pt x="1" y="65898"/>
                    <a:pt x="1" y="65959"/>
                    <a:pt x="1" y="65959"/>
                  </a:cubicBezTo>
                  <a:cubicBezTo>
                    <a:pt x="1" y="65959"/>
                    <a:pt x="31" y="65898"/>
                    <a:pt x="61" y="65776"/>
                  </a:cubicBezTo>
                  <a:cubicBezTo>
                    <a:pt x="92" y="65655"/>
                    <a:pt x="122" y="65472"/>
                    <a:pt x="153" y="65260"/>
                  </a:cubicBezTo>
                  <a:cubicBezTo>
                    <a:pt x="244" y="64834"/>
                    <a:pt x="365" y="64196"/>
                    <a:pt x="517" y="63375"/>
                  </a:cubicBezTo>
                  <a:cubicBezTo>
                    <a:pt x="791" y="61703"/>
                    <a:pt x="1216" y="59302"/>
                    <a:pt x="1763" y="56323"/>
                  </a:cubicBezTo>
                  <a:cubicBezTo>
                    <a:pt x="2797" y="50366"/>
                    <a:pt x="4195" y="42129"/>
                    <a:pt x="5685" y="33040"/>
                  </a:cubicBezTo>
                  <a:cubicBezTo>
                    <a:pt x="7204" y="23922"/>
                    <a:pt x="8511" y="15684"/>
                    <a:pt x="9393" y="9696"/>
                  </a:cubicBezTo>
                  <a:cubicBezTo>
                    <a:pt x="9849" y="6718"/>
                    <a:pt x="10213" y="4286"/>
                    <a:pt x="10457" y="2614"/>
                  </a:cubicBezTo>
                  <a:cubicBezTo>
                    <a:pt x="10578" y="1794"/>
                    <a:pt x="10639" y="1125"/>
                    <a:pt x="10700" y="699"/>
                  </a:cubicBezTo>
                  <a:cubicBezTo>
                    <a:pt x="10730" y="487"/>
                    <a:pt x="10791" y="304"/>
                    <a:pt x="10791" y="183"/>
                  </a:cubicBezTo>
                  <a:cubicBezTo>
                    <a:pt x="10791" y="122"/>
                    <a:pt x="10791" y="61"/>
                    <a:pt x="10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5917850" y="2688443"/>
              <a:ext cx="18275" cy="1654300"/>
            </a:xfrm>
            <a:custGeom>
              <a:avLst/>
              <a:gdLst/>
              <a:ahLst/>
              <a:cxnLst/>
              <a:rect l="l" t="t" r="r" b="b"/>
              <a:pathLst>
                <a:path w="731" h="66172" extrusionOk="0">
                  <a:moveTo>
                    <a:pt x="700" y="0"/>
                  </a:moveTo>
                  <a:lnTo>
                    <a:pt x="700" y="0"/>
                  </a:lnTo>
                  <a:cubicBezTo>
                    <a:pt x="639" y="0"/>
                    <a:pt x="457" y="14833"/>
                    <a:pt x="274" y="33070"/>
                  </a:cubicBezTo>
                  <a:cubicBezTo>
                    <a:pt x="122" y="51338"/>
                    <a:pt x="1" y="66171"/>
                    <a:pt x="61" y="66171"/>
                  </a:cubicBezTo>
                  <a:cubicBezTo>
                    <a:pt x="122" y="66171"/>
                    <a:pt x="305" y="51338"/>
                    <a:pt x="487" y="33070"/>
                  </a:cubicBezTo>
                  <a:cubicBezTo>
                    <a:pt x="639" y="14833"/>
                    <a:pt x="730"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5756750" y="4346518"/>
              <a:ext cx="257625" cy="4575"/>
            </a:xfrm>
            <a:custGeom>
              <a:avLst/>
              <a:gdLst/>
              <a:ahLst/>
              <a:cxnLst/>
              <a:rect l="l" t="t" r="r" b="b"/>
              <a:pathLst>
                <a:path w="10305" h="183" extrusionOk="0">
                  <a:moveTo>
                    <a:pt x="5138" y="0"/>
                  </a:moveTo>
                  <a:cubicBezTo>
                    <a:pt x="2311" y="0"/>
                    <a:pt x="1" y="31"/>
                    <a:pt x="1" y="91"/>
                  </a:cubicBezTo>
                  <a:cubicBezTo>
                    <a:pt x="1" y="152"/>
                    <a:pt x="2280" y="183"/>
                    <a:pt x="5138" y="183"/>
                  </a:cubicBezTo>
                  <a:cubicBezTo>
                    <a:pt x="7995" y="183"/>
                    <a:pt x="10305" y="152"/>
                    <a:pt x="10305" y="91"/>
                  </a:cubicBezTo>
                  <a:cubicBezTo>
                    <a:pt x="10305" y="31"/>
                    <a:pt x="7995" y="0"/>
                    <a:pt x="5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5257500" y="4337393"/>
              <a:ext cx="263725" cy="6875"/>
            </a:xfrm>
            <a:custGeom>
              <a:avLst/>
              <a:gdLst/>
              <a:ahLst/>
              <a:cxnLst/>
              <a:rect l="l" t="t" r="r" b="b"/>
              <a:pathLst>
                <a:path w="10549" h="275" extrusionOk="0">
                  <a:moveTo>
                    <a:pt x="8998" y="0"/>
                  </a:moveTo>
                  <a:cubicBezTo>
                    <a:pt x="8025" y="0"/>
                    <a:pt x="6718" y="0"/>
                    <a:pt x="5259" y="31"/>
                  </a:cubicBezTo>
                  <a:lnTo>
                    <a:pt x="1551" y="122"/>
                  </a:lnTo>
                  <a:lnTo>
                    <a:pt x="396" y="152"/>
                  </a:lnTo>
                  <a:cubicBezTo>
                    <a:pt x="274" y="152"/>
                    <a:pt x="122" y="183"/>
                    <a:pt x="1" y="213"/>
                  </a:cubicBezTo>
                  <a:cubicBezTo>
                    <a:pt x="122" y="244"/>
                    <a:pt x="274" y="244"/>
                    <a:pt x="396" y="244"/>
                  </a:cubicBezTo>
                  <a:cubicBezTo>
                    <a:pt x="670" y="274"/>
                    <a:pt x="1065" y="274"/>
                    <a:pt x="1551" y="274"/>
                  </a:cubicBezTo>
                  <a:cubicBezTo>
                    <a:pt x="2493" y="274"/>
                    <a:pt x="3831" y="274"/>
                    <a:pt x="5259" y="244"/>
                  </a:cubicBezTo>
                  <a:lnTo>
                    <a:pt x="8998" y="152"/>
                  </a:lnTo>
                  <a:lnTo>
                    <a:pt x="10153" y="92"/>
                  </a:lnTo>
                  <a:cubicBezTo>
                    <a:pt x="10275" y="92"/>
                    <a:pt x="10427" y="92"/>
                    <a:pt x="10548" y="61"/>
                  </a:cubicBezTo>
                  <a:cubicBezTo>
                    <a:pt x="10427" y="31"/>
                    <a:pt x="10275" y="31"/>
                    <a:pt x="10123" y="31"/>
                  </a:cubicBezTo>
                  <a:cubicBezTo>
                    <a:pt x="9849" y="0"/>
                    <a:pt x="9484" y="0"/>
                    <a:pt x="8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252200" y="1983243"/>
              <a:ext cx="6100" cy="95025"/>
            </a:xfrm>
            <a:custGeom>
              <a:avLst/>
              <a:gdLst/>
              <a:ahLst/>
              <a:cxnLst/>
              <a:rect l="l" t="t" r="r" b="b"/>
              <a:pathLst>
                <a:path w="244" h="3801" extrusionOk="0">
                  <a:moveTo>
                    <a:pt x="122" y="1"/>
                  </a:moveTo>
                  <a:cubicBezTo>
                    <a:pt x="31" y="639"/>
                    <a:pt x="1" y="1278"/>
                    <a:pt x="31" y="1916"/>
                  </a:cubicBezTo>
                  <a:cubicBezTo>
                    <a:pt x="1" y="2554"/>
                    <a:pt x="31" y="3193"/>
                    <a:pt x="122" y="3800"/>
                  </a:cubicBezTo>
                  <a:cubicBezTo>
                    <a:pt x="214" y="3193"/>
                    <a:pt x="244" y="2554"/>
                    <a:pt x="214" y="1916"/>
                  </a:cubicBezTo>
                  <a:cubicBezTo>
                    <a:pt x="244" y="1278"/>
                    <a:pt x="214" y="639"/>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6254475" y="1983243"/>
              <a:ext cx="34225" cy="101100"/>
            </a:xfrm>
            <a:custGeom>
              <a:avLst/>
              <a:gdLst/>
              <a:ahLst/>
              <a:cxnLst/>
              <a:rect l="l" t="t" r="r" b="b"/>
              <a:pathLst>
                <a:path w="1369" h="4044" extrusionOk="0">
                  <a:moveTo>
                    <a:pt x="1" y="1"/>
                  </a:moveTo>
                  <a:cubicBezTo>
                    <a:pt x="62" y="700"/>
                    <a:pt x="244" y="1399"/>
                    <a:pt x="518" y="2068"/>
                  </a:cubicBezTo>
                  <a:cubicBezTo>
                    <a:pt x="730" y="2767"/>
                    <a:pt x="1004" y="3436"/>
                    <a:pt x="1369" y="4044"/>
                  </a:cubicBezTo>
                  <a:cubicBezTo>
                    <a:pt x="1186" y="3375"/>
                    <a:pt x="974" y="2676"/>
                    <a:pt x="700" y="2007"/>
                  </a:cubicBezTo>
                  <a:cubicBezTo>
                    <a:pt x="518" y="1338"/>
                    <a:pt x="275" y="67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38"/>
          <p:cNvSpPr txBox="1">
            <a:spLocks noGrp="1"/>
          </p:cNvSpPr>
          <p:nvPr>
            <p:ph type="title"/>
          </p:nvPr>
        </p:nvSpPr>
        <p:spPr>
          <a:xfrm>
            <a:off x="559138" y="465525"/>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Mentor will …. </a:t>
            </a:r>
            <a:endParaRPr/>
          </a:p>
        </p:txBody>
      </p:sp>
      <p:sp>
        <p:nvSpPr>
          <p:cNvPr id="1078" name="Google Shape;1078;p38"/>
          <p:cNvSpPr/>
          <p:nvPr/>
        </p:nvSpPr>
        <p:spPr>
          <a:xfrm>
            <a:off x="4379018" y="3218675"/>
            <a:ext cx="64227" cy="107063"/>
          </a:xfrm>
          <a:custGeom>
            <a:avLst/>
            <a:gdLst/>
            <a:ahLst/>
            <a:cxnLst/>
            <a:rect l="l" t="t" r="r" b="b"/>
            <a:pathLst>
              <a:path w="3303" h="5523" extrusionOk="0">
                <a:moveTo>
                  <a:pt x="2773" y="1"/>
                </a:moveTo>
                <a:cubicBezTo>
                  <a:pt x="2711" y="1"/>
                  <a:pt x="2653" y="9"/>
                  <a:pt x="2602" y="26"/>
                </a:cubicBezTo>
                <a:cubicBezTo>
                  <a:pt x="2236" y="93"/>
                  <a:pt x="1902" y="226"/>
                  <a:pt x="1602" y="393"/>
                </a:cubicBezTo>
                <a:cubicBezTo>
                  <a:pt x="1135" y="660"/>
                  <a:pt x="734" y="1027"/>
                  <a:pt x="468" y="1494"/>
                </a:cubicBezTo>
                <a:cubicBezTo>
                  <a:pt x="134" y="2094"/>
                  <a:pt x="1" y="2728"/>
                  <a:pt x="67" y="3395"/>
                </a:cubicBezTo>
                <a:cubicBezTo>
                  <a:pt x="134" y="4062"/>
                  <a:pt x="434" y="4696"/>
                  <a:pt x="935" y="5130"/>
                </a:cubicBezTo>
                <a:cubicBezTo>
                  <a:pt x="1232" y="5381"/>
                  <a:pt x="1607" y="5523"/>
                  <a:pt x="1986" y="5523"/>
                </a:cubicBezTo>
                <a:cubicBezTo>
                  <a:pt x="2160" y="5523"/>
                  <a:pt x="2334" y="5493"/>
                  <a:pt x="2502" y="5430"/>
                </a:cubicBezTo>
                <a:cubicBezTo>
                  <a:pt x="2836" y="5296"/>
                  <a:pt x="3103" y="4996"/>
                  <a:pt x="3236" y="4663"/>
                </a:cubicBezTo>
                <a:cubicBezTo>
                  <a:pt x="3303" y="4396"/>
                  <a:pt x="3236" y="4262"/>
                  <a:pt x="3236" y="4262"/>
                </a:cubicBezTo>
                <a:cubicBezTo>
                  <a:pt x="3203" y="4262"/>
                  <a:pt x="3203" y="4396"/>
                  <a:pt x="3136" y="4629"/>
                </a:cubicBezTo>
                <a:cubicBezTo>
                  <a:pt x="3003" y="4929"/>
                  <a:pt x="2736" y="5163"/>
                  <a:pt x="2436" y="5263"/>
                </a:cubicBezTo>
                <a:cubicBezTo>
                  <a:pt x="2315" y="5298"/>
                  <a:pt x="2192" y="5314"/>
                  <a:pt x="2070" y="5314"/>
                </a:cubicBezTo>
                <a:cubicBezTo>
                  <a:pt x="1719" y="5314"/>
                  <a:pt x="1374" y="5177"/>
                  <a:pt x="1101" y="4929"/>
                </a:cubicBezTo>
                <a:cubicBezTo>
                  <a:pt x="668" y="4529"/>
                  <a:pt x="401" y="3962"/>
                  <a:pt x="368" y="3362"/>
                </a:cubicBezTo>
                <a:cubicBezTo>
                  <a:pt x="201" y="2261"/>
                  <a:pt x="734" y="1160"/>
                  <a:pt x="1702" y="560"/>
                </a:cubicBezTo>
                <a:cubicBezTo>
                  <a:pt x="2102" y="326"/>
                  <a:pt x="2536" y="159"/>
                  <a:pt x="2969" y="26"/>
                </a:cubicBezTo>
                <a:cubicBezTo>
                  <a:pt x="2903" y="9"/>
                  <a:pt x="2836" y="1"/>
                  <a:pt x="2773"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38"/>
          <p:cNvGrpSpPr/>
          <p:nvPr/>
        </p:nvGrpSpPr>
        <p:grpSpPr>
          <a:xfrm>
            <a:off x="6724996" y="2"/>
            <a:ext cx="2318645" cy="2517980"/>
            <a:chOff x="2879558" y="1266993"/>
            <a:chExt cx="3384883" cy="3337283"/>
          </a:xfrm>
        </p:grpSpPr>
        <p:grpSp>
          <p:nvGrpSpPr>
            <p:cNvPr id="1080" name="Google Shape;1080;p38"/>
            <p:cNvGrpSpPr/>
            <p:nvPr/>
          </p:nvGrpSpPr>
          <p:grpSpPr>
            <a:xfrm>
              <a:off x="3045609" y="1643532"/>
              <a:ext cx="812101" cy="799903"/>
              <a:chOff x="2856688" y="1795932"/>
              <a:chExt cx="812101" cy="799903"/>
            </a:xfrm>
          </p:grpSpPr>
          <p:sp>
            <p:nvSpPr>
              <p:cNvPr id="1081" name="Google Shape;1081;p38"/>
              <p:cNvSpPr/>
              <p:nvPr/>
            </p:nvSpPr>
            <p:spPr>
              <a:xfrm>
                <a:off x="2856688" y="1827627"/>
                <a:ext cx="760863" cy="768208"/>
              </a:xfrm>
              <a:custGeom>
                <a:avLst/>
                <a:gdLst/>
                <a:ahLst/>
                <a:cxnLst/>
                <a:rect l="l" t="t" r="r" b="b"/>
                <a:pathLst>
                  <a:path w="39129" h="39629" extrusionOk="0">
                    <a:moveTo>
                      <a:pt x="6105" y="0"/>
                    </a:moveTo>
                    <a:lnTo>
                      <a:pt x="0" y="29388"/>
                    </a:lnTo>
                    <a:lnTo>
                      <a:pt x="10208" y="35726"/>
                    </a:lnTo>
                    <a:lnTo>
                      <a:pt x="32524" y="39629"/>
                    </a:lnTo>
                    <a:lnTo>
                      <a:pt x="39128" y="6472"/>
                    </a:lnTo>
                    <a:lnTo>
                      <a:pt x="6105"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856688" y="2366917"/>
                <a:ext cx="198495" cy="152618"/>
              </a:xfrm>
              <a:custGeom>
                <a:avLst/>
                <a:gdLst/>
                <a:ahLst/>
                <a:cxnLst/>
                <a:rect l="l" t="t" r="r" b="b"/>
                <a:pathLst>
                  <a:path w="10208" h="7873" extrusionOk="0">
                    <a:moveTo>
                      <a:pt x="4170" y="0"/>
                    </a:moveTo>
                    <a:lnTo>
                      <a:pt x="0" y="1568"/>
                    </a:lnTo>
                    <a:cubicBezTo>
                      <a:pt x="0" y="1568"/>
                      <a:pt x="1501" y="4036"/>
                      <a:pt x="3670" y="5337"/>
                    </a:cubicBezTo>
                    <a:cubicBezTo>
                      <a:pt x="5671" y="6572"/>
                      <a:pt x="7873" y="7439"/>
                      <a:pt x="10208" y="7872"/>
                    </a:cubicBezTo>
                    <a:cubicBezTo>
                      <a:pt x="10208" y="7872"/>
                      <a:pt x="5338" y="5471"/>
                      <a:pt x="4170"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2885234" y="1795932"/>
                <a:ext cx="320434" cy="153917"/>
              </a:xfrm>
              <a:custGeom>
                <a:avLst/>
                <a:gdLst/>
                <a:ahLst/>
                <a:cxnLst/>
                <a:rect l="l" t="t" r="r" b="b"/>
                <a:pathLst>
                  <a:path w="16479" h="7940" extrusionOk="0">
                    <a:moveTo>
                      <a:pt x="15511" y="1"/>
                    </a:moveTo>
                    <a:lnTo>
                      <a:pt x="0" y="4504"/>
                    </a:lnTo>
                    <a:lnTo>
                      <a:pt x="1234" y="7940"/>
                    </a:lnTo>
                    <a:lnTo>
                      <a:pt x="16479" y="3203"/>
                    </a:lnTo>
                    <a:lnTo>
                      <a:pt x="15511" y="1"/>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3424891" y="1863838"/>
                <a:ext cx="243899" cy="289050"/>
              </a:xfrm>
              <a:custGeom>
                <a:avLst/>
                <a:gdLst/>
                <a:ahLst/>
                <a:cxnLst/>
                <a:rect l="l" t="t" r="r" b="b"/>
                <a:pathLst>
                  <a:path w="12543" h="14911" extrusionOk="0">
                    <a:moveTo>
                      <a:pt x="2635" y="0"/>
                    </a:moveTo>
                    <a:lnTo>
                      <a:pt x="0" y="2068"/>
                    </a:lnTo>
                    <a:lnTo>
                      <a:pt x="9774" y="14911"/>
                    </a:lnTo>
                    <a:lnTo>
                      <a:pt x="12543" y="12543"/>
                    </a:lnTo>
                    <a:lnTo>
                      <a:pt x="2635" y="0"/>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3016896" y="2047414"/>
                <a:ext cx="489081" cy="95142"/>
              </a:xfrm>
              <a:custGeom>
                <a:avLst/>
                <a:gdLst/>
                <a:ahLst/>
                <a:cxnLst/>
                <a:rect l="l" t="t" r="r" b="b"/>
                <a:pathLst>
                  <a:path w="25152" h="4908" extrusionOk="0">
                    <a:moveTo>
                      <a:pt x="50" y="1"/>
                    </a:moveTo>
                    <a:cubicBezTo>
                      <a:pt x="39" y="1"/>
                      <a:pt x="34" y="2"/>
                      <a:pt x="34" y="4"/>
                    </a:cubicBezTo>
                    <a:cubicBezTo>
                      <a:pt x="1" y="37"/>
                      <a:pt x="5638" y="1205"/>
                      <a:pt x="12576" y="2539"/>
                    </a:cubicBezTo>
                    <a:cubicBezTo>
                      <a:pt x="19373" y="3885"/>
                      <a:pt x="24973" y="4908"/>
                      <a:pt x="25148" y="4908"/>
                    </a:cubicBezTo>
                    <a:cubicBezTo>
                      <a:pt x="25150" y="4908"/>
                      <a:pt x="25152" y="4908"/>
                      <a:pt x="25152" y="4907"/>
                    </a:cubicBezTo>
                    <a:cubicBezTo>
                      <a:pt x="25152" y="4840"/>
                      <a:pt x="19548" y="3706"/>
                      <a:pt x="12610" y="2339"/>
                    </a:cubicBezTo>
                    <a:cubicBezTo>
                      <a:pt x="5884" y="1013"/>
                      <a:pt x="381" y="1"/>
                      <a:pt x="50"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2997431" y="2134646"/>
                <a:ext cx="489100" cy="95258"/>
              </a:xfrm>
              <a:custGeom>
                <a:avLst/>
                <a:gdLst/>
                <a:ahLst/>
                <a:cxnLst/>
                <a:rect l="l" t="t" r="r" b="b"/>
                <a:pathLst>
                  <a:path w="25153" h="4914" extrusionOk="0">
                    <a:moveTo>
                      <a:pt x="70" y="0"/>
                    </a:moveTo>
                    <a:cubicBezTo>
                      <a:pt x="48" y="0"/>
                      <a:pt x="36" y="3"/>
                      <a:pt x="34" y="7"/>
                    </a:cubicBezTo>
                    <a:cubicBezTo>
                      <a:pt x="1" y="74"/>
                      <a:pt x="5638" y="1208"/>
                      <a:pt x="12577" y="2542"/>
                    </a:cubicBezTo>
                    <a:cubicBezTo>
                      <a:pt x="19308" y="3869"/>
                      <a:pt x="24816" y="4913"/>
                      <a:pt x="25137" y="4913"/>
                    </a:cubicBezTo>
                    <a:cubicBezTo>
                      <a:pt x="25147" y="4913"/>
                      <a:pt x="25152" y="4912"/>
                      <a:pt x="25152" y="4910"/>
                    </a:cubicBezTo>
                    <a:cubicBezTo>
                      <a:pt x="25152" y="4844"/>
                      <a:pt x="19548" y="3710"/>
                      <a:pt x="12610" y="2342"/>
                    </a:cubicBezTo>
                    <a:cubicBezTo>
                      <a:pt x="5974" y="1034"/>
                      <a:pt x="558" y="0"/>
                      <a:pt x="70"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2985123" y="2212962"/>
                <a:ext cx="489081" cy="95180"/>
              </a:xfrm>
              <a:custGeom>
                <a:avLst/>
                <a:gdLst/>
                <a:ahLst/>
                <a:cxnLst/>
                <a:rect l="l" t="t" r="r" b="b"/>
                <a:pathLst>
                  <a:path w="25152" h="4910" extrusionOk="0">
                    <a:moveTo>
                      <a:pt x="48" y="0"/>
                    </a:moveTo>
                    <a:cubicBezTo>
                      <a:pt x="38" y="0"/>
                      <a:pt x="33" y="1"/>
                      <a:pt x="33" y="3"/>
                    </a:cubicBezTo>
                    <a:cubicBezTo>
                      <a:pt x="0" y="70"/>
                      <a:pt x="5637" y="1204"/>
                      <a:pt x="12542" y="2572"/>
                    </a:cubicBezTo>
                    <a:cubicBezTo>
                      <a:pt x="19274" y="3866"/>
                      <a:pt x="24781" y="4910"/>
                      <a:pt x="25103" y="4910"/>
                    </a:cubicBezTo>
                    <a:cubicBezTo>
                      <a:pt x="25113" y="4910"/>
                      <a:pt x="25118" y="4909"/>
                      <a:pt x="25118" y="4907"/>
                    </a:cubicBezTo>
                    <a:cubicBezTo>
                      <a:pt x="25151" y="4840"/>
                      <a:pt x="19547" y="3706"/>
                      <a:pt x="12609" y="2338"/>
                    </a:cubicBezTo>
                    <a:cubicBezTo>
                      <a:pt x="5877" y="1044"/>
                      <a:pt x="370" y="0"/>
                      <a:pt x="48"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2970189" y="2287962"/>
                <a:ext cx="488439" cy="95142"/>
              </a:xfrm>
              <a:custGeom>
                <a:avLst/>
                <a:gdLst/>
                <a:ahLst/>
                <a:cxnLst/>
                <a:rect l="l" t="t" r="r" b="b"/>
                <a:pathLst>
                  <a:path w="25119" h="4908" extrusionOk="0">
                    <a:moveTo>
                      <a:pt x="19" y="1"/>
                    </a:moveTo>
                    <a:cubicBezTo>
                      <a:pt x="8" y="1"/>
                      <a:pt x="2" y="2"/>
                      <a:pt x="1" y="4"/>
                    </a:cubicBezTo>
                    <a:cubicBezTo>
                      <a:pt x="1" y="37"/>
                      <a:pt x="5605" y="1204"/>
                      <a:pt x="12543" y="2539"/>
                    </a:cubicBezTo>
                    <a:cubicBezTo>
                      <a:pt x="19372" y="3885"/>
                      <a:pt x="24941" y="4908"/>
                      <a:pt x="25115" y="4908"/>
                    </a:cubicBezTo>
                    <a:cubicBezTo>
                      <a:pt x="25117" y="4908"/>
                      <a:pt x="25119" y="4908"/>
                      <a:pt x="25119" y="4907"/>
                    </a:cubicBezTo>
                    <a:cubicBezTo>
                      <a:pt x="25119" y="4840"/>
                      <a:pt x="19515" y="3706"/>
                      <a:pt x="12577" y="2339"/>
                    </a:cubicBezTo>
                    <a:cubicBezTo>
                      <a:pt x="5851" y="1013"/>
                      <a:pt x="379" y="1"/>
                      <a:pt x="19"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4064911" y="1266993"/>
              <a:ext cx="945727" cy="858407"/>
              <a:chOff x="3799790" y="1266993"/>
              <a:chExt cx="945727" cy="858407"/>
            </a:xfrm>
          </p:grpSpPr>
          <p:sp>
            <p:nvSpPr>
              <p:cNvPr id="1090" name="Google Shape;1090;p38"/>
              <p:cNvSpPr/>
              <p:nvPr/>
            </p:nvSpPr>
            <p:spPr>
              <a:xfrm>
                <a:off x="3853634" y="1274747"/>
                <a:ext cx="891884" cy="829000"/>
              </a:xfrm>
              <a:custGeom>
                <a:avLst/>
                <a:gdLst/>
                <a:ahLst/>
                <a:cxnLst/>
                <a:rect l="l" t="t" r="r" b="b"/>
                <a:pathLst>
                  <a:path w="45867" h="42765" extrusionOk="0">
                    <a:moveTo>
                      <a:pt x="34258" y="1"/>
                    </a:moveTo>
                    <a:lnTo>
                      <a:pt x="0" y="11642"/>
                    </a:lnTo>
                    <a:lnTo>
                      <a:pt x="10074" y="42298"/>
                    </a:lnTo>
                    <a:lnTo>
                      <a:pt x="22983" y="42765"/>
                    </a:lnTo>
                    <a:lnTo>
                      <a:pt x="45866" y="34459"/>
                    </a:lnTo>
                    <a:lnTo>
                      <a:pt x="3425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4049523" y="2023551"/>
                <a:ext cx="251035" cy="101849"/>
              </a:xfrm>
              <a:custGeom>
                <a:avLst/>
                <a:gdLst/>
                <a:ahLst/>
                <a:cxnLst/>
                <a:rect l="l" t="t" r="r" b="b"/>
                <a:pathLst>
                  <a:path w="12910" h="5254" extrusionOk="0">
                    <a:moveTo>
                      <a:pt x="3036" y="0"/>
                    </a:moveTo>
                    <a:cubicBezTo>
                      <a:pt x="2171" y="1729"/>
                      <a:pt x="1307" y="3744"/>
                      <a:pt x="258" y="3744"/>
                    </a:cubicBezTo>
                    <a:cubicBezTo>
                      <a:pt x="173" y="3744"/>
                      <a:pt x="87" y="3730"/>
                      <a:pt x="0" y="3703"/>
                    </a:cubicBezTo>
                    <a:lnTo>
                      <a:pt x="0" y="3703"/>
                    </a:lnTo>
                    <a:cubicBezTo>
                      <a:pt x="0" y="3703"/>
                      <a:pt x="2702" y="5171"/>
                      <a:pt x="5437" y="5238"/>
                    </a:cubicBezTo>
                    <a:cubicBezTo>
                      <a:pt x="5709" y="5248"/>
                      <a:pt x="5981" y="5254"/>
                      <a:pt x="6252" y="5254"/>
                    </a:cubicBezTo>
                    <a:cubicBezTo>
                      <a:pt x="8514" y="5254"/>
                      <a:pt x="10765" y="4881"/>
                      <a:pt x="12909" y="4137"/>
                    </a:cubicBezTo>
                    <a:lnTo>
                      <a:pt x="12909" y="4137"/>
                    </a:lnTo>
                    <a:cubicBezTo>
                      <a:pt x="12909" y="4137"/>
                      <a:pt x="12811" y="4142"/>
                      <a:pt x="12631" y="4142"/>
                    </a:cubicBezTo>
                    <a:cubicBezTo>
                      <a:pt x="11424" y="4142"/>
                      <a:pt x="6548" y="3890"/>
                      <a:pt x="30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799790" y="1358161"/>
                <a:ext cx="285414" cy="291667"/>
              </a:xfrm>
              <a:custGeom>
                <a:avLst/>
                <a:gdLst/>
                <a:ahLst/>
                <a:cxnLst/>
                <a:rect l="l" t="t" r="r" b="b"/>
                <a:pathLst>
                  <a:path w="14678" h="15046" extrusionOk="0">
                    <a:moveTo>
                      <a:pt x="12043" y="1"/>
                    </a:moveTo>
                    <a:lnTo>
                      <a:pt x="1" y="12510"/>
                    </a:lnTo>
                    <a:lnTo>
                      <a:pt x="3003" y="15045"/>
                    </a:lnTo>
                    <a:lnTo>
                      <a:pt x="14678" y="2469"/>
                    </a:lnTo>
                    <a:lnTo>
                      <a:pt x="120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4314150" y="1266993"/>
                <a:ext cx="336010" cy="195304"/>
              </a:xfrm>
              <a:custGeom>
                <a:avLst/>
                <a:gdLst/>
                <a:ahLst/>
                <a:cxnLst/>
                <a:rect l="l" t="t" r="r" b="b"/>
                <a:pathLst>
                  <a:path w="17280" h="10075" extrusionOk="0">
                    <a:moveTo>
                      <a:pt x="1369" y="1"/>
                    </a:moveTo>
                    <a:lnTo>
                      <a:pt x="1" y="3336"/>
                    </a:lnTo>
                    <a:lnTo>
                      <a:pt x="15979" y="10074"/>
                    </a:lnTo>
                    <a:lnTo>
                      <a:pt x="17280" y="6405"/>
                    </a:lnTo>
                    <a:lnTo>
                      <a:pt x="13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4010594" y="1510759"/>
                <a:ext cx="506601" cy="172061"/>
              </a:xfrm>
              <a:custGeom>
                <a:avLst/>
                <a:gdLst/>
                <a:ahLst/>
                <a:cxnLst/>
                <a:rect l="l" t="t" r="r" b="b"/>
                <a:pathLst>
                  <a:path w="26053" h="8876" extrusionOk="0">
                    <a:moveTo>
                      <a:pt x="26051" y="1"/>
                    </a:moveTo>
                    <a:cubicBezTo>
                      <a:pt x="25953" y="1"/>
                      <a:pt x="20121" y="1923"/>
                      <a:pt x="13010" y="4338"/>
                    </a:cubicBezTo>
                    <a:cubicBezTo>
                      <a:pt x="5805" y="6773"/>
                      <a:pt x="1" y="8808"/>
                      <a:pt x="34" y="8874"/>
                    </a:cubicBezTo>
                    <a:cubicBezTo>
                      <a:pt x="34" y="8875"/>
                      <a:pt x="36" y="8876"/>
                      <a:pt x="39" y="8876"/>
                    </a:cubicBezTo>
                    <a:cubicBezTo>
                      <a:pt x="231" y="8876"/>
                      <a:pt x="6025" y="6965"/>
                      <a:pt x="13077" y="4538"/>
                    </a:cubicBezTo>
                    <a:cubicBezTo>
                      <a:pt x="20282" y="2103"/>
                      <a:pt x="26053" y="68"/>
                      <a:pt x="26053" y="1"/>
                    </a:cubicBezTo>
                    <a:cubicBezTo>
                      <a:pt x="26053" y="1"/>
                      <a:pt x="26052" y="1"/>
                      <a:pt x="2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4039139" y="1602586"/>
                <a:ext cx="507242" cy="172042"/>
              </a:xfrm>
              <a:custGeom>
                <a:avLst/>
                <a:gdLst/>
                <a:ahLst/>
                <a:cxnLst/>
                <a:rect l="l" t="t" r="r" b="b"/>
                <a:pathLst>
                  <a:path w="26086" h="8875" extrusionOk="0">
                    <a:moveTo>
                      <a:pt x="26084" y="1"/>
                    </a:moveTo>
                    <a:cubicBezTo>
                      <a:pt x="25984" y="1"/>
                      <a:pt x="20153" y="1890"/>
                      <a:pt x="13010" y="4337"/>
                    </a:cubicBezTo>
                    <a:cubicBezTo>
                      <a:pt x="5838" y="6772"/>
                      <a:pt x="0" y="8807"/>
                      <a:pt x="34" y="8874"/>
                    </a:cubicBezTo>
                    <a:cubicBezTo>
                      <a:pt x="34" y="8874"/>
                      <a:pt x="34" y="8874"/>
                      <a:pt x="35" y="8874"/>
                    </a:cubicBezTo>
                    <a:cubicBezTo>
                      <a:pt x="135" y="8874"/>
                      <a:pt x="5967" y="6985"/>
                      <a:pt x="13076" y="4538"/>
                    </a:cubicBezTo>
                    <a:cubicBezTo>
                      <a:pt x="20282" y="2102"/>
                      <a:pt x="26086" y="68"/>
                      <a:pt x="26086" y="1"/>
                    </a:cubicBezTo>
                    <a:cubicBezTo>
                      <a:pt x="26086" y="1"/>
                      <a:pt x="26085" y="1"/>
                      <a:pt x="26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4069629" y="1682743"/>
                <a:ext cx="507242" cy="171441"/>
              </a:xfrm>
              <a:custGeom>
                <a:avLst/>
                <a:gdLst/>
                <a:ahLst/>
                <a:cxnLst/>
                <a:rect l="l" t="t" r="r" b="b"/>
                <a:pathLst>
                  <a:path w="26086" h="8844" extrusionOk="0">
                    <a:moveTo>
                      <a:pt x="26079" y="1"/>
                    </a:moveTo>
                    <a:cubicBezTo>
                      <a:pt x="25856" y="1"/>
                      <a:pt x="20094" y="1911"/>
                      <a:pt x="13010" y="4305"/>
                    </a:cubicBezTo>
                    <a:cubicBezTo>
                      <a:pt x="5838" y="6774"/>
                      <a:pt x="0" y="8775"/>
                      <a:pt x="34" y="8842"/>
                    </a:cubicBezTo>
                    <a:cubicBezTo>
                      <a:pt x="34" y="8843"/>
                      <a:pt x="36" y="8844"/>
                      <a:pt x="40" y="8844"/>
                    </a:cubicBezTo>
                    <a:cubicBezTo>
                      <a:pt x="263" y="8844"/>
                      <a:pt x="6025" y="6932"/>
                      <a:pt x="13076" y="4505"/>
                    </a:cubicBezTo>
                    <a:cubicBezTo>
                      <a:pt x="20281" y="2070"/>
                      <a:pt x="26086" y="36"/>
                      <a:pt x="26086" y="2"/>
                    </a:cubicBezTo>
                    <a:cubicBezTo>
                      <a:pt x="26085" y="1"/>
                      <a:pt x="26083" y="1"/>
                      <a:pt x="26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4096210" y="1760341"/>
                <a:ext cx="506601" cy="172061"/>
              </a:xfrm>
              <a:custGeom>
                <a:avLst/>
                <a:gdLst/>
                <a:ahLst/>
                <a:cxnLst/>
                <a:rect l="l" t="t" r="r" b="b"/>
                <a:pathLst>
                  <a:path w="26053" h="8876" extrusionOk="0">
                    <a:moveTo>
                      <a:pt x="26046" y="0"/>
                    </a:moveTo>
                    <a:cubicBezTo>
                      <a:pt x="25823" y="0"/>
                      <a:pt x="20062" y="1911"/>
                      <a:pt x="13010" y="4339"/>
                    </a:cubicBezTo>
                    <a:cubicBezTo>
                      <a:pt x="5805" y="6774"/>
                      <a:pt x="1" y="8808"/>
                      <a:pt x="1" y="8875"/>
                    </a:cubicBezTo>
                    <a:cubicBezTo>
                      <a:pt x="1" y="8875"/>
                      <a:pt x="2" y="8876"/>
                      <a:pt x="3" y="8876"/>
                    </a:cubicBezTo>
                    <a:cubicBezTo>
                      <a:pt x="134" y="8876"/>
                      <a:pt x="5933" y="6953"/>
                      <a:pt x="13077" y="4539"/>
                    </a:cubicBezTo>
                    <a:cubicBezTo>
                      <a:pt x="20249" y="2070"/>
                      <a:pt x="26053" y="69"/>
                      <a:pt x="26053" y="2"/>
                    </a:cubicBezTo>
                    <a:cubicBezTo>
                      <a:pt x="26052" y="1"/>
                      <a:pt x="26050" y="0"/>
                      <a:pt x="26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38"/>
            <p:cNvGrpSpPr/>
            <p:nvPr/>
          </p:nvGrpSpPr>
          <p:grpSpPr>
            <a:xfrm>
              <a:off x="5475043" y="1414416"/>
              <a:ext cx="623348" cy="562591"/>
              <a:chOff x="5209922" y="1414416"/>
              <a:chExt cx="623348" cy="562591"/>
            </a:xfrm>
          </p:grpSpPr>
          <p:sp>
            <p:nvSpPr>
              <p:cNvPr id="1099" name="Google Shape;1099;p38"/>
              <p:cNvSpPr/>
              <p:nvPr/>
            </p:nvSpPr>
            <p:spPr>
              <a:xfrm>
                <a:off x="5209922" y="1414416"/>
                <a:ext cx="593500" cy="548363"/>
              </a:xfrm>
              <a:custGeom>
                <a:avLst/>
                <a:gdLst/>
                <a:ahLst/>
                <a:cxnLst/>
                <a:rect l="l" t="t" r="r" b="b"/>
                <a:pathLst>
                  <a:path w="30522" h="28288" extrusionOk="0">
                    <a:moveTo>
                      <a:pt x="9073" y="1"/>
                    </a:moveTo>
                    <a:lnTo>
                      <a:pt x="0" y="21583"/>
                    </a:lnTo>
                    <a:lnTo>
                      <a:pt x="14310" y="27954"/>
                    </a:lnTo>
                    <a:lnTo>
                      <a:pt x="22650" y="28288"/>
                    </a:lnTo>
                    <a:lnTo>
                      <a:pt x="30522" y="9074"/>
                    </a:lnTo>
                    <a:lnTo>
                      <a:pt x="9073"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5488180" y="1914277"/>
                <a:ext cx="162171" cy="62730"/>
              </a:xfrm>
              <a:custGeom>
                <a:avLst/>
                <a:gdLst/>
                <a:ahLst/>
                <a:cxnLst/>
                <a:rect l="l" t="t" r="r" b="b"/>
                <a:pathLst>
                  <a:path w="8340" h="3236" extrusionOk="0">
                    <a:moveTo>
                      <a:pt x="6538" y="0"/>
                    </a:moveTo>
                    <a:cubicBezTo>
                      <a:pt x="4530" y="1937"/>
                      <a:pt x="2041" y="2211"/>
                      <a:pt x="793" y="2211"/>
                    </a:cubicBezTo>
                    <a:cubicBezTo>
                      <a:pt x="300" y="2211"/>
                      <a:pt x="0" y="2168"/>
                      <a:pt x="0" y="2168"/>
                    </a:cubicBezTo>
                    <a:lnTo>
                      <a:pt x="0" y="2168"/>
                    </a:lnTo>
                    <a:cubicBezTo>
                      <a:pt x="1501" y="2802"/>
                      <a:pt x="3103" y="3169"/>
                      <a:pt x="4737" y="3236"/>
                    </a:cubicBezTo>
                    <a:cubicBezTo>
                      <a:pt x="5971" y="3236"/>
                      <a:pt x="7205" y="2969"/>
                      <a:pt x="8340" y="2469"/>
                    </a:cubicBezTo>
                    <a:lnTo>
                      <a:pt x="6538" y="0"/>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659413" y="1490076"/>
                <a:ext cx="173858" cy="195304"/>
              </a:xfrm>
              <a:custGeom>
                <a:avLst/>
                <a:gdLst/>
                <a:ahLst/>
                <a:cxnLst/>
                <a:rect l="l" t="t" r="r" b="b"/>
                <a:pathLst>
                  <a:path w="8941" h="10075" extrusionOk="0">
                    <a:moveTo>
                      <a:pt x="1802" y="1"/>
                    </a:moveTo>
                    <a:lnTo>
                      <a:pt x="1" y="1468"/>
                    </a:lnTo>
                    <a:lnTo>
                      <a:pt x="6906" y="10075"/>
                    </a:lnTo>
                    <a:lnTo>
                      <a:pt x="8940" y="8607"/>
                    </a:lnTo>
                    <a:lnTo>
                      <a:pt x="1802" y="1"/>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5296822" y="1417653"/>
                <a:ext cx="218620" cy="112530"/>
              </a:xfrm>
              <a:custGeom>
                <a:avLst/>
                <a:gdLst/>
                <a:ahLst/>
                <a:cxnLst/>
                <a:rect l="l" t="t" r="r" b="b"/>
                <a:pathLst>
                  <a:path w="11243" h="5805" extrusionOk="0">
                    <a:moveTo>
                      <a:pt x="10542" y="1"/>
                    </a:moveTo>
                    <a:lnTo>
                      <a:pt x="1" y="3370"/>
                    </a:lnTo>
                    <a:lnTo>
                      <a:pt x="668" y="5805"/>
                    </a:lnTo>
                    <a:lnTo>
                      <a:pt x="11242" y="2202"/>
                    </a:lnTo>
                    <a:lnTo>
                      <a:pt x="10542" y="1"/>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5375963" y="1565735"/>
                <a:ext cx="318490" cy="133892"/>
              </a:xfrm>
              <a:custGeom>
                <a:avLst/>
                <a:gdLst/>
                <a:ahLst/>
                <a:cxnLst/>
                <a:rect l="l" t="t" r="r" b="b"/>
                <a:pathLst>
                  <a:path w="16379" h="6907" extrusionOk="0">
                    <a:moveTo>
                      <a:pt x="36" y="0"/>
                    </a:moveTo>
                    <a:cubicBezTo>
                      <a:pt x="35" y="0"/>
                      <a:pt x="34" y="0"/>
                      <a:pt x="34" y="1"/>
                    </a:cubicBezTo>
                    <a:cubicBezTo>
                      <a:pt x="1" y="67"/>
                      <a:pt x="3636" y="1668"/>
                      <a:pt x="8140" y="3570"/>
                    </a:cubicBezTo>
                    <a:cubicBezTo>
                      <a:pt x="12594" y="5417"/>
                      <a:pt x="16232" y="6906"/>
                      <a:pt x="16343" y="6906"/>
                    </a:cubicBezTo>
                    <a:cubicBezTo>
                      <a:pt x="16344" y="6906"/>
                      <a:pt x="16345" y="6906"/>
                      <a:pt x="16346" y="6906"/>
                    </a:cubicBezTo>
                    <a:cubicBezTo>
                      <a:pt x="16379" y="6839"/>
                      <a:pt x="12743" y="5238"/>
                      <a:pt x="8240" y="3336"/>
                    </a:cubicBezTo>
                    <a:cubicBezTo>
                      <a:pt x="3786" y="1489"/>
                      <a:pt x="147" y="0"/>
                      <a:pt x="36"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5353271" y="1623270"/>
                <a:ext cx="317848" cy="133892"/>
              </a:xfrm>
              <a:custGeom>
                <a:avLst/>
                <a:gdLst/>
                <a:ahLst/>
                <a:cxnLst/>
                <a:rect l="l" t="t" r="r" b="b"/>
                <a:pathLst>
                  <a:path w="16346" h="6907" extrusionOk="0">
                    <a:moveTo>
                      <a:pt x="36" y="1"/>
                    </a:moveTo>
                    <a:cubicBezTo>
                      <a:pt x="35" y="1"/>
                      <a:pt x="34" y="1"/>
                      <a:pt x="33" y="1"/>
                    </a:cubicBezTo>
                    <a:cubicBezTo>
                      <a:pt x="0" y="68"/>
                      <a:pt x="3636" y="1669"/>
                      <a:pt x="8139" y="3571"/>
                    </a:cubicBezTo>
                    <a:cubicBezTo>
                      <a:pt x="12592" y="5451"/>
                      <a:pt x="16230" y="6907"/>
                      <a:pt x="16343" y="6907"/>
                    </a:cubicBezTo>
                    <a:cubicBezTo>
                      <a:pt x="16344" y="6907"/>
                      <a:pt x="16345" y="6907"/>
                      <a:pt x="16345" y="6906"/>
                    </a:cubicBezTo>
                    <a:cubicBezTo>
                      <a:pt x="16345" y="6840"/>
                      <a:pt x="12742" y="5238"/>
                      <a:pt x="8239" y="3337"/>
                    </a:cubicBezTo>
                    <a:cubicBezTo>
                      <a:pt x="3785" y="1489"/>
                      <a:pt x="147" y="1"/>
                      <a:pt x="36"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5330559" y="1673070"/>
                <a:ext cx="317848" cy="133892"/>
              </a:xfrm>
              <a:custGeom>
                <a:avLst/>
                <a:gdLst/>
                <a:ahLst/>
                <a:cxnLst/>
                <a:rect l="l" t="t" r="r" b="b"/>
                <a:pathLst>
                  <a:path w="16346" h="6907" extrusionOk="0">
                    <a:moveTo>
                      <a:pt x="3" y="0"/>
                    </a:moveTo>
                    <a:cubicBezTo>
                      <a:pt x="2" y="0"/>
                      <a:pt x="1" y="1"/>
                      <a:pt x="1" y="1"/>
                    </a:cubicBezTo>
                    <a:cubicBezTo>
                      <a:pt x="1" y="68"/>
                      <a:pt x="3603" y="1669"/>
                      <a:pt x="8106" y="3570"/>
                    </a:cubicBezTo>
                    <a:cubicBezTo>
                      <a:pt x="12559" y="5450"/>
                      <a:pt x="16197" y="6906"/>
                      <a:pt x="16310" y="6906"/>
                    </a:cubicBezTo>
                    <a:cubicBezTo>
                      <a:pt x="16311" y="6906"/>
                      <a:pt x="16312" y="6906"/>
                      <a:pt x="16312" y="6906"/>
                    </a:cubicBezTo>
                    <a:cubicBezTo>
                      <a:pt x="16346" y="6839"/>
                      <a:pt x="12710" y="5238"/>
                      <a:pt x="8206" y="3337"/>
                    </a:cubicBezTo>
                    <a:cubicBezTo>
                      <a:pt x="3752" y="1489"/>
                      <a:pt x="114" y="0"/>
                      <a:pt x="3"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5309811" y="1722172"/>
                <a:ext cx="317848" cy="133311"/>
              </a:xfrm>
              <a:custGeom>
                <a:avLst/>
                <a:gdLst/>
                <a:ahLst/>
                <a:cxnLst/>
                <a:rect l="l" t="t" r="r" b="b"/>
                <a:pathLst>
                  <a:path w="16346" h="6877" extrusionOk="0">
                    <a:moveTo>
                      <a:pt x="41" y="1"/>
                    </a:moveTo>
                    <a:cubicBezTo>
                      <a:pt x="37" y="1"/>
                      <a:pt x="34" y="2"/>
                      <a:pt x="33" y="3"/>
                    </a:cubicBezTo>
                    <a:cubicBezTo>
                      <a:pt x="0" y="36"/>
                      <a:pt x="3636" y="1638"/>
                      <a:pt x="8139" y="3539"/>
                    </a:cubicBezTo>
                    <a:cubicBezTo>
                      <a:pt x="12546" y="5399"/>
                      <a:pt x="16154" y="6877"/>
                      <a:pt x="16338" y="6877"/>
                    </a:cubicBezTo>
                    <a:cubicBezTo>
                      <a:pt x="16342" y="6877"/>
                      <a:pt x="16344" y="6876"/>
                      <a:pt x="16345" y="6875"/>
                    </a:cubicBezTo>
                    <a:cubicBezTo>
                      <a:pt x="16345" y="6841"/>
                      <a:pt x="12709" y="5207"/>
                      <a:pt x="8206" y="3339"/>
                    </a:cubicBezTo>
                    <a:cubicBezTo>
                      <a:pt x="3832" y="1478"/>
                      <a:pt x="225" y="1"/>
                      <a:pt x="41"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8"/>
            <p:cNvGrpSpPr/>
            <p:nvPr/>
          </p:nvGrpSpPr>
          <p:grpSpPr>
            <a:xfrm>
              <a:off x="4355487" y="2139861"/>
              <a:ext cx="1908955" cy="2461817"/>
              <a:chOff x="4370579" y="2139861"/>
              <a:chExt cx="1908955" cy="2461817"/>
            </a:xfrm>
          </p:grpSpPr>
          <p:sp>
            <p:nvSpPr>
              <p:cNvPr id="1108" name="Google Shape;1108;p38"/>
              <p:cNvSpPr/>
              <p:nvPr/>
            </p:nvSpPr>
            <p:spPr>
              <a:xfrm>
                <a:off x="4597599" y="3188783"/>
                <a:ext cx="483908" cy="1156780"/>
              </a:xfrm>
              <a:custGeom>
                <a:avLst/>
                <a:gdLst/>
                <a:ahLst/>
                <a:cxnLst/>
                <a:rect l="l" t="t" r="r" b="b"/>
                <a:pathLst>
                  <a:path w="24886" h="59674" extrusionOk="0">
                    <a:moveTo>
                      <a:pt x="23251" y="0"/>
                    </a:moveTo>
                    <a:cubicBezTo>
                      <a:pt x="18981" y="3569"/>
                      <a:pt x="16279" y="8640"/>
                      <a:pt x="15712" y="14144"/>
                    </a:cubicBezTo>
                    <a:lnTo>
                      <a:pt x="13677" y="32924"/>
                    </a:lnTo>
                    <a:cubicBezTo>
                      <a:pt x="13677" y="32924"/>
                      <a:pt x="11041" y="28947"/>
                      <a:pt x="8621" y="28947"/>
                    </a:cubicBezTo>
                    <a:cubicBezTo>
                      <a:pt x="8084" y="28947"/>
                      <a:pt x="7557" y="29143"/>
                      <a:pt x="7073" y="29621"/>
                    </a:cubicBezTo>
                    <a:cubicBezTo>
                      <a:pt x="4538" y="32157"/>
                      <a:pt x="68" y="50570"/>
                      <a:pt x="68" y="50570"/>
                    </a:cubicBezTo>
                    <a:cubicBezTo>
                      <a:pt x="68" y="50570"/>
                      <a:pt x="1" y="56574"/>
                      <a:pt x="3203" y="58175"/>
                    </a:cubicBezTo>
                    <a:cubicBezTo>
                      <a:pt x="5358" y="59249"/>
                      <a:pt x="7567" y="59673"/>
                      <a:pt x="9711" y="59673"/>
                    </a:cubicBezTo>
                    <a:cubicBezTo>
                      <a:pt x="17753" y="59673"/>
                      <a:pt x="24885" y="53705"/>
                      <a:pt x="24885" y="53705"/>
                    </a:cubicBezTo>
                    <a:lnTo>
                      <a:pt x="232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5084074" y="2310991"/>
                <a:ext cx="546813" cy="899134"/>
              </a:xfrm>
              <a:custGeom>
                <a:avLst/>
                <a:gdLst/>
                <a:ahLst/>
                <a:cxnLst/>
                <a:rect l="l" t="t" r="r" b="b"/>
                <a:pathLst>
                  <a:path w="28121" h="46383" extrusionOk="0">
                    <a:moveTo>
                      <a:pt x="11389" y="0"/>
                    </a:moveTo>
                    <a:cubicBezTo>
                      <a:pt x="7965" y="0"/>
                      <a:pt x="4522" y="686"/>
                      <a:pt x="1268" y="2085"/>
                    </a:cubicBezTo>
                    <a:cubicBezTo>
                      <a:pt x="1268" y="2085"/>
                      <a:pt x="1" y="19030"/>
                      <a:pt x="101" y="26402"/>
                    </a:cubicBezTo>
                    <a:cubicBezTo>
                      <a:pt x="168" y="33774"/>
                      <a:pt x="7540" y="34908"/>
                      <a:pt x="7540" y="34908"/>
                    </a:cubicBezTo>
                    <a:cubicBezTo>
                      <a:pt x="7540" y="34908"/>
                      <a:pt x="7406" y="42914"/>
                      <a:pt x="7506" y="44982"/>
                    </a:cubicBezTo>
                    <a:lnTo>
                      <a:pt x="25252" y="46383"/>
                    </a:lnTo>
                    <a:lnTo>
                      <a:pt x="28121" y="6154"/>
                    </a:lnTo>
                    <a:lnTo>
                      <a:pt x="27020" y="5320"/>
                    </a:lnTo>
                    <a:cubicBezTo>
                      <a:pt x="22457" y="1810"/>
                      <a:pt x="16949" y="0"/>
                      <a:pt x="11389"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5230670" y="2932707"/>
                <a:ext cx="186828" cy="91032"/>
              </a:xfrm>
              <a:custGeom>
                <a:avLst/>
                <a:gdLst/>
                <a:ahLst/>
                <a:cxnLst/>
                <a:rect l="l" t="t" r="r" b="b"/>
                <a:pathLst>
                  <a:path w="9608" h="4696" extrusionOk="0">
                    <a:moveTo>
                      <a:pt x="9607" y="1"/>
                    </a:moveTo>
                    <a:lnTo>
                      <a:pt x="9607" y="1"/>
                    </a:lnTo>
                    <a:cubicBezTo>
                      <a:pt x="6831" y="1776"/>
                      <a:pt x="3618" y="2739"/>
                      <a:pt x="330" y="2739"/>
                    </a:cubicBezTo>
                    <a:cubicBezTo>
                      <a:pt x="221" y="2739"/>
                      <a:pt x="111" y="2738"/>
                      <a:pt x="1" y="2736"/>
                    </a:cubicBezTo>
                    <a:lnTo>
                      <a:pt x="1" y="4637"/>
                    </a:lnTo>
                    <a:cubicBezTo>
                      <a:pt x="435" y="4677"/>
                      <a:pt x="851" y="4695"/>
                      <a:pt x="1251" y="4695"/>
                    </a:cubicBezTo>
                    <a:cubicBezTo>
                      <a:pt x="7599" y="4695"/>
                      <a:pt x="9607" y="1"/>
                      <a:pt x="960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5607534" y="2573736"/>
                <a:ext cx="103234" cy="149206"/>
              </a:xfrm>
              <a:custGeom>
                <a:avLst/>
                <a:gdLst/>
                <a:ahLst/>
                <a:cxnLst/>
                <a:rect l="l" t="t" r="r" b="b"/>
                <a:pathLst>
                  <a:path w="5309" h="7697" extrusionOk="0">
                    <a:moveTo>
                      <a:pt x="1932" y="0"/>
                    </a:moveTo>
                    <a:cubicBezTo>
                      <a:pt x="1064" y="0"/>
                      <a:pt x="350" y="214"/>
                      <a:pt x="300" y="239"/>
                    </a:cubicBezTo>
                    <a:cubicBezTo>
                      <a:pt x="300" y="239"/>
                      <a:pt x="0" y="7344"/>
                      <a:pt x="0" y="7477"/>
                    </a:cubicBezTo>
                    <a:cubicBezTo>
                      <a:pt x="0" y="7524"/>
                      <a:pt x="600" y="7697"/>
                      <a:pt x="1393" y="7697"/>
                    </a:cubicBezTo>
                    <a:cubicBezTo>
                      <a:pt x="2897" y="7697"/>
                      <a:pt x="5095" y="7073"/>
                      <a:pt x="5204" y="3775"/>
                    </a:cubicBezTo>
                    <a:cubicBezTo>
                      <a:pt x="5309" y="611"/>
                      <a:pt x="3399" y="0"/>
                      <a:pt x="1932"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5638665" y="2605992"/>
                <a:ext cx="45424" cy="86050"/>
              </a:xfrm>
              <a:custGeom>
                <a:avLst/>
                <a:gdLst/>
                <a:ahLst/>
                <a:cxnLst/>
                <a:rect l="l" t="t" r="r" b="b"/>
                <a:pathLst>
                  <a:path w="2336" h="4439" extrusionOk="0">
                    <a:moveTo>
                      <a:pt x="1064" y="1"/>
                    </a:moveTo>
                    <a:cubicBezTo>
                      <a:pt x="910" y="1"/>
                      <a:pt x="777" y="60"/>
                      <a:pt x="667" y="143"/>
                    </a:cubicBezTo>
                    <a:cubicBezTo>
                      <a:pt x="567" y="209"/>
                      <a:pt x="501" y="310"/>
                      <a:pt x="467" y="443"/>
                    </a:cubicBezTo>
                    <a:cubicBezTo>
                      <a:pt x="400" y="643"/>
                      <a:pt x="501" y="743"/>
                      <a:pt x="534" y="743"/>
                    </a:cubicBezTo>
                    <a:cubicBezTo>
                      <a:pt x="534" y="710"/>
                      <a:pt x="534" y="610"/>
                      <a:pt x="601" y="476"/>
                    </a:cubicBezTo>
                    <a:cubicBezTo>
                      <a:pt x="676" y="326"/>
                      <a:pt x="807" y="251"/>
                      <a:pt x="952" y="251"/>
                    </a:cubicBezTo>
                    <a:cubicBezTo>
                      <a:pt x="1001" y="251"/>
                      <a:pt x="1051" y="260"/>
                      <a:pt x="1101" y="276"/>
                    </a:cubicBezTo>
                    <a:cubicBezTo>
                      <a:pt x="1435" y="376"/>
                      <a:pt x="1668" y="643"/>
                      <a:pt x="1768" y="943"/>
                    </a:cubicBezTo>
                    <a:cubicBezTo>
                      <a:pt x="1902" y="1344"/>
                      <a:pt x="1968" y="1777"/>
                      <a:pt x="1968" y="2211"/>
                    </a:cubicBezTo>
                    <a:cubicBezTo>
                      <a:pt x="1902" y="3112"/>
                      <a:pt x="1435" y="3945"/>
                      <a:pt x="901" y="4112"/>
                    </a:cubicBezTo>
                    <a:cubicBezTo>
                      <a:pt x="803" y="4154"/>
                      <a:pt x="705" y="4173"/>
                      <a:pt x="610" y="4173"/>
                    </a:cubicBezTo>
                    <a:cubicBezTo>
                      <a:pt x="478" y="4173"/>
                      <a:pt x="350" y="4137"/>
                      <a:pt x="234" y="4079"/>
                    </a:cubicBezTo>
                    <a:cubicBezTo>
                      <a:pt x="100" y="4012"/>
                      <a:pt x="34" y="3945"/>
                      <a:pt x="0" y="3945"/>
                    </a:cubicBezTo>
                    <a:cubicBezTo>
                      <a:pt x="0" y="3979"/>
                      <a:pt x="0" y="4079"/>
                      <a:pt x="167" y="4246"/>
                    </a:cubicBezTo>
                    <a:cubicBezTo>
                      <a:pt x="340" y="4369"/>
                      <a:pt x="532" y="4438"/>
                      <a:pt x="742" y="4438"/>
                    </a:cubicBezTo>
                    <a:cubicBezTo>
                      <a:pt x="815" y="4438"/>
                      <a:pt x="890" y="4430"/>
                      <a:pt x="968" y="4412"/>
                    </a:cubicBezTo>
                    <a:cubicBezTo>
                      <a:pt x="1701" y="4212"/>
                      <a:pt x="2235" y="3278"/>
                      <a:pt x="2302" y="2278"/>
                    </a:cubicBezTo>
                    <a:cubicBezTo>
                      <a:pt x="2335" y="1777"/>
                      <a:pt x="2235" y="1277"/>
                      <a:pt x="2068" y="843"/>
                    </a:cubicBezTo>
                    <a:cubicBezTo>
                      <a:pt x="1935" y="443"/>
                      <a:pt x="1568" y="109"/>
                      <a:pt x="1168" y="9"/>
                    </a:cubicBezTo>
                    <a:cubicBezTo>
                      <a:pt x="1132" y="3"/>
                      <a:pt x="1098" y="1"/>
                      <a:pt x="1064"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5140504" y="2554293"/>
                <a:ext cx="40893" cy="38983"/>
              </a:xfrm>
              <a:custGeom>
                <a:avLst/>
                <a:gdLst/>
                <a:ahLst/>
                <a:cxnLst/>
                <a:rect l="l" t="t" r="r" b="b"/>
                <a:pathLst>
                  <a:path w="2103" h="2011" extrusionOk="0">
                    <a:moveTo>
                      <a:pt x="986" y="1"/>
                    </a:moveTo>
                    <a:cubicBezTo>
                      <a:pt x="468" y="1"/>
                      <a:pt x="32" y="413"/>
                      <a:pt x="1" y="942"/>
                    </a:cubicBezTo>
                    <a:cubicBezTo>
                      <a:pt x="1" y="1509"/>
                      <a:pt x="435" y="1976"/>
                      <a:pt x="1002" y="2009"/>
                    </a:cubicBezTo>
                    <a:cubicBezTo>
                      <a:pt x="1022" y="2010"/>
                      <a:pt x="1043" y="2011"/>
                      <a:pt x="1063" y="2011"/>
                    </a:cubicBezTo>
                    <a:cubicBezTo>
                      <a:pt x="1604" y="2011"/>
                      <a:pt x="2070" y="1588"/>
                      <a:pt x="2102" y="1042"/>
                    </a:cubicBezTo>
                    <a:cubicBezTo>
                      <a:pt x="2102" y="475"/>
                      <a:pt x="1669" y="8"/>
                      <a:pt x="1102" y="8"/>
                    </a:cubicBezTo>
                    <a:cubicBezTo>
                      <a:pt x="1063" y="3"/>
                      <a:pt x="1024" y="1"/>
                      <a:pt x="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5134670" y="2530507"/>
                <a:ext cx="83050" cy="22390"/>
              </a:xfrm>
              <a:custGeom>
                <a:avLst/>
                <a:gdLst/>
                <a:ahLst/>
                <a:cxnLst/>
                <a:rect l="l" t="t" r="r" b="b"/>
                <a:pathLst>
                  <a:path w="4271" h="1155" extrusionOk="0">
                    <a:moveTo>
                      <a:pt x="2136" y="1"/>
                    </a:moveTo>
                    <a:cubicBezTo>
                      <a:pt x="1535" y="1"/>
                      <a:pt x="968" y="201"/>
                      <a:pt x="501" y="534"/>
                    </a:cubicBezTo>
                    <a:cubicBezTo>
                      <a:pt x="134" y="834"/>
                      <a:pt x="1" y="1068"/>
                      <a:pt x="67" y="1135"/>
                    </a:cubicBezTo>
                    <a:cubicBezTo>
                      <a:pt x="81" y="1148"/>
                      <a:pt x="101" y="1154"/>
                      <a:pt x="127" y="1154"/>
                    </a:cubicBezTo>
                    <a:cubicBezTo>
                      <a:pt x="364" y="1154"/>
                      <a:pt x="1115" y="668"/>
                      <a:pt x="2136" y="668"/>
                    </a:cubicBezTo>
                    <a:cubicBezTo>
                      <a:pt x="3150" y="668"/>
                      <a:pt x="3925" y="1122"/>
                      <a:pt x="4148" y="1122"/>
                    </a:cubicBezTo>
                    <a:cubicBezTo>
                      <a:pt x="4174" y="1122"/>
                      <a:pt x="4193" y="1115"/>
                      <a:pt x="4204" y="1101"/>
                    </a:cubicBezTo>
                    <a:cubicBezTo>
                      <a:pt x="4270" y="1035"/>
                      <a:pt x="4137" y="768"/>
                      <a:pt x="3803" y="534"/>
                    </a:cubicBezTo>
                    <a:cubicBezTo>
                      <a:pt x="3303" y="167"/>
                      <a:pt x="273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5355857" y="2562163"/>
                <a:ext cx="41535" cy="38983"/>
              </a:xfrm>
              <a:custGeom>
                <a:avLst/>
                <a:gdLst/>
                <a:ahLst/>
                <a:cxnLst/>
                <a:rect l="l" t="t" r="r" b="b"/>
                <a:pathLst>
                  <a:path w="2136" h="2011" extrusionOk="0">
                    <a:moveTo>
                      <a:pt x="1040" y="0"/>
                    </a:moveTo>
                    <a:cubicBezTo>
                      <a:pt x="501" y="0"/>
                      <a:pt x="66" y="423"/>
                      <a:pt x="34" y="969"/>
                    </a:cubicBezTo>
                    <a:cubicBezTo>
                      <a:pt x="0" y="1536"/>
                      <a:pt x="467" y="2003"/>
                      <a:pt x="1035" y="2003"/>
                    </a:cubicBezTo>
                    <a:cubicBezTo>
                      <a:pt x="1073" y="2008"/>
                      <a:pt x="1112" y="2010"/>
                      <a:pt x="1150" y="2010"/>
                    </a:cubicBezTo>
                    <a:cubicBezTo>
                      <a:pt x="1668" y="2010"/>
                      <a:pt x="2104" y="1598"/>
                      <a:pt x="2135" y="1069"/>
                    </a:cubicBezTo>
                    <a:cubicBezTo>
                      <a:pt x="2135" y="502"/>
                      <a:pt x="1668" y="35"/>
                      <a:pt x="1101" y="2"/>
                    </a:cubicBezTo>
                    <a:cubicBezTo>
                      <a:pt x="1081" y="1"/>
                      <a:pt x="1060"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5351307" y="2534384"/>
                <a:ext cx="83050" cy="22390"/>
              </a:xfrm>
              <a:custGeom>
                <a:avLst/>
                <a:gdLst/>
                <a:ahLst/>
                <a:cxnLst/>
                <a:rect l="l" t="t" r="r" b="b"/>
                <a:pathLst>
                  <a:path w="4271" h="1155" extrusionOk="0">
                    <a:moveTo>
                      <a:pt x="2136" y="1"/>
                    </a:moveTo>
                    <a:cubicBezTo>
                      <a:pt x="1535" y="1"/>
                      <a:pt x="968" y="201"/>
                      <a:pt x="501" y="534"/>
                    </a:cubicBezTo>
                    <a:cubicBezTo>
                      <a:pt x="134" y="835"/>
                      <a:pt x="1" y="1068"/>
                      <a:pt x="68" y="1135"/>
                    </a:cubicBezTo>
                    <a:cubicBezTo>
                      <a:pt x="81" y="1148"/>
                      <a:pt x="101" y="1154"/>
                      <a:pt x="128" y="1154"/>
                    </a:cubicBezTo>
                    <a:cubicBezTo>
                      <a:pt x="358" y="1154"/>
                      <a:pt x="1071" y="700"/>
                      <a:pt x="2044" y="700"/>
                    </a:cubicBezTo>
                    <a:cubicBezTo>
                      <a:pt x="2075" y="700"/>
                      <a:pt x="2105" y="700"/>
                      <a:pt x="2136" y="701"/>
                    </a:cubicBezTo>
                    <a:cubicBezTo>
                      <a:pt x="3125" y="701"/>
                      <a:pt x="3885" y="1132"/>
                      <a:pt x="4130" y="1132"/>
                    </a:cubicBezTo>
                    <a:cubicBezTo>
                      <a:pt x="4166" y="1132"/>
                      <a:pt x="4191" y="1123"/>
                      <a:pt x="4204" y="1101"/>
                    </a:cubicBezTo>
                    <a:cubicBezTo>
                      <a:pt x="4271" y="1035"/>
                      <a:pt x="4137" y="801"/>
                      <a:pt x="3804" y="534"/>
                    </a:cubicBezTo>
                    <a:cubicBezTo>
                      <a:pt x="3303" y="201"/>
                      <a:pt x="273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5215756" y="2536323"/>
                <a:ext cx="69419" cy="183983"/>
              </a:xfrm>
              <a:custGeom>
                <a:avLst/>
                <a:gdLst/>
                <a:ahLst/>
                <a:cxnLst/>
                <a:rect l="l" t="t" r="r" b="b"/>
                <a:pathLst>
                  <a:path w="3570" h="9491" extrusionOk="0">
                    <a:moveTo>
                      <a:pt x="3433" y="0"/>
                    </a:moveTo>
                    <a:cubicBezTo>
                      <a:pt x="3289" y="0"/>
                      <a:pt x="2228" y="2490"/>
                      <a:pt x="1068" y="5605"/>
                    </a:cubicBezTo>
                    <a:cubicBezTo>
                      <a:pt x="768" y="6372"/>
                      <a:pt x="501" y="7106"/>
                      <a:pt x="234" y="7806"/>
                    </a:cubicBezTo>
                    <a:cubicBezTo>
                      <a:pt x="34" y="8173"/>
                      <a:pt x="0" y="8574"/>
                      <a:pt x="67" y="8940"/>
                    </a:cubicBezTo>
                    <a:cubicBezTo>
                      <a:pt x="167" y="9141"/>
                      <a:pt x="334" y="9307"/>
                      <a:pt x="534" y="9374"/>
                    </a:cubicBezTo>
                    <a:cubicBezTo>
                      <a:pt x="701" y="9407"/>
                      <a:pt x="868" y="9441"/>
                      <a:pt x="1034" y="9441"/>
                    </a:cubicBezTo>
                    <a:cubicBezTo>
                      <a:pt x="1618" y="9474"/>
                      <a:pt x="2094" y="9491"/>
                      <a:pt x="2423" y="9491"/>
                    </a:cubicBezTo>
                    <a:cubicBezTo>
                      <a:pt x="2752" y="9491"/>
                      <a:pt x="2936" y="9474"/>
                      <a:pt x="2936" y="9441"/>
                    </a:cubicBezTo>
                    <a:cubicBezTo>
                      <a:pt x="2936" y="9374"/>
                      <a:pt x="2235" y="9274"/>
                      <a:pt x="1101" y="9107"/>
                    </a:cubicBezTo>
                    <a:cubicBezTo>
                      <a:pt x="801" y="9074"/>
                      <a:pt x="534" y="9041"/>
                      <a:pt x="467" y="8840"/>
                    </a:cubicBezTo>
                    <a:cubicBezTo>
                      <a:pt x="434" y="8540"/>
                      <a:pt x="501" y="8240"/>
                      <a:pt x="667" y="7973"/>
                    </a:cubicBezTo>
                    <a:cubicBezTo>
                      <a:pt x="934" y="7273"/>
                      <a:pt x="1235" y="6539"/>
                      <a:pt x="1501" y="5772"/>
                    </a:cubicBezTo>
                    <a:cubicBezTo>
                      <a:pt x="2702" y="2636"/>
                      <a:pt x="3570" y="34"/>
                      <a:pt x="3436" y="1"/>
                    </a:cubicBezTo>
                    <a:cubicBezTo>
                      <a:pt x="3435" y="1"/>
                      <a:pt x="3434" y="0"/>
                      <a:pt x="3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5036726" y="2139861"/>
                <a:ext cx="648646" cy="485730"/>
              </a:xfrm>
              <a:custGeom>
                <a:avLst/>
                <a:gdLst/>
                <a:ahLst/>
                <a:cxnLst/>
                <a:rect l="l" t="t" r="r" b="b"/>
                <a:pathLst>
                  <a:path w="33358" h="25057" extrusionOk="0">
                    <a:moveTo>
                      <a:pt x="18845" y="0"/>
                    </a:moveTo>
                    <a:cubicBezTo>
                      <a:pt x="17772" y="0"/>
                      <a:pt x="16680" y="184"/>
                      <a:pt x="15612" y="572"/>
                    </a:cubicBezTo>
                    <a:cubicBezTo>
                      <a:pt x="14511" y="972"/>
                      <a:pt x="13477" y="1606"/>
                      <a:pt x="12410" y="2040"/>
                    </a:cubicBezTo>
                    <a:cubicBezTo>
                      <a:pt x="11654" y="2337"/>
                      <a:pt x="10850" y="2557"/>
                      <a:pt x="10043" y="2557"/>
                    </a:cubicBezTo>
                    <a:cubicBezTo>
                      <a:pt x="9675" y="2557"/>
                      <a:pt x="9306" y="2511"/>
                      <a:pt x="8940" y="2406"/>
                    </a:cubicBezTo>
                    <a:cubicBezTo>
                      <a:pt x="7847" y="2117"/>
                      <a:pt x="6846" y="1269"/>
                      <a:pt x="5699" y="1269"/>
                    </a:cubicBezTo>
                    <a:cubicBezTo>
                      <a:pt x="5656" y="1269"/>
                      <a:pt x="5614" y="1270"/>
                      <a:pt x="5571" y="1272"/>
                    </a:cubicBezTo>
                    <a:cubicBezTo>
                      <a:pt x="4237" y="1439"/>
                      <a:pt x="3336" y="2707"/>
                      <a:pt x="3637" y="4008"/>
                    </a:cubicBezTo>
                    <a:cubicBezTo>
                      <a:pt x="3248" y="3637"/>
                      <a:pt x="2755" y="3452"/>
                      <a:pt x="2263" y="3452"/>
                    </a:cubicBezTo>
                    <a:cubicBezTo>
                      <a:pt x="1870" y="3452"/>
                      <a:pt x="1476" y="3570"/>
                      <a:pt x="1135" y="3808"/>
                    </a:cubicBezTo>
                    <a:cubicBezTo>
                      <a:pt x="401" y="4408"/>
                      <a:pt x="1" y="5309"/>
                      <a:pt x="134" y="6243"/>
                    </a:cubicBezTo>
                    <a:cubicBezTo>
                      <a:pt x="234" y="7177"/>
                      <a:pt x="601" y="8044"/>
                      <a:pt x="1202" y="8744"/>
                    </a:cubicBezTo>
                    <a:cubicBezTo>
                      <a:pt x="635" y="9345"/>
                      <a:pt x="468" y="10245"/>
                      <a:pt x="801" y="11046"/>
                    </a:cubicBezTo>
                    <a:cubicBezTo>
                      <a:pt x="1135" y="11813"/>
                      <a:pt x="1702" y="12447"/>
                      <a:pt x="2436" y="12847"/>
                    </a:cubicBezTo>
                    <a:cubicBezTo>
                      <a:pt x="3036" y="13248"/>
                      <a:pt x="3703" y="13514"/>
                      <a:pt x="4404" y="13681"/>
                    </a:cubicBezTo>
                    <a:cubicBezTo>
                      <a:pt x="4437" y="13715"/>
                      <a:pt x="4471" y="13715"/>
                      <a:pt x="4471" y="13715"/>
                    </a:cubicBezTo>
                    <a:lnTo>
                      <a:pt x="4537" y="13715"/>
                    </a:lnTo>
                    <a:lnTo>
                      <a:pt x="4704" y="13748"/>
                    </a:lnTo>
                    <a:cubicBezTo>
                      <a:pt x="5543" y="13939"/>
                      <a:pt x="6645" y="14066"/>
                      <a:pt x="7852" y="14066"/>
                    </a:cubicBezTo>
                    <a:cubicBezTo>
                      <a:pt x="9812" y="14066"/>
                      <a:pt x="12053" y="13730"/>
                      <a:pt x="13911" y="12781"/>
                    </a:cubicBezTo>
                    <a:cubicBezTo>
                      <a:pt x="17489" y="10945"/>
                      <a:pt x="19826" y="10372"/>
                      <a:pt x="21398" y="10372"/>
                    </a:cubicBezTo>
                    <a:cubicBezTo>
                      <a:pt x="23225" y="10372"/>
                      <a:pt x="24016" y="11147"/>
                      <a:pt x="24518" y="11613"/>
                    </a:cubicBezTo>
                    <a:cubicBezTo>
                      <a:pt x="25452" y="12447"/>
                      <a:pt x="24051" y="17984"/>
                      <a:pt x="27754" y="19419"/>
                    </a:cubicBezTo>
                    <a:cubicBezTo>
                      <a:pt x="27754" y="19419"/>
                      <a:pt x="27058" y="25056"/>
                      <a:pt x="30029" y="25056"/>
                    </a:cubicBezTo>
                    <a:cubicBezTo>
                      <a:pt x="30038" y="25056"/>
                      <a:pt x="30047" y="25056"/>
                      <a:pt x="30056" y="25056"/>
                    </a:cubicBezTo>
                    <a:cubicBezTo>
                      <a:pt x="31790" y="25023"/>
                      <a:pt x="32257" y="20253"/>
                      <a:pt x="32324" y="16216"/>
                    </a:cubicBezTo>
                    <a:lnTo>
                      <a:pt x="32324" y="15916"/>
                    </a:lnTo>
                    <a:cubicBezTo>
                      <a:pt x="32724" y="14849"/>
                      <a:pt x="32991" y="13748"/>
                      <a:pt x="33158" y="12614"/>
                    </a:cubicBezTo>
                    <a:cubicBezTo>
                      <a:pt x="33358" y="10946"/>
                      <a:pt x="33091" y="9145"/>
                      <a:pt x="32124" y="7777"/>
                    </a:cubicBezTo>
                    <a:cubicBezTo>
                      <a:pt x="31323" y="6710"/>
                      <a:pt x="29989" y="5962"/>
                      <a:pt x="28667" y="5962"/>
                    </a:cubicBezTo>
                    <a:cubicBezTo>
                      <a:pt x="28337" y="5962"/>
                      <a:pt x="28007" y="6009"/>
                      <a:pt x="27687" y="6109"/>
                    </a:cubicBezTo>
                    <a:cubicBezTo>
                      <a:pt x="26255" y="2333"/>
                      <a:pt x="22667" y="0"/>
                      <a:pt x="18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4932306" y="3127352"/>
                <a:ext cx="1322571" cy="1474326"/>
              </a:xfrm>
              <a:custGeom>
                <a:avLst/>
                <a:gdLst/>
                <a:ahLst/>
                <a:cxnLst/>
                <a:rect l="l" t="t" r="r" b="b"/>
                <a:pathLst>
                  <a:path w="68016" h="76055" extrusionOk="0">
                    <a:moveTo>
                      <a:pt x="14844" y="0"/>
                    </a:moveTo>
                    <a:cubicBezTo>
                      <a:pt x="14697" y="18"/>
                      <a:pt x="14551" y="37"/>
                      <a:pt x="14405" y="57"/>
                    </a:cubicBezTo>
                    <a:lnTo>
                      <a:pt x="14405" y="57"/>
                    </a:lnTo>
                    <a:lnTo>
                      <a:pt x="14843" y="0"/>
                    </a:lnTo>
                    <a:lnTo>
                      <a:pt x="14843" y="0"/>
                    </a:lnTo>
                    <a:cubicBezTo>
                      <a:pt x="14638" y="27"/>
                      <a:pt x="14584" y="35"/>
                      <a:pt x="14588" y="35"/>
                    </a:cubicBezTo>
                    <a:cubicBezTo>
                      <a:pt x="14595" y="35"/>
                      <a:pt x="14702" y="22"/>
                      <a:pt x="14704" y="22"/>
                    </a:cubicBezTo>
                    <a:lnTo>
                      <a:pt x="14704" y="22"/>
                    </a:lnTo>
                    <a:cubicBezTo>
                      <a:pt x="14705" y="22"/>
                      <a:pt x="14618" y="33"/>
                      <a:pt x="14285" y="74"/>
                    </a:cubicBezTo>
                    <a:lnTo>
                      <a:pt x="14285" y="74"/>
                    </a:lnTo>
                    <a:cubicBezTo>
                      <a:pt x="14325" y="69"/>
                      <a:pt x="14365" y="63"/>
                      <a:pt x="14405" y="57"/>
                    </a:cubicBezTo>
                    <a:lnTo>
                      <a:pt x="14405" y="57"/>
                    </a:lnTo>
                    <a:lnTo>
                      <a:pt x="14077" y="100"/>
                    </a:lnTo>
                    <a:cubicBezTo>
                      <a:pt x="14155" y="91"/>
                      <a:pt x="14224" y="82"/>
                      <a:pt x="14285" y="74"/>
                    </a:cubicBezTo>
                    <a:lnTo>
                      <a:pt x="14285" y="74"/>
                    </a:lnTo>
                    <a:cubicBezTo>
                      <a:pt x="4921" y="1402"/>
                      <a:pt x="327" y="6578"/>
                      <a:pt x="0" y="18747"/>
                    </a:cubicBezTo>
                    <a:lnTo>
                      <a:pt x="4036" y="53839"/>
                    </a:lnTo>
                    <a:lnTo>
                      <a:pt x="1968" y="76055"/>
                    </a:lnTo>
                    <a:lnTo>
                      <a:pt x="49369" y="76055"/>
                    </a:lnTo>
                    <a:lnTo>
                      <a:pt x="48101" y="61044"/>
                    </a:lnTo>
                    <a:lnTo>
                      <a:pt x="47534" y="50570"/>
                    </a:lnTo>
                    <a:lnTo>
                      <a:pt x="49469" y="56241"/>
                    </a:lnTo>
                    <a:lnTo>
                      <a:pt x="68016" y="56241"/>
                    </a:lnTo>
                    <a:cubicBezTo>
                      <a:pt x="68016" y="56241"/>
                      <a:pt x="58709" y="18647"/>
                      <a:pt x="57408" y="14310"/>
                    </a:cubicBezTo>
                    <a:cubicBezTo>
                      <a:pt x="55840" y="9040"/>
                      <a:pt x="49402" y="3002"/>
                      <a:pt x="41563" y="1501"/>
                    </a:cubicBezTo>
                    <a:cubicBezTo>
                      <a:pt x="39095" y="1034"/>
                      <a:pt x="36660" y="134"/>
                      <a:pt x="33758" y="0"/>
                    </a:cubicBezTo>
                    <a:cubicBezTo>
                      <a:pt x="30672" y="968"/>
                      <a:pt x="27487" y="1451"/>
                      <a:pt x="24301" y="1451"/>
                    </a:cubicBezTo>
                    <a:cubicBezTo>
                      <a:pt x="21115" y="1451"/>
                      <a:pt x="17930" y="968"/>
                      <a:pt x="14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5250776" y="2762468"/>
                <a:ext cx="72666" cy="62924"/>
              </a:xfrm>
              <a:custGeom>
                <a:avLst/>
                <a:gdLst/>
                <a:ahLst/>
                <a:cxnLst/>
                <a:rect l="l" t="t" r="r" b="b"/>
                <a:pathLst>
                  <a:path w="3737" h="3246" extrusionOk="0">
                    <a:moveTo>
                      <a:pt x="2893" y="1"/>
                    </a:moveTo>
                    <a:cubicBezTo>
                      <a:pt x="2730" y="1"/>
                      <a:pt x="2572" y="55"/>
                      <a:pt x="2436" y="110"/>
                    </a:cubicBezTo>
                    <a:lnTo>
                      <a:pt x="1" y="1111"/>
                    </a:lnTo>
                    <a:lnTo>
                      <a:pt x="167" y="1277"/>
                    </a:lnTo>
                    <a:cubicBezTo>
                      <a:pt x="301" y="1711"/>
                      <a:pt x="534" y="2145"/>
                      <a:pt x="835" y="2545"/>
                    </a:cubicBezTo>
                    <a:cubicBezTo>
                      <a:pt x="1101" y="2945"/>
                      <a:pt x="1535" y="3212"/>
                      <a:pt x="2035" y="3245"/>
                    </a:cubicBezTo>
                    <a:cubicBezTo>
                      <a:pt x="2569" y="3245"/>
                      <a:pt x="3036" y="2979"/>
                      <a:pt x="3336" y="2545"/>
                    </a:cubicBezTo>
                    <a:cubicBezTo>
                      <a:pt x="3603" y="2111"/>
                      <a:pt x="3737" y="1578"/>
                      <a:pt x="3703" y="1077"/>
                    </a:cubicBezTo>
                    <a:cubicBezTo>
                      <a:pt x="3703" y="610"/>
                      <a:pt x="3470" y="43"/>
                      <a:pt x="3003" y="10"/>
                    </a:cubicBezTo>
                    <a:cubicBezTo>
                      <a:pt x="2966" y="4"/>
                      <a:pt x="2929" y="1"/>
                      <a:pt x="2893"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5241054" y="2757641"/>
                <a:ext cx="89525" cy="72539"/>
              </a:xfrm>
              <a:custGeom>
                <a:avLst/>
                <a:gdLst/>
                <a:ahLst/>
                <a:cxnLst/>
                <a:rect l="l" t="t" r="r" b="b"/>
                <a:pathLst>
                  <a:path w="4604" h="3742" extrusionOk="0">
                    <a:moveTo>
                      <a:pt x="3603" y="0"/>
                    </a:moveTo>
                    <a:cubicBezTo>
                      <a:pt x="3544" y="0"/>
                      <a:pt x="3486" y="9"/>
                      <a:pt x="3436" y="25"/>
                    </a:cubicBezTo>
                    <a:cubicBezTo>
                      <a:pt x="3269" y="92"/>
                      <a:pt x="3136" y="159"/>
                      <a:pt x="2969" y="225"/>
                    </a:cubicBezTo>
                    <a:lnTo>
                      <a:pt x="2602" y="392"/>
                    </a:lnTo>
                    <a:cubicBezTo>
                      <a:pt x="2068" y="592"/>
                      <a:pt x="1601" y="826"/>
                      <a:pt x="1234" y="1026"/>
                    </a:cubicBezTo>
                    <a:cubicBezTo>
                      <a:pt x="467" y="1393"/>
                      <a:pt x="0" y="1660"/>
                      <a:pt x="34" y="1693"/>
                    </a:cubicBezTo>
                    <a:cubicBezTo>
                      <a:pt x="37" y="1696"/>
                      <a:pt x="45" y="1698"/>
                      <a:pt x="57" y="1698"/>
                    </a:cubicBezTo>
                    <a:cubicBezTo>
                      <a:pt x="170" y="1698"/>
                      <a:pt x="647" y="1563"/>
                      <a:pt x="1368" y="1293"/>
                    </a:cubicBezTo>
                    <a:cubicBezTo>
                      <a:pt x="1735" y="1126"/>
                      <a:pt x="2235" y="959"/>
                      <a:pt x="2736" y="759"/>
                    </a:cubicBezTo>
                    <a:lnTo>
                      <a:pt x="3169" y="592"/>
                    </a:lnTo>
                    <a:cubicBezTo>
                      <a:pt x="3269" y="526"/>
                      <a:pt x="3403" y="459"/>
                      <a:pt x="3536" y="426"/>
                    </a:cubicBezTo>
                    <a:cubicBezTo>
                      <a:pt x="3589" y="426"/>
                      <a:pt x="3616" y="420"/>
                      <a:pt x="3635" y="420"/>
                    </a:cubicBezTo>
                    <a:cubicBezTo>
                      <a:pt x="3664" y="420"/>
                      <a:pt x="3676" y="432"/>
                      <a:pt x="3736" y="492"/>
                    </a:cubicBezTo>
                    <a:cubicBezTo>
                      <a:pt x="3803" y="626"/>
                      <a:pt x="3870" y="726"/>
                      <a:pt x="3936" y="859"/>
                    </a:cubicBezTo>
                    <a:cubicBezTo>
                      <a:pt x="4170" y="1393"/>
                      <a:pt x="4137" y="1960"/>
                      <a:pt x="3903" y="2460"/>
                    </a:cubicBezTo>
                    <a:cubicBezTo>
                      <a:pt x="3703" y="2861"/>
                      <a:pt x="3369" y="3194"/>
                      <a:pt x="2936" y="3361"/>
                    </a:cubicBezTo>
                    <a:cubicBezTo>
                      <a:pt x="2502" y="3494"/>
                      <a:pt x="2068" y="3528"/>
                      <a:pt x="1635" y="3528"/>
                    </a:cubicBezTo>
                    <a:cubicBezTo>
                      <a:pt x="1635" y="3528"/>
                      <a:pt x="1735" y="3628"/>
                      <a:pt x="1935" y="3695"/>
                    </a:cubicBezTo>
                    <a:cubicBezTo>
                      <a:pt x="2100" y="3725"/>
                      <a:pt x="2265" y="3741"/>
                      <a:pt x="2427" y="3741"/>
                    </a:cubicBezTo>
                    <a:cubicBezTo>
                      <a:pt x="2625" y="3741"/>
                      <a:pt x="2819" y="3716"/>
                      <a:pt x="3002" y="3661"/>
                    </a:cubicBezTo>
                    <a:cubicBezTo>
                      <a:pt x="3536" y="3494"/>
                      <a:pt x="3970" y="3127"/>
                      <a:pt x="4237" y="2660"/>
                    </a:cubicBezTo>
                    <a:cubicBezTo>
                      <a:pt x="4570" y="2027"/>
                      <a:pt x="4604" y="1326"/>
                      <a:pt x="4337" y="692"/>
                    </a:cubicBezTo>
                    <a:cubicBezTo>
                      <a:pt x="4270" y="526"/>
                      <a:pt x="4170" y="392"/>
                      <a:pt x="4036" y="259"/>
                    </a:cubicBezTo>
                    <a:cubicBezTo>
                      <a:pt x="3970" y="159"/>
                      <a:pt x="3903" y="59"/>
                      <a:pt x="3770" y="25"/>
                    </a:cubicBezTo>
                    <a:cubicBezTo>
                      <a:pt x="3720" y="9"/>
                      <a:pt x="3661"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4370579" y="2985551"/>
                <a:ext cx="591575" cy="1300520"/>
              </a:xfrm>
              <a:custGeom>
                <a:avLst/>
                <a:gdLst/>
                <a:ahLst/>
                <a:cxnLst/>
                <a:rect l="l" t="t" r="r" b="b"/>
                <a:pathLst>
                  <a:path w="30423" h="67089" extrusionOk="0">
                    <a:moveTo>
                      <a:pt x="12191" y="1"/>
                    </a:moveTo>
                    <a:cubicBezTo>
                      <a:pt x="12140" y="1"/>
                      <a:pt x="12091" y="4"/>
                      <a:pt x="12043" y="10"/>
                    </a:cubicBezTo>
                    <a:cubicBezTo>
                      <a:pt x="11209" y="177"/>
                      <a:pt x="10709" y="1278"/>
                      <a:pt x="10809" y="2512"/>
                    </a:cubicBezTo>
                    <a:cubicBezTo>
                      <a:pt x="10842" y="2945"/>
                      <a:pt x="11643" y="9817"/>
                      <a:pt x="11643" y="9817"/>
                    </a:cubicBezTo>
                    <a:cubicBezTo>
                      <a:pt x="11176" y="9217"/>
                      <a:pt x="10642" y="8616"/>
                      <a:pt x="10108" y="8116"/>
                    </a:cubicBezTo>
                    <a:cubicBezTo>
                      <a:pt x="9186" y="7167"/>
                      <a:pt x="7473" y="6677"/>
                      <a:pt x="5578" y="6677"/>
                    </a:cubicBezTo>
                    <a:cubicBezTo>
                      <a:pt x="5073" y="6677"/>
                      <a:pt x="4556" y="6711"/>
                      <a:pt x="4037" y="6782"/>
                    </a:cubicBezTo>
                    <a:cubicBezTo>
                      <a:pt x="1602" y="7148"/>
                      <a:pt x="968" y="7449"/>
                      <a:pt x="1035" y="8383"/>
                    </a:cubicBezTo>
                    <a:cubicBezTo>
                      <a:pt x="1102" y="8750"/>
                      <a:pt x="1302" y="9083"/>
                      <a:pt x="1635" y="9283"/>
                    </a:cubicBezTo>
                    <a:cubicBezTo>
                      <a:pt x="2024" y="9533"/>
                      <a:pt x="2504" y="9667"/>
                      <a:pt x="2999" y="9667"/>
                    </a:cubicBezTo>
                    <a:cubicBezTo>
                      <a:pt x="3100" y="9667"/>
                      <a:pt x="3202" y="9662"/>
                      <a:pt x="3303" y="9650"/>
                    </a:cubicBezTo>
                    <a:cubicBezTo>
                      <a:pt x="3737" y="9595"/>
                      <a:pt x="4138" y="9570"/>
                      <a:pt x="4510" y="9570"/>
                    </a:cubicBezTo>
                    <a:cubicBezTo>
                      <a:pt x="7479" y="9570"/>
                      <a:pt x="8507" y="11151"/>
                      <a:pt x="8507" y="11151"/>
                    </a:cubicBezTo>
                    <a:lnTo>
                      <a:pt x="8640" y="11885"/>
                    </a:lnTo>
                    <a:cubicBezTo>
                      <a:pt x="8640" y="11885"/>
                      <a:pt x="7179" y="11069"/>
                      <a:pt x="5673" y="11069"/>
                    </a:cubicBezTo>
                    <a:cubicBezTo>
                      <a:pt x="5183" y="11069"/>
                      <a:pt x="4688" y="11155"/>
                      <a:pt x="4237" y="11385"/>
                    </a:cubicBezTo>
                    <a:cubicBezTo>
                      <a:pt x="3970" y="11518"/>
                      <a:pt x="3737" y="11685"/>
                      <a:pt x="3537" y="11919"/>
                    </a:cubicBezTo>
                    <a:cubicBezTo>
                      <a:pt x="1202" y="12185"/>
                      <a:pt x="1" y="14854"/>
                      <a:pt x="1369" y="16789"/>
                    </a:cubicBezTo>
                    <a:cubicBezTo>
                      <a:pt x="1621" y="17125"/>
                      <a:pt x="2038" y="17461"/>
                      <a:pt x="2442" y="17461"/>
                    </a:cubicBezTo>
                    <a:cubicBezTo>
                      <a:pt x="2519" y="17461"/>
                      <a:pt x="2595" y="17449"/>
                      <a:pt x="2670" y="17422"/>
                    </a:cubicBezTo>
                    <a:cubicBezTo>
                      <a:pt x="2936" y="17322"/>
                      <a:pt x="3170" y="17156"/>
                      <a:pt x="3337" y="16922"/>
                    </a:cubicBezTo>
                    <a:cubicBezTo>
                      <a:pt x="3437" y="16822"/>
                      <a:pt x="3537" y="16722"/>
                      <a:pt x="3637" y="16622"/>
                    </a:cubicBezTo>
                    <a:lnTo>
                      <a:pt x="4304" y="18690"/>
                    </a:lnTo>
                    <a:cubicBezTo>
                      <a:pt x="4304" y="18690"/>
                      <a:pt x="6072" y="23227"/>
                      <a:pt x="6606" y="25295"/>
                    </a:cubicBezTo>
                    <a:lnTo>
                      <a:pt x="12010" y="59786"/>
                    </a:lnTo>
                    <a:cubicBezTo>
                      <a:pt x="12695" y="64051"/>
                      <a:pt x="16368" y="67089"/>
                      <a:pt x="20547" y="67089"/>
                    </a:cubicBezTo>
                    <a:cubicBezTo>
                      <a:pt x="21042" y="67089"/>
                      <a:pt x="21545" y="67046"/>
                      <a:pt x="22050" y="66958"/>
                    </a:cubicBezTo>
                    <a:cubicBezTo>
                      <a:pt x="27220" y="66057"/>
                      <a:pt x="30423" y="60787"/>
                      <a:pt x="28822" y="55783"/>
                    </a:cubicBezTo>
                    <a:lnTo>
                      <a:pt x="17647" y="21525"/>
                    </a:lnTo>
                    <a:lnTo>
                      <a:pt x="16646" y="15788"/>
                    </a:lnTo>
                    <a:cubicBezTo>
                      <a:pt x="16646" y="15788"/>
                      <a:pt x="13611" y="2945"/>
                      <a:pt x="13477" y="1678"/>
                    </a:cubicBezTo>
                    <a:cubicBezTo>
                      <a:pt x="13325" y="342"/>
                      <a:pt x="12704" y="1"/>
                      <a:pt x="12191"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4529503" y="3237168"/>
                <a:ext cx="161530" cy="160372"/>
              </a:xfrm>
              <a:custGeom>
                <a:avLst/>
                <a:gdLst/>
                <a:ahLst/>
                <a:cxnLst/>
                <a:rect l="l" t="t" r="r" b="b"/>
                <a:pathLst>
                  <a:path w="8307" h="8273" extrusionOk="0">
                    <a:moveTo>
                      <a:pt x="545" y="0"/>
                    </a:moveTo>
                    <a:cubicBezTo>
                      <a:pt x="433" y="0"/>
                      <a:pt x="326" y="28"/>
                      <a:pt x="234" y="106"/>
                    </a:cubicBezTo>
                    <a:cubicBezTo>
                      <a:pt x="0" y="340"/>
                      <a:pt x="134" y="706"/>
                      <a:pt x="267" y="973"/>
                    </a:cubicBezTo>
                    <a:cubicBezTo>
                      <a:pt x="1435" y="2908"/>
                      <a:pt x="3970" y="3609"/>
                      <a:pt x="5238" y="5477"/>
                    </a:cubicBezTo>
                    <a:cubicBezTo>
                      <a:pt x="5638" y="6110"/>
                      <a:pt x="5871" y="6844"/>
                      <a:pt x="6338" y="7411"/>
                    </a:cubicBezTo>
                    <a:cubicBezTo>
                      <a:pt x="6705" y="7883"/>
                      <a:pt x="7278" y="8272"/>
                      <a:pt x="7846" y="8272"/>
                    </a:cubicBezTo>
                    <a:cubicBezTo>
                      <a:pt x="8001" y="8272"/>
                      <a:pt x="8156" y="8243"/>
                      <a:pt x="8306" y="8178"/>
                    </a:cubicBezTo>
                    <a:lnTo>
                      <a:pt x="7906" y="3008"/>
                    </a:lnTo>
                    <a:lnTo>
                      <a:pt x="1068" y="106"/>
                    </a:lnTo>
                    <a:cubicBezTo>
                      <a:pt x="906" y="65"/>
                      <a:pt x="719" y="0"/>
                      <a:pt x="545"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4526917" y="3233795"/>
                <a:ext cx="163980" cy="165044"/>
              </a:xfrm>
              <a:custGeom>
                <a:avLst/>
                <a:gdLst/>
                <a:ahLst/>
                <a:cxnLst/>
                <a:rect l="l" t="t" r="r" b="b"/>
                <a:pathLst>
                  <a:path w="8433" h="8514" extrusionOk="0">
                    <a:moveTo>
                      <a:pt x="748" y="1"/>
                    </a:moveTo>
                    <a:cubicBezTo>
                      <a:pt x="631" y="1"/>
                      <a:pt x="514" y="16"/>
                      <a:pt x="400" y="47"/>
                    </a:cubicBezTo>
                    <a:cubicBezTo>
                      <a:pt x="167" y="147"/>
                      <a:pt x="0" y="380"/>
                      <a:pt x="33" y="647"/>
                    </a:cubicBezTo>
                    <a:cubicBezTo>
                      <a:pt x="33" y="847"/>
                      <a:pt x="100" y="1047"/>
                      <a:pt x="200" y="1214"/>
                    </a:cubicBezTo>
                    <a:cubicBezTo>
                      <a:pt x="400" y="1514"/>
                      <a:pt x="600" y="1814"/>
                      <a:pt x="867" y="2081"/>
                    </a:cubicBezTo>
                    <a:cubicBezTo>
                      <a:pt x="1868" y="3149"/>
                      <a:pt x="3102" y="3749"/>
                      <a:pt x="4036" y="4516"/>
                    </a:cubicBezTo>
                    <a:cubicBezTo>
                      <a:pt x="4503" y="4850"/>
                      <a:pt x="4870" y="5284"/>
                      <a:pt x="5204" y="5717"/>
                    </a:cubicBezTo>
                    <a:cubicBezTo>
                      <a:pt x="5504" y="6151"/>
                      <a:pt x="5704" y="6618"/>
                      <a:pt x="5938" y="7018"/>
                    </a:cubicBezTo>
                    <a:cubicBezTo>
                      <a:pt x="6271" y="7752"/>
                      <a:pt x="6872" y="8252"/>
                      <a:pt x="7605" y="8486"/>
                    </a:cubicBezTo>
                    <a:cubicBezTo>
                      <a:pt x="7717" y="8506"/>
                      <a:pt x="7817" y="8514"/>
                      <a:pt x="7905" y="8514"/>
                    </a:cubicBezTo>
                    <a:cubicBezTo>
                      <a:pt x="8266" y="8514"/>
                      <a:pt x="8433" y="8379"/>
                      <a:pt x="8406" y="8352"/>
                    </a:cubicBezTo>
                    <a:lnTo>
                      <a:pt x="8406" y="8352"/>
                    </a:lnTo>
                    <a:cubicBezTo>
                      <a:pt x="8309" y="8366"/>
                      <a:pt x="8207" y="8374"/>
                      <a:pt x="8101" y="8374"/>
                    </a:cubicBezTo>
                    <a:cubicBezTo>
                      <a:pt x="7951" y="8374"/>
                      <a:pt x="7795" y="8358"/>
                      <a:pt x="7639" y="8319"/>
                    </a:cubicBezTo>
                    <a:cubicBezTo>
                      <a:pt x="6972" y="8086"/>
                      <a:pt x="6471" y="7552"/>
                      <a:pt x="6204" y="6885"/>
                    </a:cubicBezTo>
                    <a:cubicBezTo>
                      <a:pt x="6004" y="6484"/>
                      <a:pt x="5771" y="6017"/>
                      <a:pt x="5504" y="5517"/>
                    </a:cubicBezTo>
                    <a:cubicBezTo>
                      <a:pt x="5170" y="5017"/>
                      <a:pt x="4737" y="4583"/>
                      <a:pt x="4270" y="4216"/>
                    </a:cubicBezTo>
                    <a:cubicBezTo>
                      <a:pt x="3336" y="3416"/>
                      <a:pt x="2102" y="2782"/>
                      <a:pt x="1168" y="1814"/>
                    </a:cubicBezTo>
                    <a:cubicBezTo>
                      <a:pt x="934" y="1548"/>
                      <a:pt x="734" y="1281"/>
                      <a:pt x="567" y="1014"/>
                    </a:cubicBezTo>
                    <a:cubicBezTo>
                      <a:pt x="400" y="747"/>
                      <a:pt x="400" y="447"/>
                      <a:pt x="567" y="413"/>
                    </a:cubicBezTo>
                    <a:cubicBezTo>
                      <a:pt x="589" y="409"/>
                      <a:pt x="614" y="407"/>
                      <a:pt x="641" y="407"/>
                    </a:cubicBezTo>
                    <a:cubicBezTo>
                      <a:pt x="814" y="407"/>
                      <a:pt x="1074" y="494"/>
                      <a:pt x="1334" y="580"/>
                    </a:cubicBezTo>
                    <a:lnTo>
                      <a:pt x="2202" y="947"/>
                    </a:lnTo>
                    <a:lnTo>
                      <a:pt x="5237" y="2181"/>
                    </a:lnTo>
                    <a:cubicBezTo>
                      <a:pt x="6071" y="2515"/>
                      <a:pt x="6772" y="2782"/>
                      <a:pt x="7272" y="2949"/>
                    </a:cubicBezTo>
                    <a:cubicBezTo>
                      <a:pt x="7505" y="3082"/>
                      <a:pt x="7772" y="3149"/>
                      <a:pt x="8039" y="3182"/>
                    </a:cubicBezTo>
                    <a:cubicBezTo>
                      <a:pt x="7839" y="3015"/>
                      <a:pt x="7572" y="2915"/>
                      <a:pt x="7339" y="2815"/>
                    </a:cubicBezTo>
                    <a:cubicBezTo>
                      <a:pt x="6872" y="2582"/>
                      <a:pt x="6171" y="2281"/>
                      <a:pt x="5337" y="1881"/>
                    </a:cubicBezTo>
                    <a:lnTo>
                      <a:pt x="2368" y="580"/>
                    </a:lnTo>
                    <a:lnTo>
                      <a:pt x="1501" y="213"/>
                    </a:lnTo>
                    <a:cubicBezTo>
                      <a:pt x="1271" y="75"/>
                      <a:pt x="1009" y="1"/>
                      <a:pt x="74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4389402" y="3140282"/>
                <a:ext cx="151146" cy="76958"/>
              </a:xfrm>
              <a:custGeom>
                <a:avLst/>
                <a:gdLst/>
                <a:ahLst/>
                <a:cxnLst/>
                <a:rect l="l" t="t" r="r" b="b"/>
                <a:pathLst>
                  <a:path w="7773" h="3970" extrusionOk="0">
                    <a:moveTo>
                      <a:pt x="100" y="0"/>
                    </a:moveTo>
                    <a:cubicBezTo>
                      <a:pt x="34" y="100"/>
                      <a:pt x="0" y="234"/>
                      <a:pt x="0" y="367"/>
                    </a:cubicBezTo>
                    <a:cubicBezTo>
                      <a:pt x="0" y="768"/>
                      <a:pt x="200" y="1135"/>
                      <a:pt x="501" y="1368"/>
                    </a:cubicBezTo>
                    <a:cubicBezTo>
                      <a:pt x="968" y="1668"/>
                      <a:pt x="1468" y="1868"/>
                      <a:pt x="2035" y="1935"/>
                    </a:cubicBezTo>
                    <a:cubicBezTo>
                      <a:pt x="2298" y="1949"/>
                      <a:pt x="2566" y="1957"/>
                      <a:pt x="2835" y="1957"/>
                    </a:cubicBezTo>
                    <a:cubicBezTo>
                      <a:pt x="3216" y="1957"/>
                      <a:pt x="3599" y="1941"/>
                      <a:pt x="3970" y="1902"/>
                    </a:cubicBezTo>
                    <a:cubicBezTo>
                      <a:pt x="4220" y="1862"/>
                      <a:pt x="4470" y="1844"/>
                      <a:pt x="4720" y="1844"/>
                    </a:cubicBezTo>
                    <a:cubicBezTo>
                      <a:pt x="5104" y="1844"/>
                      <a:pt x="5487" y="1888"/>
                      <a:pt x="5871" y="1968"/>
                    </a:cubicBezTo>
                    <a:cubicBezTo>
                      <a:pt x="6372" y="2069"/>
                      <a:pt x="6805" y="2302"/>
                      <a:pt x="7172" y="2702"/>
                    </a:cubicBezTo>
                    <a:cubicBezTo>
                      <a:pt x="7439" y="3069"/>
                      <a:pt x="7639" y="3503"/>
                      <a:pt x="7739" y="3970"/>
                    </a:cubicBezTo>
                    <a:cubicBezTo>
                      <a:pt x="7773" y="3836"/>
                      <a:pt x="7773" y="3703"/>
                      <a:pt x="7739" y="3570"/>
                    </a:cubicBezTo>
                    <a:cubicBezTo>
                      <a:pt x="7672" y="3203"/>
                      <a:pt x="7506" y="2869"/>
                      <a:pt x="7306" y="2569"/>
                    </a:cubicBezTo>
                    <a:cubicBezTo>
                      <a:pt x="6939" y="2135"/>
                      <a:pt x="6472" y="1835"/>
                      <a:pt x="5905" y="1735"/>
                    </a:cubicBezTo>
                    <a:cubicBezTo>
                      <a:pt x="5508" y="1631"/>
                      <a:pt x="5099" y="1579"/>
                      <a:pt x="4685" y="1579"/>
                    </a:cubicBezTo>
                    <a:cubicBezTo>
                      <a:pt x="4437" y="1579"/>
                      <a:pt x="4187" y="1597"/>
                      <a:pt x="3936" y="1635"/>
                    </a:cubicBezTo>
                    <a:cubicBezTo>
                      <a:pt x="3545" y="1676"/>
                      <a:pt x="3153" y="1705"/>
                      <a:pt x="2761" y="1705"/>
                    </a:cubicBezTo>
                    <a:cubicBezTo>
                      <a:pt x="2519" y="1705"/>
                      <a:pt x="2277" y="1694"/>
                      <a:pt x="2035" y="1668"/>
                    </a:cubicBezTo>
                    <a:cubicBezTo>
                      <a:pt x="1535" y="1635"/>
                      <a:pt x="1034" y="1501"/>
                      <a:pt x="601" y="1201"/>
                    </a:cubicBezTo>
                    <a:cubicBezTo>
                      <a:pt x="334" y="1034"/>
                      <a:pt x="134" y="734"/>
                      <a:pt x="100" y="367"/>
                    </a:cubicBezTo>
                    <a:cubicBezTo>
                      <a:pt x="100" y="134"/>
                      <a:pt x="134" y="0"/>
                      <a:pt x="10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4578796" y="3025174"/>
                <a:ext cx="20126" cy="180436"/>
              </a:xfrm>
              <a:custGeom>
                <a:avLst/>
                <a:gdLst/>
                <a:ahLst/>
                <a:cxnLst/>
                <a:rect l="l" t="t" r="r" b="b"/>
                <a:pathLst>
                  <a:path w="1035" h="9308" extrusionOk="0">
                    <a:moveTo>
                      <a:pt x="67" y="1"/>
                    </a:moveTo>
                    <a:cubicBezTo>
                      <a:pt x="1" y="468"/>
                      <a:pt x="1" y="935"/>
                      <a:pt x="34" y="1368"/>
                    </a:cubicBezTo>
                    <a:cubicBezTo>
                      <a:pt x="67" y="2236"/>
                      <a:pt x="134" y="3403"/>
                      <a:pt x="267" y="4671"/>
                    </a:cubicBezTo>
                    <a:cubicBezTo>
                      <a:pt x="401" y="5972"/>
                      <a:pt x="568" y="7139"/>
                      <a:pt x="734" y="7973"/>
                    </a:cubicBezTo>
                    <a:cubicBezTo>
                      <a:pt x="768" y="8440"/>
                      <a:pt x="868" y="8874"/>
                      <a:pt x="1035" y="9307"/>
                    </a:cubicBezTo>
                    <a:cubicBezTo>
                      <a:pt x="1035" y="8840"/>
                      <a:pt x="1001" y="8407"/>
                      <a:pt x="935" y="7940"/>
                    </a:cubicBezTo>
                    <a:cubicBezTo>
                      <a:pt x="801" y="7006"/>
                      <a:pt x="668" y="5872"/>
                      <a:pt x="568" y="4637"/>
                    </a:cubicBezTo>
                    <a:cubicBezTo>
                      <a:pt x="434" y="3437"/>
                      <a:pt x="334" y="2302"/>
                      <a:pt x="234" y="1368"/>
                    </a:cubicBezTo>
                    <a:cubicBezTo>
                      <a:pt x="201" y="901"/>
                      <a:pt x="167" y="434"/>
                      <a:pt x="6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4424422" y="3224335"/>
                <a:ext cx="89525" cy="88066"/>
              </a:xfrm>
              <a:custGeom>
                <a:avLst/>
                <a:gdLst/>
                <a:ahLst/>
                <a:cxnLst/>
                <a:rect l="l" t="t" r="r" b="b"/>
                <a:pathLst>
                  <a:path w="4604" h="4543" extrusionOk="0">
                    <a:moveTo>
                      <a:pt x="501" y="1"/>
                    </a:moveTo>
                    <a:lnTo>
                      <a:pt x="501" y="1"/>
                    </a:lnTo>
                    <a:cubicBezTo>
                      <a:pt x="368" y="101"/>
                      <a:pt x="301" y="201"/>
                      <a:pt x="234" y="368"/>
                    </a:cubicBezTo>
                    <a:cubicBezTo>
                      <a:pt x="101" y="735"/>
                      <a:pt x="34" y="1135"/>
                      <a:pt x="34" y="1535"/>
                    </a:cubicBezTo>
                    <a:cubicBezTo>
                      <a:pt x="1" y="2102"/>
                      <a:pt x="34" y="2703"/>
                      <a:pt x="167" y="3270"/>
                    </a:cubicBezTo>
                    <a:cubicBezTo>
                      <a:pt x="301" y="3637"/>
                      <a:pt x="501" y="3937"/>
                      <a:pt x="801" y="4170"/>
                    </a:cubicBezTo>
                    <a:cubicBezTo>
                      <a:pt x="1071" y="4410"/>
                      <a:pt x="1422" y="4542"/>
                      <a:pt x="1781" y="4542"/>
                    </a:cubicBezTo>
                    <a:cubicBezTo>
                      <a:pt x="1821" y="4542"/>
                      <a:pt x="1862" y="4541"/>
                      <a:pt x="1902" y="4537"/>
                    </a:cubicBezTo>
                    <a:cubicBezTo>
                      <a:pt x="2336" y="4471"/>
                      <a:pt x="2703" y="4237"/>
                      <a:pt x="2903" y="3870"/>
                    </a:cubicBezTo>
                    <a:cubicBezTo>
                      <a:pt x="3036" y="3537"/>
                      <a:pt x="3069" y="3136"/>
                      <a:pt x="2936" y="2769"/>
                    </a:cubicBezTo>
                    <a:cubicBezTo>
                      <a:pt x="2869" y="2503"/>
                      <a:pt x="2803" y="2202"/>
                      <a:pt x="2803" y="1902"/>
                    </a:cubicBezTo>
                    <a:cubicBezTo>
                      <a:pt x="2769" y="1669"/>
                      <a:pt x="2869" y="1435"/>
                      <a:pt x="3069" y="1302"/>
                    </a:cubicBezTo>
                    <a:cubicBezTo>
                      <a:pt x="3253" y="1192"/>
                      <a:pt x="3457" y="1142"/>
                      <a:pt x="3659" y="1142"/>
                    </a:cubicBezTo>
                    <a:cubicBezTo>
                      <a:pt x="3824" y="1142"/>
                      <a:pt x="3987" y="1175"/>
                      <a:pt x="4137" y="1235"/>
                    </a:cubicBezTo>
                    <a:cubicBezTo>
                      <a:pt x="4270" y="1268"/>
                      <a:pt x="4404" y="1335"/>
                      <a:pt x="4571" y="1335"/>
                    </a:cubicBezTo>
                    <a:cubicBezTo>
                      <a:pt x="4604" y="1335"/>
                      <a:pt x="4437" y="1235"/>
                      <a:pt x="4170" y="1135"/>
                    </a:cubicBezTo>
                    <a:cubicBezTo>
                      <a:pt x="3987" y="1035"/>
                      <a:pt x="3787" y="985"/>
                      <a:pt x="3582" y="985"/>
                    </a:cubicBezTo>
                    <a:cubicBezTo>
                      <a:pt x="3378" y="985"/>
                      <a:pt x="3170" y="1035"/>
                      <a:pt x="2969" y="1135"/>
                    </a:cubicBezTo>
                    <a:cubicBezTo>
                      <a:pt x="2703" y="1302"/>
                      <a:pt x="2569" y="1602"/>
                      <a:pt x="2569" y="1902"/>
                    </a:cubicBezTo>
                    <a:cubicBezTo>
                      <a:pt x="2569" y="2202"/>
                      <a:pt x="2602" y="2536"/>
                      <a:pt x="2703" y="2836"/>
                    </a:cubicBezTo>
                    <a:cubicBezTo>
                      <a:pt x="2803" y="3136"/>
                      <a:pt x="2803" y="3470"/>
                      <a:pt x="2669" y="3737"/>
                    </a:cubicBezTo>
                    <a:cubicBezTo>
                      <a:pt x="2502" y="4037"/>
                      <a:pt x="2202" y="4237"/>
                      <a:pt x="1869" y="4271"/>
                    </a:cubicBezTo>
                    <a:cubicBezTo>
                      <a:pt x="1201" y="4271"/>
                      <a:pt x="601" y="3837"/>
                      <a:pt x="434" y="3203"/>
                    </a:cubicBezTo>
                    <a:cubicBezTo>
                      <a:pt x="267" y="2669"/>
                      <a:pt x="201" y="2102"/>
                      <a:pt x="201" y="1535"/>
                    </a:cubicBezTo>
                    <a:cubicBezTo>
                      <a:pt x="201" y="1168"/>
                      <a:pt x="234" y="768"/>
                      <a:pt x="334" y="401"/>
                    </a:cubicBezTo>
                    <a:cubicBezTo>
                      <a:pt x="434" y="134"/>
                      <a:pt x="501" y="1"/>
                      <a:pt x="50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4543114" y="3318081"/>
                <a:ext cx="61641" cy="82813"/>
              </a:xfrm>
              <a:custGeom>
                <a:avLst/>
                <a:gdLst/>
                <a:ahLst/>
                <a:cxnLst/>
                <a:rect l="l" t="t" r="r" b="b"/>
                <a:pathLst>
                  <a:path w="3170" h="4272" extrusionOk="0">
                    <a:moveTo>
                      <a:pt x="3134" y="1"/>
                    </a:moveTo>
                    <a:cubicBezTo>
                      <a:pt x="3048" y="1"/>
                      <a:pt x="2233" y="1226"/>
                      <a:pt x="2002" y="3004"/>
                    </a:cubicBezTo>
                    <a:cubicBezTo>
                      <a:pt x="1978" y="3246"/>
                      <a:pt x="1972" y="3471"/>
                      <a:pt x="1970" y="3691"/>
                    </a:cubicBezTo>
                    <a:lnTo>
                      <a:pt x="1970" y="3691"/>
                    </a:lnTo>
                    <a:cubicBezTo>
                      <a:pt x="1599" y="3391"/>
                      <a:pt x="1146" y="3193"/>
                      <a:pt x="668" y="3137"/>
                    </a:cubicBezTo>
                    <a:cubicBezTo>
                      <a:pt x="583" y="3125"/>
                      <a:pt x="497" y="3117"/>
                      <a:pt x="413" y="3117"/>
                    </a:cubicBezTo>
                    <a:cubicBezTo>
                      <a:pt x="268" y="3117"/>
                      <a:pt x="128" y="3140"/>
                      <a:pt x="1" y="3204"/>
                    </a:cubicBezTo>
                    <a:cubicBezTo>
                      <a:pt x="1" y="3237"/>
                      <a:pt x="234" y="3237"/>
                      <a:pt x="635" y="3304"/>
                    </a:cubicBezTo>
                    <a:cubicBezTo>
                      <a:pt x="1168" y="3404"/>
                      <a:pt x="1635" y="3671"/>
                      <a:pt x="2002" y="4038"/>
                    </a:cubicBezTo>
                    <a:lnTo>
                      <a:pt x="2236" y="4271"/>
                    </a:lnTo>
                    <a:lnTo>
                      <a:pt x="2236" y="3938"/>
                    </a:lnTo>
                    <a:cubicBezTo>
                      <a:pt x="2236" y="3638"/>
                      <a:pt x="2236" y="3337"/>
                      <a:pt x="2303" y="3037"/>
                    </a:cubicBezTo>
                    <a:cubicBezTo>
                      <a:pt x="2469" y="1303"/>
                      <a:pt x="3170" y="35"/>
                      <a:pt x="3137" y="2"/>
                    </a:cubicBezTo>
                    <a:cubicBezTo>
                      <a:pt x="3136" y="1"/>
                      <a:pt x="3135" y="1"/>
                      <a:pt x="3134"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4480560" y="3153813"/>
                <a:ext cx="37296" cy="21420"/>
              </a:xfrm>
              <a:custGeom>
                <a:avLst/>
                <a:gdLst/>
                <a:ahLst/>
                <a:cxnLst/>
                <a:rect l="l" t="t" r="r" b="b"/>
                <a:pathLst>
                  <a:path w="1918" h="1105" extrusionOk="0">
                    <a:moveTo>
                      <a:pt x="1837" y="1"/>
                    </a:moveTo>
                    <a:cubicBezTo>
                      <a:pt x="1727" y="1"/>
                      <a:pt x="1462" y="349"/>
                      <a:pt x="983" y="637"/>
                    </a:cubicBezTo>
                    <a:cubicBezTo>
                      <a:pt x="483" y="937"/>
                      <a:pt x="16" y="970"/>
                      <a:pt x="16" y="1037"/>
                    </a:cubicBezTo>
                    <a:cubicBezTo>
                      <a:pt x="0" y="1067"/>
                      <a:pt x="110" y="1105"/>
                      <a:pt x="288" y="1105"/>
                    </a:cubicBezTo>
                    <a:cubicBezTo>
                      <a:pt x="500" y="1105"/>
                      <a:pt x="808" y="1052"/>
                      <a:pt x="1116" y="870"/>
                    </a:cubicBezTo>
                    <a:cubicBezTo>
                      <a:pt x="1684" y="570"/>
                      <a:pt x="1917" y="36"/>
                      <a:pt x="1850" y="3"/>
                    </a:cubicBezTo>
                    <a:cubicBezTo>
                      <a:pt x="1846" y="1"/>
                      <a:pt x="1841" y="1"/>
                      <a:pt x="183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4993266" y="3510148"/>
                <a:ext cx="22070" cy="836754"/>
              </a:xfrm>
              <a:custGeom>
                <a:avLst/>
                <a:gdLst/>
                <a:ahLst/>
                <a:cxnLst/>
                <a:rect l="l" t="t" r="r" b="b"/>
                <a:pathLst>
                  <a:path w="1135" h="43165" extrusionOk="0">
                    <a:moveTo>
                      <a:pt x="1102" y="1"/>
                    </a:moveTo>
                    <a:cubicBezTo>
                      <a:pt x="1102" y="34"/>
                      <a:pt x="1102" y="67"/>
                      <a:pt x="1102" y="101"/>
                    </a:cubicBezTo>
                    <a:lnTo>
                      <a:pt x="1102" y="434"/>
                    </a:lnTo>
                    <a:cubicBezTo>
                      <a:pt x="1102" y="301"/>
                      <a:pt x="1135" y="201"/>
                      <a:pt x="1135" y="101"/>
                    </a:cubicBezTo>
                    <a:cubicBezTo>
                      <a:pt x="1135" y="67"/>
                      <a:pt x="1102" y="34"/>
                      <a:pt x="1102" y="1"/>
                    </a:cubicBezTo>
                    <a:close/>
                    <a:moveTo>
                      <a:pt x="1102" y="442"/>
                    </a:moveTo>
                    <a:cubicBezTo>
                      <a:pt x="1101" y="742"/>
                      <a:pt x="1068" y="1173"/>
                      <a:pt x="1002" y="1702"/>
                    </a:cubicBezTo>
                    <a:cubicBezTo>
                      <a:pt x="935" y="2769"/>
                      <a:pt x="835" y="4371"/>
                      <a:pt x="735" y="6305"/>
                    </a:cubicBezTo>
                    <a:cubicBezTo>
                      <a:pt x="535" y="10208"/>
                      <a:pt x="334" y="15612"/>
                      <a:pt x="201" y="21583"/>
                    </a:cubicBezTo>
                    <a:cubicBezTo>
                      <a:pt x="101" y="27554"/>
                      <a:pt x="1" y="32958"/>
                      <a:pt x="1" y="36860"/>
                    </a:cubicBezTo>
                    <a:lnTo>
                      <a:pt x="1" y="41497"/>
                    </a:lnTo>
                    <a:lnTo>
                      <a:pt x="1" y="42731"/>
                    </a:lnTo>
                    <a:cubicBezTo>
                      <a:pt x="34" y="42431"/>
                      <a:pt x="34" y="42031"/>
                      <a:pt x="34" y="41497"/>
                    </a:cubicBezTo>
                    <a:cubicBezTo>
                      <a:pt x="68" y="40363"/>
                      <a:pt x="68" y="38795"/>
                      <a:pt x="101" y="36860"/>
                    </a:cubicBezTo>
                    <a:cubicBezTo>
                      <a:pt x="168" y="32958"/>
                      <a:pt x="234" y="27554"/>
                      <a:pt x="368" y="21583"/>
                    </a:cubicBezTo>
                    <a:cubicBezTo>
                      <a:pt x="501" y="15612"/>
                      <a:pt x="668" y="10208"/>
                      <a:pt x="835" y="6305"/>
                    </a:cubicBezTo>
                    <a:cubicBezTo>
                      <a:pt x="901" y="4371"/>
                      <a:pt x="968" y="2769"/>
                      <a:pt x="1035" y="1702"/>
                    </a:cubicBezTo>
                    <a:cubicBezTo>
                      <a:pt x="1068" y="1173"/>
                      <a:pt x="1101" y="742"/>
                      <a:pt x="1102" y="442"/>
                    </a:cubicBezTo>
                    <a:close/>
                    <a:moveTo>
                      <a:pt x="1" y="43065"/>
                    </a:moveTo>
                    <a:cubicBezTo>
                      <a:pt x="1" y="43098"/>
                      <a:pt x="1" y="43132"/>
                      <a:pt x="1" y="43165"/>
                    </a:cubicBezTo>
                    <a:cubicBezTo>
                      <a:pt x="34" y="43132"/>
                      <a:pt x="34" y="43098"/>
                      <a:pt x="1" y="43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5651635" y="3262485"/>
                <a:ext cx="197192" cy="879439"/>
              </a:xfrm>
              <a:custGeom>
                <a:avLst/>
                <a:gdLst/>
                <a:ahLst/>
                <a:cxnLst/>
                <a:rect l="l" t="t" r="r" b="b"/>
                <a:pathLst>
                  <a:path w="10141" h="45367" extrusionOk="0">
                    <a:moveTo>
                      <a:pt x="4170" y="1"/>
                    </a:moveTo>
                    <a:cubicBezTo>
                      <a:pt x="4137" y="1"/>
                      <a:pt x="4070" y="1"/>
                      <a:pt x="4037" y="34"/>
                    </a:cubicBezTo>
                    <a:lnTo>
                      <a:pt x="3703" y="168"/>
                    </a:lnTo>
                    <a:cubicBezTo>
                      <a:pt x="3269" y="368"/>
                      <a:pt x="2902" y="635"/>
                      <a:pt x="2535" y="968"/>
                    </a:cubicBezTo>
                    <a:cubicBezTo>
                      <a:pt x="1268" y="2169"/>
                      <a:pt x="434" y="3770"/>
                      <a:pt x="167" y="5505"/>
                    </a:cubicBezTo>
                    <a:cubicBezTo>
                      <a:pt x="0" y="6672"/>
                      <a:pt x="0" y="7873"/>
                      <a:pt x="167" y="9074"/>
                    </a:cubicBezTo>
                    <a:cubicBezTo>
                      <a:pt x="367" y="10442"/>
                      <a:pt x="667" y="11776"/>
                      <a:pt x="1068" y="13077"/>
                    </a:cubicBezTo>
                    <a:cubicBezTo>
                      <a:pt x="1835" y="15879"/>
                      <a:pt x="2669" y="18914"/>
                      <a:pt x="3570" y="22150"/>
                    </a:cubicBezTo>
                    <a:cubicBezTo>
                      <a:pt x="5337" y="28555"/>
                      <a:pt x="6972" y="34359"/>
                      <a:pt x="8139" y="38562"/>
                    </a:cubicBezTo>
                    <a:lnTo>
                      <a:pt x="9574" y="43532"/>
                    </a:lnTo>
                    <a:cubicBezTo>
                      <a:pt x="9741" y="44132"/>
                      <a:pt x="9874" y="44566"/>
                      <a:pt x="9974" y="44900"/>
                    </a:cubicBezTo>
                    <a:cubicBezTo>
                      <a:pt x="10007" y="45033"/>
                      <a:pt x="10041" y="45167"/>
                      <a:pt x="10074" y="45233"/>
                    </a:cubicBezTo>
                    <a:cubicBezTo>
                      <a:pt x="10108" y="45333"/>
                      <a:pt x="10108" y="45367"/>
                      <a:pt x="10108" y="45367"/>
                    </a:cubicBezTo>
                    <a:cubicBezTo>
                      <a:pt x="10141" y="45333"/>
                      <a:pt x="10141" y="45267"/>
                      <a:pt x="10141" y="45233"/>
                    </a:cubicBezTo>
                    <a:cubicBezTo>
                      <a:pt x="10108" y="45167"/>
                      <a:pt x="10074" y="45033"/>
                      <a:pt x="10041" y="44900"/>
                    </a:cubicBezTo>
                    <a:cubicBezTo>
                      <a:pt x="9974" y="44566"/>
                      <a:pt x="9841" y="44099"/>
                      <a:pt x="9707" y="43532"/>
                    </a:cubicBezTo>
                    <a:cubicBezTo>
                      <a:pt x="9374" y="42331"/>
                      <a:pt x="8907" y="40597"/>
                      <a:pt x="8340" y="38528"/>
                    </a:cubicBezTo>
                    <a:cubicBezTo>
                      <a:pt x="7172" y="34292"/>
                      <a:pt x="5571" y="28488"/>
                      <a:pt x="3803" y="22083"/>
                    </a:cubicBezTo>
                    <a:cubicBezTo>
                      <a:pt x="2902" y="18881"/>
                      <a:pt x="2035" y="15812"/>
                      <a:pt x="1268" y="13044"/>
                    </a:cubicBezTo>
                    <a:cubicBezTo>
                      <a:pt x="868" y="11709"/>
                      <a:pt x="567" y="10408"/>
                      <a:pt x="367" y="9041"/>
                    </a:cubicBezTo>
                    <a:cubicBezTo>
                      <a:pt x="167" y="7873"/>
                      <a:pt x="167" y="6706"/>
                      <a:pt x="334" y="5505"/>
                    </a:cubicBezTo>
                    <a:cubicBezTo>
                      <a:pt x="567" y="3804"/>
                      <a:pt x="1368" y="2236"/>
                      <a:pt x="2602" y="1035"/>
                    </a:cubicBezTo>
                    <a:cubicBezTo>
                      <a:pt x="3069" y="601"/>
                      <a:pt x="3603" y="268"/>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5299428" y="4217564"/>
                <a:ext cx="980106" cy="379597"/>
              </a:xfrm>
              <a:custGeom>
                <a:avLst/>
                <a:gdLst/>
                <a:ahLst/>
                <a:cxnLst/>
                <a:rect l="l" t="t" r="r" b="b"/>
                <a:pathLst>
                  <a:path w="50404" h="19582" extrusionOk="0">
                    <a:moveTo>
                      <a:pt x="31656" y="1"/>
                    </a:moveTo>
                    <a:lnTo>
                      <a:pt x="32157" y="2769"/>
                    </a:lnTo>
                    <a:lnTo>
                      <a:pt x="934" y="7406"/>
                    </a:lnTo>
                    <a:lnTo>
                      <a:pt x="0" y="19181"/>
                    </a:lnTo>
                    <a:lnTo>
                      <a:pt x="36360" y="19581"/>
                    </a:lnTo>
                    <a:cubicBezTo>
                      <a:pt x="44399" y="19514"/>
                      <a:pt x="50403" y="12176"/>
                      <a:pt x="48902" y="4270"/>
                    </a:cubicBezTo>
                    <a:lnTo>
                      <a:pt x="4840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4920620" y="4312997"/>
                <a:ext cx="441090" cy="286917"/>
              </a:xfrm>
              <a:custGeom>
                <a:avLst/>
                <a:gdLst/>
                <a:ahLst/>
                <a:cxnLst/>
                <a:rect l="l" t="t" r="r" b="b"/>
                <a:pathLst>
                  <a:path w="22684" h="14801" extrusionOk="0">
                    <a:moveTo>
                      <a:pt x="12764" y="0"/>
                    </a:moveTo>
                    <a:cubicBezTo>
                      <a:pt x="12557" y="0"/>
                      <a:pt x="12350" y="5"/>
                      <a:pt x="12143" y="14"/>
                    </a:cubicBezTo>
                    <a:lnTo>
                      <a:pt x="3470" y="448"/>
                    </a:lnTo>
                    <a:cubicBezTo>
                      <a:pt x="3470" y="448"/>
                      <a:pt x="4004" y="1882"/>
                      <a:pt x="4938" y="2383"/>
                    </a:cubicBezTo>
                    <a:cubicBezTo>
                      <a:pt x="5838" y="2916"/>
                      <a:pt x="11242" y="3017"/>
                      <a:pt x="11242" y="3017"/>
                    </a:cubicBezTo>
                    <a:lnTo>
                      <a:pt x="10942" y="3283"/>
                    </a:lnTo>
                    <a:cubicBezTo>
                      <a:pt x="9808" y="4484"/>
                      <a:pt x="8273" y="5151"/>
                      <a:pt x="6639" y="5185"/>
                    </a:cubicBezTo>
                    <a:lnTo>
                      <a:pt x="5805" y="5218"/>
                    </a:lnTo>
                    <a:cubicBezTo>
                      <a:pt x="5205" y="5151"/>
                      <a:pt x="4604" y="5051"/>
                      <a:pt x="4004" y="4851"/>
                    </a:cubicBezTo>
                    <a:lnTo>
                      <a:pt x="1869" y="3984"/>
                    </a:lnTo>
                    <a:cubicBezTo>
                      <a:pt x="1637" y="3874"/>
                      <a:pt x="1395" y="3813"/>
                      <a:pt x="1170" y="3813"/>
                    </a:cubicBezTo>
                    <a:cubicBezTo>
                      <a:pt x="780" y="3813"/>
                      <a:pt x="437" y="3995"/>
                      <a:pt x="268" y="4418"/>
                    </a:cubicBezTo>
                    <a:cubicBezTo>
                      <a:pt x="1" y="4985"/>
                      <a:pt x="201" y="5819"/>
                      <a:pt x="1969" y="6686"/>
                    </a:cubicBezTo>
                    <a:cubicBezTo>
                      <a:pt x="2936" y="7186"/>
                      <a:pt x="6606" y="8454"/>
                      <a:pt x="6606" y="8454"/>
                    </a:cubicBezTo>
                    <a:cubicBezTo>
                      <a:pt x="6606" y="8987"/>
                      <a:pt x="6706" y="9488"/>
                      <a:pt x="6806" y="9988"/>
                    </a:cubicBezTo>
                    <a:cubicBezTo>
                      <a:pt x="6972" y="10522"/>
                      <a:pt x="8407" y="11056"/>
                      <a:pt x="8407" y="11056"/>
                    </a:cubicBezTo>
                    <a:cubicBezTo>
                      <a:pt x="8774" y="11856"/>
                      <a:pt x="9207" y="12623"/>
                      <a:pt x="9674" y="13357"/>
                    </a:cubicBezTo>
                    <a:cubicBezTo>
                      <a:pt x="9841" y="13557"/>
                      <a:pt x="11142" y="13958"/>
                      <a:pt x="12543" y="14358"/>
                    </a:cubicBezTo>
                    <a:cubicBezTo>
                      <a:pt x="13631" y="14650"/>
                      <a:pt x="14751" y="14800"/>
                      <a:pt x="15871" y="14800"/>
                    </a:cubicBezTo>
                    <a:cubicBezTo>
                      <a:pt x="17052" y="14800"/>
                      <a:pt x="18234" y="14634"/>
                      <a:pt x="19381" y="14291"/>
                    </a:cubicBezTo>
                    <a:lnTo>
                      <a:pt x="22684" y="13291"/>
                    </a:lnTo>
                    <a:lnTo>
                      <a:pt x="22684" y="3250"/>
                    </a:lnTo>
                    <a:lnTo>
                      <a:pt x="22684" y="3017"/>
                    </a:lnTo>
                    <a:cubicBezTo>
                      <a:pt x="22678" y="3019"/>
                      <a:pt x="22670" y="3020"/>
                      <a:pt x="22660" y="3020"/>
                    </a:cubicBezTo>
                    <a:cubicBezTo>
                      <a:pt x="22375" y="3020"/>
                      <a:pt x="20352" y="2120"/>
                      <a:pt x="18547" y="1282"/>
                    </a:cubicBezTo>
                    <a:cubicBezTo>
                      <a:pt x="16734" y="436"/>
                      <a:pt x="14757" y="0"/>
                      <a:pt x="12764"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5045807" y="4476703"/>
                <a:ext cx="85636" cy="22157"/>
              </a:xfrm>
              <a:custGeom>
                <a:avLst/>
                <a:gdLst/>
                <a:ahLst/>
                <a:cxnLst/>
                <a:rect l="l" t="t" r="r" b="b"/>
                <a:pathLst>
                  <a:path w="4404" h="1143" extrusionOk="0">
                    <a:moveTo>
                      <a:pt x="26" y="1"/>
                    </a:moveTo>
                    <a:cubicBezTo>
                      <a:pt x="12" y="1"/>
                      <a:pt x="3" y="3"/>
                      <a:pt x="1" y="9"/>
                    </a:cubicBezTo>
                    <a:cubicBezTo>
                      <a:pt x="1368" y="709"/>
                      <a:pt x="2836" y="1110"/>
                      <a:pt x="4371" y="1143"/>
                    </a:cubicBezTo>
                    <a:cubicBezTo>
                      <a:pt x="4404" y="1110"/>
                      <a:pt x="3403" y="943"/>
                      <a:pt x="2169" y="643"/>
                    </a:cubicBezTo>
                    <a:cubicBezTo>
                      <a:pt x="1065" y="336"/>
                      <a:pt x="186" y="1"/>
                      <a:pt x="2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5080185" y="4525999"/>
                <a:ext cx="44782" cy="13434"/>
              </a:xfrm>
              <a:custGeom>
                <a:avLst/>
                <a:gdLst/>
                <a:ahLst/>
                <a:cxnLst/>
                <a:rect l="l" t="t" r="r" b="b"/>
                <a:pathLst>
                  <a:path w="2303" h="693" extrusionOk="0">
                    <a:moveTo>
                      <a:pt x="1" y="1"/>
                    </a:moveTo>
                    <a:lnTo>
                      <a:pt x="1" y="1"/>
                    </a:lnTo>
                    <a:cubicBezTo>
                      <a:pt x="301" y="301"/>
                      <a:pt x="668" y="468"/>
                      <a:pt x="1101" y="568"/>
                    </a:cubicBezTo>
                    <a:cubicBezTo>
                      <a:pt x="1324" y="649"/>
                      <a:pt x="1570" y="693"/>
                      <a:pt x="1819" y="693"/>
                    </a:cubicBezTo>
                    <a:cubicBezTo>
                      <a:pt x="1981" y="693"/>
                      <a:pt x="2144" y="674"/>
                      <a:pt x="2302" y="635"/>
                    </a:cubicBezTo>
                    <a:cubicBezTo>
                      <a:pt x="1935" y="501"/>
                      <a:pt x="1535" y="435"/>
                      <a:pt x="1135" y="334"/>
                    </a:cubicBezTo>
                    <a:cubicBezTo>
                      <a:pt x="768" y="201"/>
                      <a:pt x="401" y="101"/>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5923398" y="4268004"/>
                <a:ext cx="160888" cy="144224"/>
              </a:xfrm>
              <a:custGeom>
                <a:avLst/>
                <a:gdLst/>
                <a:ahLst/>
                <a:cxnLst/>
                <a:rect l="l" t="t" r="r" b="b"/>
                <a:pathLst>
                  <a:path w="8274" h="7440" extrusionOk="0">
                    <a:moveTo>
                      <a:pt x="1" y="0"/>
                    </a:moveTo>
                    <a:cubicBezTo>
                      <a:pt x="1" y="34"/>
                      <a:pt x="635" y="201"/>
                      <a:pt x="1602" y="601"/>
                    </a:cubicBezTo>
                    <a:cubicBezTo>
                      <a:pt x="2169" y="834"/>
                      <a:pt x="2703" y="1101"/>
                      <a:pt x="3237" y="1435"/>
                    </a:cubicBezTo>
                    <a:cubicBezTo>
                      <a:pt x="3870" y="1802"/>
                      <a:pt x="4471" y="2269"/>
                      <a:pt x="5005" y="2736"/>
                    </a:cubicBezTo>
                    <a:cubicBezTo>
                      <a:pt x="5572" y="3269"/>
                      <a:pt x="6072" y="3803"/>
                      <a:pt x="6539" y="4404"/>
                    </a:cubicBezTo>
                    <a:cubicBezTo>
                      <a:pt x="6906" y="4871"/>
                      <a:pt x="7239" y="5371"/>
                      <a:pt x="7540" y="5905"/>
                    </a:cubicBezTo>
                    <a:cubicBezTo>
                      <a:pt x="8040" y="6839"/>
                      <a:pt x="8240" y="7439"/>
                      <a:pt x="8274" y="7439"/>
                    </a:cubicBezTo>
                    <a:cubicBezTo>
                      <a:pt x="8240" y="7272"/>
                      <a:pt x="8207" y="7139"/>
                      <a:pt x="8140" y="7005"/>
                    </a:cubicBezTo>
                    <a:cubicBezTo>
                      <a:pt x="8107" y="6839"/>
                      <a:pt x="8040" y="6638"/>
                      <a:pt x="7973" y="6505"/>
                    </a:cubicBezTo>
                    <a:cubicBezTo>
                      <a:pt x="7873" y="6305"/>
                      <a:pt x="7807" y="6071"/>
                      <a:pt x="7673" y="5838"/>
                    </a:cubicBezTo>
                    <a:cubicBezTo>
                      <a:pt x="7373" y="5304"/>
                      <a:pt x="7073" y="4770"/>
                      <a:pt x="6706" y="4270"/>
                    </a:cubicBezTo>
                    <a:cubicBezTo>
                      <a:pt x="6239" y="3670"/>
                      <a:pt x="5705" y="3103"/>
                      <a:pt x="5171" y="2602"/>
                    </a:cubicBezTo>
                    <a:cubicBezTo>
                      <a:pt x="4604" y="2102"/>
                      <a:pt x="3970" y="1668"/>
                      <a:pt x="3337" y="1268"/>
                    </a:cubicBezTo>
                    <a:cubicBezTo>
                      <a:pt x="2803" y="934"/>
                      <a:pt x="2236" y="668"/>
                      <a:pt x="1669" y="467"/>
                    </a:cubicBezTo>
                    <a:cubicBezTo>
                      <a:pt x="1402" y="367"/>
                      <a:pt x="1202" y="301"/>
                      <a:pt x="1002" y="234"/>
                    </a:cubicBezTo>
                    <a:cubicBezTo>
                      <a:pt x="802" y="167"/>
                      <a:pt x="635" y="134"/>
                      <a:pt x="468" y="100"/>
                    </a:cubicBezTo>
                    <a:cubicBezTo>
                      <a:pt x="335" y="67"/>
                      <a:pt x="168" y="34"/>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5043862" y="4356594"/>
                <a:ext cx="112237" cy="60326"/>
              </a:xfrm>
              <a:custGeom>
                <a:avLst/>
                <a:gdLst/>
                <a:ahLst/>
                <a:cxnLst/>
                <a:rect l="l" t="t" r="r" b="b"/>
                <a:pathLst>
                  <a:path w="5772" h="3112" extrusionOk="0">
                    <a:moveTo>
                      <a:pt x="5771" y="0"/>
                    </a:moveTo>
                    <a:lnTo>
                      <a:pt x="5771" y="0"/>
                    </a:lnTo>
                    <a:cubicBezTo>
                      <a:pt x="5471" y="167"/>
                      <a:pt x="5238" y="367"/>
                      <a:pt x="5004" y="601"/>
                    </a:cubicBezTo>
                    <a:cubicBezTo>
                      <a:pt x="4404" y="1101"/>
                      <a:pt x="3770" y="1568"/>
                      <a:pt x="3103" y="1968"/>
                    </a:cubicBezTo>
                    <a:cubicBezTo>
                      <a:pt x="1502" y="2902"/>
                      <a:pt x="1" y="3036"/>
                      <a:pt x="1" y="3103"/>
                    </a:cubicBezTo>
                    <a:cubicBezTo>
                      <a:pt x="62" y="3109"/>
                      <a:pt x="123" y="3111"/>
                      <a:pt x="184" y="3111"/>
                    </a:cubicBezTo>
                    <a:cubicBezTo>
                      <a:pt x="457" y="3111"/>
                      <a:pt x="729" y="3057"/>
                      <a:pt x="1001" y="3002"/>
                    </a:cubicBezTo>
                    <a:cubicBezTo>
                      <a:pt x="1769" y="2836"/>
                      <a:pt x="2502" y="2535"/>
                      <a:pt x="3203" y="2135"/>
                    </a:cubicBezTo>
                    <a:cubicBezTo>
                      <a:pt x="3870" y="1735"/>
                      <a:pt x="4504" y="1268"/>
                      <a:pt x="5104" y="701"/>
                    </a:cubicBezTo>
                    <a:cubicBezTo>
                      <a:pt x="5338" y="501"/>
                      <a:pt x="5571" y="267"/>
                      <a:pt x="577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8"/>
            <p:cNvGrpSpPr/>
            <p:nvPr/>
          </p:nvGrpSpPr>
          <p:grpSpPr>
            <a:xfrm>
              <a:off x="2879558" y="2231726"/>
              <a:ext cx="1489273" cy="2372550"/>
              <a:chOff x="2970850" y="2231726"/>
              <a:chExt cx="1489273" cy="2372550"/>
            </a:xfrm>
          </p:grpSpPr>
          <p:sp>
            <p:nvSpPr>
              <p:cNvPr id="1139" name="Google Shape;1139;p38"/>
              <p:cNvSpPr/>
              <p:nvPr/>
            </p:nvSpPr>
            <p:spPr>
              <a:xfrm>
                <a:off x="3262720" y="3154045"/>
                <a:ext cx="874383" cy="1450231"/>
              </a:xfrm>
              <a:custGeom>
                <a:avLst/>
                <a:gdLst/>
                <a:ahLst/>
                <a:cxnLst/>
                <a:rect l="l" t="t" r="r" b="b"/>
                <a:pathLst>
                  <a:path w="44967" h="74812" extrusionOk="0">
                    <a:moveTo>
                      <a:pt x="25606" y="1"/>
                    </a:moveTo>
                    <a:cubicBezTo>
                      <a:pt x="19991" y="1"/>
                      <a:pt x="12977" y="958"/>
                      <a:pt x="12977" y="958"/>
                    </a:cubicBezTo>
                    <a:cubicBezTo>
                      <a:pt x="12977" y="958"/>
                      <a:pt x="5505" y="1692"/>
                      <a:pt x="1369" y="3193"/>
                    </a:cubicBezTo>
                    <a:cubicBezTo>
                      <a:pt x="1035" y="3327"/>
                      <a:pt x="835" y="3660"/>
                      <a:pt x="902" y="3994"/>
                    </a:cubicBezTo>
                    <a:lnTo>
                      <a:pt x="7673" y="52162"/>
                    </a:lnTo>
                    <a:cubicBezTo>
                      <a:pt x="8407" y="52162"/>
                      <a:pt x="1969" y="69407"/>
                      <a:pt x="335" y="73810"/>
                    </a:cubicBezTo>
                    <a:cubicBezTo>
                      <a:pt x="134" y="74311"/>
                      <a:pt x="1" y="74711"/>
                      <a:pt x="1" y="74711"/>
                    </a:cubicBezTo>
                    <a:lnTo>
                      <a:pt x="44966" y="74811"/>
                    </a:lnTo>
                    <a:lnTo>
                      <a:pt x="44433" y="32981"/>
                    </a:lnTo>
                    <a:cubicBezTo>
                      <a:pt x="44433" y="32948"/>
                      <a:pt x="44433" y="32914"/>
                      <a:pt x="44433" y="32881"/>
                    </a:cubicBezTo>
                    <a:lnTo>
                      <a:pt x="40697" y="2960"/>
                    </a:lnTo>
                    <a:cubicBezTo>
                      <a:pt x="40663" y="2659"/>
                      <a:pt x="40430" y="2426"/>
                      <a:pt x="40163" y="2326"/>
                    </a:cubicBezTo>
                    <a:cubicBezTo>
                      <a:pt x="38362" y="1859"/>
                      <a:pt x="31957" y="191"/>
                      <a:pt x="27054" y="24"/>
                    </a:cubicBezTo>
                    <a:cubicBezTo>
                      <a:pt x="26586" y="8"/>
                      <a:pt x="26101" y="1"/>
                      <a:pt x="25606"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3585098" y="3805013"/>
                <a:ext cx="230287" cy="151164"/>
              </a:xfrm>
              <a:custGeom>
                <a:avLst/>
                <a:gdLst/>
                <a:ahLst/>
                <a:cxnLst/>
                <a:rect l="l" t="t" r="r" b="b"/>
                <a:pathLst>
                  <a:path w="11843" h="7798" extrusionOk="0">
                    <a:moveTo>
                      <a:pt x="11842" y="1"/>
                    </a:moveTo>
                    <a:cubicBezTo>
                      <a:pt x="11809" y="1"/>
                      <a:pt x="11475" y="768"/>
                      <a:pt x="10708" y="1869"/>
                    </a:cubicBezTo>
                    <a:cubicBezTo>
                      <a:pt x="10475" y="2169"/>
                      <a:pt x="10274" y="2436"/>
                      <a:pt x="10008" y="2736"/>
                    </a:cubicBezTo>
                    <a:cubicBezTo>
                      <a:pt x="9807" y="3036"/>
                      <a:pt x="9507" y="3336"/>
                      <a:pt x="9174" y="3670"/>
                    </a:cubicBezTo>
                    <a:cubicBezTo>
                      <a:pt x="8507" y="4337"/>
                      <a:pt x="7739" y="4937"/>
                      <a:pt x="6972" y="5471"/>
                    </a:cubicBezTo>
                    <a:cubicBezTo>
                      <a:pt x="6138" y="6005"/>
                      <a:pt x="5304" y="6439"/>
                      <a:pt x="4404" y="6805"/>
                    </a:cubicBezTo>
                    <a:cubicBezTo>
                      <a:pt x="4003" y="6972"/>
                      <a:pt x="3603" y="7106"/>
                      <a:pt x="3203" y="7206"/>
                    </a:cubicBezTo>
                    <a:cubicBezTo>
                      <a:pt x="2869" y="7306"/>
                      <a:pt x="2502" y="7406"/>
                      <a:pt x="2135" y="7473"/>
                    </a:cubicBezTo>
                    <a:cubicBezTo>
                      <a:pt x="834" y="7739"/>
                      <a:pt x="0" y="7739"/>
                      <a:pt x="0" y="7773"/>
                    </a:cubicBezTo>
                    <a:cubicBezTo>
                      <a:pt x="101" y="7790"/>
                      <a:pt x="201" y="7798"/>
                      <a:pt x="296" y="7798"/>
                    </a:cubicBezTo>
                    <a:cubicBezTo>
                      <a:pt x="392" y="7798"/>
                      <a:pt x="484" y="7790"/>
                      <a:pt x="568" y="7773"/>
                    </a:cubicBezTo>
                    <a:cubicBezTo>
                      <a:pt x="801" y="7773"/>
                      <a:pt x="1035" y="7773"/>
                      <a:pt x="1268" y="7739"/>
                    </a:cubicBezTo>
                    <a:cubicBezTo>
                      <a:pt x="1568" y="7706"/>
                      <a:pt x="1868" y="7673"/>
                      <a:pt x="2169" y="7606"/>
                    </a:cubicBezTo>
                    <a:cubicBezTo>
                      <a:pt x="2536" y="7539"/>
                      <a:pt x="2903" y="7473"/>
                      <a:pt x="3269" y="7373"/>
                    </a:cubicBezTo>
                    <a:cubicBezTo>
                      <a:pt x="3636" y="7272"/>
                      <a:pt x="4070" y="7139"/>
                      <a:pt x="4470" y="6972"/>
                    </a:cubicBezTo>
                    <a:cubicBezTo>
                      <a:pt x="5371" y="6639"/>
                      <a:pt x="6238" y="6172"/>
                      <a:pt x="7072" y="5671"/>
                    </a:cubicBezTo>
                    <a:cubicBezTo>
                      <a:pt x="7873" y="5104"/>
                      <a:pt x="8640" y="4504"/>
                      <a:pt x="9340" y="3803"/>
                    </a:cubicBezTo>
                    <a:cubicBezTo>
                      <a:pt x="9607" y="3503"/>
                      <a:pt x="9908" y="3170"/>
                      <a:pt x="10174" y="2836"/>
                    </a:cubicBezTo>
                    <a:cubicBezTo>
                      <a:pt x="10408" y="2569"/>
                      <a:pt x="10608" y="2269"/>
                      <a:pt x="10808" y="1935"/>
                    </a:cubicBezTo>
                    <a:cubicBezTo>
                      <a:pt x="11008" y="1702"/>
                      <a:pt x="11142" y="1435"/>
                      <a:pt x="11309" y="1168"/>
                    </a:cubicBezTo>
                    <a:cubicBezTo>
                      <a:pt x="11409" y="968"/>
                      <a:pt x="11509" y="768"/>
                      <a:pt x="11609" y="568"/>
                    </a:cubicBezTo>
                    <a:cubicBezTo>
                      <a:pt x="11709" y="368"/>
                      <a:pt x="11776" y="201"/>
                      <a:pt x="1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3292568" y="4272366"/>
                <a:ext cx="762808" cy="268036"/>
              </a:xfrm>
              <a:custGeom>
                <a:avLst/>
                <a:gdLst/>
                <a:ahLst/>
                <a:cxnLst/>
                <a:rect l="l" t="t" r="r" b="b"/>
                <a:pathLst>
                  <a:path w="39229" h="13827" extrusionOk="0">
                    <a:moveTo>
                      <a:pt x="36963" y="0"/>
                    </a:moveTo>
                    <a:cubicBezTo>
                      <a:pt x="36838" y="0"/>
                      <a:pt x="36714" y="4"/>
                      <a:pt x="36593" y="9"/>
                    </a:cubicBezTo>
                    <a:cubicBezTo>
                      <a:pt x="24985" y="342"/>
                      <a:pt x="14344" y="1276"/>
                      <a:pt x="3036" y="3978"/>
                    </a:cubicBezTo>
                    <a:lnTo>
                      <a:pt x="0" y="12851"/>
                    </a:lnTo>
                    <a:cubicBezTo>
                      <a:pt x="1620" y="13504"/>
                      <a:pt x="3321" y="13827"/>
                      <a:pt x="5011" y="13827"/>
                    </a:cubicBezTo>
                    <a:cubicBezTo>
                      <a:pt x="7810" y="13827"/>
                      <a:pt x="10580" y="12943"/>
                      <a:pt x="12910" y="11217"/>
                    </a:cubicBezTo>
                    <a:cubicBezTo>
                      <a:pt x="14511" y="10049"/>
                      <a:pt x="15878" y="8515"/>
                      <a:pt x="17646" y="7548"/>
                    </a:cubicBezTo>
                    <a:cubicBezTo>
                      <a:pt x="20048" y="6180"/>
                      <a:pt x="22950" y="6047"/>
                      <a:pt x="25719" y="5880"/>
                    </a:cubicBezTo>
                    <a:cubicBezTo>
                      <a:pt x="29421" y="5613"/>
                      <a:pt x="33157" y="5146"/>
                      <a:pt x="36660" y="3845"/>
                    </a:cubicBezTo>
                    <a:cubicBezTo>
                      <a:pt x="37394" y="3645"/>
                      <a:pt x="38028" y="3245"/>
                      <a:pt x="38561" y="2711"/>
                    </a:cubicBezTo>
                    <a:cubicBezTo>
                      <a:pt x="39062" y="2110"/>
                      <a:pt x="39228" y="1210"/>
                      <a:pt x="38728" y="609"/>
                    </a:cubicBezTo>
                    <a:cubicBezTo>
                      <a:pt x="38334" y="103"/>
                      <a:pt x="37633" y="0"/>
                      <a:pt x="36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3536447" y="2231726"/>
                <a:ext cx="713515" cy="845845"/>
              </a:xfrm>
              <a:custGeom>
                <a:avLst/>
                <a:gdLst/>
                <a:ahLst/>
                <a:cxnLst/>
                <a:rect l="l" t="t" r="r" b="b"/>
                <a:pathLst>
                  <a:path w="36694" h="43634" extrusionOk="0">
                    <a:moveTo>
                      <a:pt x="10040" y="0"/>
                    </a:moveTo>
                    <a:cubicBezTo>
                      <a:pt x="6379" y="0"/>
                      <a:pt x="2616" y="1883"/>
                      <a:pt x="1" y="4572"/>
                    </a:cubicBezTo>
                    <a:lnTo>
                      <a:pt x="12043" y="43634"/>
                    </a:lnTo>
                    <a:lnTo>
                      <a:pt x="24418" y="42533"/>
                    </a:lnTo>
                    <a:lnTo>
                      <a:pt x="24952" y="38330"/>
                    </a:lnTo>
                    <a:lnTo>
                      <a:pt x="26553" y="40999"/>
                    </a:lnTo>
                    <a:lnTo>
                      <a:pt x="36227" y="39164"/>
                    </a:lnTo>
                    <a:cubicBezTo>
                      <a:pt x="36460" y="36829"/>
                      <a:pt x="36694" y="34461"/>
                      <a:pt x="36260" y="32159"/>
                    </a:cubicBezTo>
                    <a:cubicBezTo>
                      <a:pt x="35826" y="29857"/>
                      <a:pt x="34625" y="27589"/>
                      <a:pt x="32591" y="26421"/>
                    </a:cubicBezTo>
                    <a:cubicBezTo>
                      <a:pt x="31590" y="25854"/>
                      <a:pt x="30389" y="25554"/>
                      <a:pt x="29488" y="24820"/>
                    </a:cubicBezTo>
                    <a:cubicBezTo>
                      <a:pt x="27787" y="23419"/>
                      <a:pt x="27620" y="20884"/>
                      <a:pt x="27854" y="18683"/>
                    </a:cubicBezTo>
                    <a:cubicBezTo>
                      <a:pt x="28087" y="16481"/>
                      <a:pt x="28521" y="14146"/>
                      <a:pt x="27587" y="12111"/>
                    </a:cubicBezTo>
                    <a:cubicBezTo>
                      <a:pt x="26553" y="9843"/>
                      <a:pt x="24051" y="8709"/>
                      <a:pt x="22016" y="7208"/>
                    </a:cubicBezTo>
                    <a:cubicBezTo>
                      <a:pt x="19248" y="5140"/>
                      <a:pt x="17113" y="2204"/>
                      <a:pt x="13944" y="803"/>
                    </a:cubicBezTo>
                    <a:cubicBezTo>
                      <a:pt x="12696" y="251"/>
                      <a:pt x="11375" y="0"/>
                      <a:pt x="10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3489098" y="2376144"/>
                <a:ext cx="504014" cy="1024749"/>
              </a:xfrm>
              <a:custGeom>
                <a:avLst/>
                <a:gdLst/>
                <a:ahLst/>
                <a:cxnLst/>
                <a:rect l="l" t="t" r="r" b="b"/>
                <a:pathLst>
                  <a:path w="25920" h="52863" extrusionOk="0">
                    <a:moveTo>
                      <a:pt x="16874" y="0"/>
                    </a:moveTo>
                    <a:cubicBezTo>
                      <a:pt x="16655" y="0"/>
                      <a:pt x="16434" y="8"/>
                      <a:pt x="16212" y="25"/>
                    </a:cubicBezTo>
                    <a:lnTo>
                      <a:pt x="835" y="1092"/>
                    </a:lnTo>
                    <a:lnTo>
                      <a:pt x="835" y="3794"/>
                    </a:lnTo>
                    <a:lnTo>
                      <a:pt x="67" y="44156"/>
                    </a:lnTo>
                    <a:cubicBezTo>
                      <a:pt x="1" y="48826"/>
                      <a:pt x="4470" y="52829"/>
                      <a:pt x="9507" y="52862"/>
                    </a:cubicBezTo>
                    <a:cubicBezTo>
                      <a:pt x="9529" y="52862"/>
                      <a:pt x="9551" y="52863"/>
                      <a:pt x="9573" y="52863"/>
                    </a:cubicBezTo>
                    <a:cubicBezTo>
                      <a:pt x="14562" y="52863"/>
                      <a:pt x="16613" y="49072"/>
                      <a:pt x="16746" y="44356"/>
                    </a:cubicBezTo>
                    <a:cubicBezTo>
                      <a:pt x="16913" y="39386"/>
                      <a:pt x="17180" y="34182"/>
                      <a:pt x="17180" y="34182"/>
                    </a:cubicBezTo>
                    <a:cubicBezTo>
                      <a:pt x="17180" y="34182"/>
                      <a:pt x="23584" y="33282"/>
                      <a:pt x="25152" y="25009"/>
                    </a:cubicBezTo>
                    <a:cubicBezTo>
                      <a:pt x="25919" y="20873"/>
                      <a:pt x="25886" y="14068"/>
                      <a:pt x="25719" y="8497"/>
                    </a:cubicBezTo>
                    <a:cubicBezTo>
                      <a:pt x="25528" y="3716"/>
                      <a:pt x="21589" y="0"/>
                      <a:pt x="1687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3904230" y="2625532"/>
                <a:ext cx="41535" cy="39526"/>
              </a:xfrm>
              <a:custGeom>
                <a:avLst/>
                <a:gdLst/>
                <a:ahLst/>
                <a:cxnLst/>
                <a:rect l="l" t="t" r="r" b="b"/>
                <a:pathLst>
                  <a:path w="2136" h="2039" extrusionOk="0">
                    <a:moveTo>
                      <a:pt x="1099" y="0"/>
                    </a:moveTo>
                    <a:cubicBezTo>
                      <a:pt x="1077" y="0"/>
                      <a:pt x="1056" y="1"/>
                      <a:pt x="1034" y="2"/>
                    </a:cubicBezTo>
                    <a:cubicBezTo>
                      <a:pt x="467" y="2"/>
                      <a:pt x="0" y="469"/>
                      <a:pt x="0" y="1036"/>
                    </a:cubicBezTo>
                    <a:cubicBezTo>
                      <a:pt x="0" y="1615"/>
                      <a:pt x="465" y="2039"/>
                      <a:pt x="1006" y="2039"/>
                    </a:cubicBezTo>
                    <a:cubicBezTo>
                      <a:pt x="1027" y="2039"/>
                      <a:pt x="1047" y="2038"/>
                      <a:pt x="1068" y="2037"/>
                    </a:cubicBezTo>
                    <a:cubicBezTo>
                      <a:pt x="1635" y="2037"/>
                      <a:pt x="2102" y="1570"/>
                      <a:pt x="2135" y="1003"/>
                    </a:cubicBezTo>
                    <a:cubicBezTo>
                      <a:pt x="2103" y="424"/>
                      <a:pt x="1668" y="0"/>
                      <a:pt x="10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3874381" y="2585464"/>
                <a:ext cx="84352" cy="23669"/>
              </a:xfrm>
              <a:custGeom>
                <a:avLst/>
                <a:gdLst/>
                <a:ahLst/>
                <a:cxnLst/>
                <a:rect l="l" t="t" r="r" b="b"/>
                <a:pathLst>
                  <a:path w="4338" h="1221" extrusionOk="0">
                    <a:moveTo>
                      <a:pt x="2236" y="1"/>
                    </a:moveTo>
                    <a:cubicBezTo>
                      <a:pt x="1635" y="1"/>
                      <a:pt x="1035" y="168"/>
                      <a:pt x="534" y="501"/>
                    </a:cubicBezTo>
                    <a:cubicBezTo>
                      <a:pt x="168" y="735"/>
                      <a:pt x="1" y="1002"/>
                      <a:pt x="67" y="1068"/>
                    </a:cubicBezTo>
                    <a:cubicBezTo>
                      <a:pt x="82" y="1083"/>
                      <a:pt x="106" y="1090"/>
                      <a:pt x="137" y="1090"/>
                    </a:cubicBezTo>
                    <a:cubicBezTo>
                      <a:pt x="390" y="1090"/>
                      <a:pt x="1165" y="668"/>
                      <a:pt x="2202" y="668"/>
                    </a:cubicBezTo>
                    <a:cubicBezTo>
                      <a:pt x="3259" y="698"/>
                      <a:pt x="3988" y="1220"/>
                      <a:pt x="4215" y="1220"/>
                    </a:cubicBezTo>
                    <a:cubicBezTo>
                      <a:pt x="4239" y="1220"/>
                      <a:pt x="4258" y="1214"/>
                      <a:pt x="4270" y="1202"/>
                    </a:cubicBezTo>
                    <a:cubicBezTo>
                      <a:pt x="4337" y="1135"/>
                      <a:pt x="4237" y="868"/>
                      <a:pt x="3904" y="601"/>
                    </a:cubicBezTo>
                    <a:cubicBezTo>
                      <a:pt x="3437" y="234"/>
                      <a:pt x="2836" y="34"/>
                      <a:pt x="2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3683684" y="2625532"/>
                <a:ext cx="41535" cy="39526"/>
              </a:xfrm>
              <a:custGeom>
                <a:avLst/>
                <a:gdLst/>
                <a:ahLst/>
                <a:cxnLst/>
                <a:rect l="l" t="t" r="r" b="b"/>
                <a:pathLst>
                  <a:path w="2136" h="2039" extrusionOk="0">
                    <a:moveTo>
                      <a:pt x="1129" y="0"/>
                    </a:moveTo>
                    <a:cubicBezTo>
                      <a:pt x="1109" y="0"/>
                      <a:pt x="1089" y="1"/>
                      <a:pt x="1068" y="2"/>
                    </a:cubicBezTo>
                    <a:cubicBezTo>
                      <a:pt x="468" y="2"/>
                      <a:pt x="1" y="469"/>
                      <a:pt x="1" y="1036"/>
                    </a:cubicBezTo>
                    <a:cubicBezTo>
                      <a:pt x="1" y="1615"/>
                      <a:pt x="466" y="2039"/>
                      <a:pt x="1007" y="2039"/>
                    </a:cubicBezTo>
                    <a:cubicBezTo>
                      <a:pt x="1027" y="2039"/>
                      <a:pt x="1048" y="2038"/>
                      <a:pt x="1068" y="2037"/>
                    </a:cubicBezTo>
                    <a:cubicBezTo>
                      <a:pt x="1635" y="2037"/>
                      <a:pt x="2102" y="1570"/>
                      <a:pt x="2136" y="1003"/>
                    </a:cubicBezTo>
                    <a:cubicBezTo>
                      <a:pt x="2103" y="424"/>
                      <a:pt x="1668" y="0"/>
                      <a:pt x="11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3654497" y="2583525"/>
                <a:ext cx="84352" cy="23669"/>
              </a:xfrm>
              <a:custGeom>
                <a:avLst/>
                <a:gdLst/>
                <a:ahLst/>
                <a:cxnLst/>
                <a:rect l="l" t="t" r="r" b="b"/>
                <a:pathLst>
                  <a:path w="4338" h="1221" extrusionOk="0">
                    <a:moveTo>
                      <a:pt x="2236" y="1"/>
                    </a:moveTo>
                    <a:cubicBezTo>
                      <a:pt x="1635" y="1"/>
                      <a:pt x="1035" y="168"/>
                      <a:pt x="501" y="501"/>
                    </a:cubicBezTo>
                    <a:cubicBezTo>
                      <a:pt x="134" y="735"/>
                      <a:pt x="1" y="1002"/>
                      <a:pt x="67" y="1068"/>
                    </a:cubicBezTo>
                    <a:cubicBezTo>
                      <a:pt x="78" y="1082"/>
                      <a:pt x="97" y="1089"/>
                      <a:pt x="124" y="1089"/>
                    </a:cubicBezTo>
                    <a:cubicBezTo>
                      <a:pt x="347" y="1089"/>
                      <a:pt x="1107" y="667"/>
                      <a:pt x="2103" y="667"/>
                    </a:cubicBezTo>
                    <a:cubicBezTo>
                      <a:pt x="2136" y="667"/>
                      <a:pt x="2169" y="667"/>
                      <a:pt x="2202" y="668"/>
                    </a:cubicBezTo>
                    <a:cubicBezTo>
                      <a:pt x="3229" y="698"/>
                      <a:pt x="3982" y="1220"/>
                      <a:pt x="4215" y="1220"/>
                    </a:cubicBezTo>
                    <a:cubicBezTo>
                      <a:pt x="4239" y="1220"/>
                      <a:pt x="4258" y="1214"/>
                      <a:pt x="4270" y="1202"/>
                    </a:cubicBezTo>
                    <a:cubicBezTo>
                      <a:pt x="4337" y="1135"/>
                      <a:pt x="4237" y="868"/>
                      <a:pt x="3903" y="601"/>
                    </a:cubicBezTo>
                    <a:cubicBezTo>
                      <a:pt x="3403" y="234"/>
                      <a:pt x="2836" y="34"/>
                      <a:pt x="2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3806927" y="2588682"/>
                <a:ext cx="65530" cy="187182"/>
              </a:xfrm>
              <a:custGeom>
                <a:avLst/>
                <a:gdLst/>
                <a:ahLst/>
                <a:cxnLst/>
                <a:rect l="l" t="t" r="r" b="b"/>
                <a:pathLst>
                  <a:path w="3370" h="9656" extrusionOk="0">
                    <a:moveTo>
                      <a:pt x="106" y="0"/>
                    </a:moveTo>
                    <a:cubicBezTo>
                      <a:pt x="104" y="0"/>
                      <a:pt x="102" y="1"/>
                      <a:pt x="101" y="2"/>
                    </a:cubicBezTo>
                    <a:cubicBezTo>
                      <a:pt x="1" y="68"/>
                      <a:pt x="801" y="2670"/>
                      <a:pt x="1902" y="5906"/>
                    </a:cubicBezTo>
                    <a:cubicBezTo>
                      <a:pt x="2202" y="6673"/>
                      <a:pt x="2469" y="7440"/>
                      <a:pt x="2703" y="8174"/>
                    </a:cubicBezTo>
                    <a:cubicBezTo>
                      <a:pt x="2869" y="8441"/>
                      <a:pt x="2903" y="8741"/>
                      <a:pt x="2869" y="9041"/>
                    </a:cubicBezTo>
                    <a:cubicBezTo>
                      <a:pt x="2836" y="9242"/>
                      <a:pt x="2536" y="9275"/>
                      <a:pt x="2269" y="9308"/>
                    </a:cubicBezTo>
                    <a:cubicBezTo>
                      <a:pt x="1101" y="9408"/>
                      <a:pt x="368" y="9542"/>
                      <a:pt x="368" y="9609"/>
                    </a:cubicBezTo>
                    <a:cubicBezTo>
                      <a:pt x="368" y="9632"/>
                      <a:pt x="734" y="9656"/>
                      <a:pt x="1362" y="9656"/>
                    </a:cubicBezTo>
                    <a:cubicBezTo>
                      <a:pt x="1622" y="9656"/>
                      <a:pt x="1927" y="9652"/>
                      <a:pt x="2269" y="9642"/>
                    </a:cubicBezTo>
                    <a:cubicBezTo>
                      <a:pt x="2436" y="9642"/>
                      <a:pt x="2602" y="9609"/>
                      <a:pt x="2769" y="9575"/>
                    </a:cubicBezTo>
                    <a:cubicBezTo>
                      <a:pt x="3003" y="9542"/>
                      <a:pt x="3170" y="9375"/>
                      <a:pt x="3270" y="9175"/>
                    </a:cubicBezTo>
                    <a:cubicBezTo>
                      <a:pt x="3370" y="8775"/>
                      <a:pt x="3336" y="8374"/>
                      <a:pt x="3136" y="8007"/>
                    </a:cubicBezTo>
                    <a:cubicBezTo>
                      <a:pt x="2903" y="7274"/>
                      <a:pt x="2636" y="6540"/>
                      <a:pt x="2369" y="5739"/>
                    </a:cubicBezTo>
                    <a:cubicBezTo>
                      <a:pt x="1282" y="2577"/>
                      <a:pt x="260" y="0"/>
                      <a:pt x="1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3607149" y="2974734"/>
                <a:ext cx="215373" cy="102876"/>
              </a:xfrm>
              <a:custGeom>
                <a:avLst/>
                <a:gdLst/>
                <a:ahLst/>
                <a:cxnLst/>
                <a:rect l="l" t="t" r="r" b="b"/>
                <a:pathLst>
                  <a:path w="11076" h="5307" extrusionOk="0">
                    <a:moveTo>
                      <a:pt x="1" y="1"/>
                    </a:moveTo>
                    <a:cubicBezTo>
                      <a:pt x="1" y="1"/>
                      <a:pt x="2318" y="5306"/>
                      <a:pt x="9838" y="5306"/>
                    </a:cubicBezTo>
                    <a:cubicBezTo>
                      <a:pt x="10184" y="5306"/>
                      <a:pt x="10540" y="5295"/>
                      <a:pt x="10908" y="5271"/>
                    </a:cubicBezTo>
                    <a:lnTo>
                      <a:pt x="11075" y="3303"/>
                    </a:lnTo>
                    <a:cubicBezTo>
                      <a:pt x="7139" y="3237"/>
                      <a:pt x="3303" y="2102"/>
                      <a:pt x="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3734280" y="2811609"/>
                <a:ext cx="71363" cy="49044"/>
              </a:xfrm>
              <a:custGeom>
                <a:avLst/>
                <a:gdLst/>
                <a:ahLst/>
                <a:cxnLst/>
                <a:rect l="l" t="t" r="r" b="b"/>
                <a:pathLst>
                  <a:path w="3670" h="2530" extrusionOk="0">
                    <a:moveTo>
                      <a:pt x="1903" y="1"/>
                    </a:moveTo>
                    <a:cubicBezTo>
                      <a:pt x="1836" y="1"/>
                      <a:pt x="1769" y="4"/>
                      <a:pt x="1702" y="10"/>
                    </a:cubicBezTo>
                    <a:cubicBezTo>
                      <a:pt x="1201" y="43"/>
                      <a:pt x="701" y="277"/>
                      <a:pt x="368" y="677"/>
                    </a:cubicBezTo>
                    <a:cubicBezTo>
                      <a:pt x="67" y="1044"/>
                      <a:pt x="1" y="1611"/>
                      <a:pt x="267" y="2045"/>
                    </a:cubicBezTo>
                    <a:cubicBezTo>
                      <a:pt x="530" y="2355"/>
                      <a:pt x="896" y="2529"/>
                      <a:pt x="1290" y="2529"/>
                    </a:cubicBezTo>
                    <a:cubicBezTo>
                      <a:pt x="1447" y="2529"/>
                      <a:pt x="1608" y="2502"/>
                      <a:pt x="1769" y="2445"/>
                    </a:cubicBezTo>
                    <a:cubicBezTo>
                      <a:pt x="2302" y="2278"/>
                      <a:pt x="2803" y="1978"/>
                      <a:pt x="3236" y="1611"/>
                    </a:cubicBezTo>
                    <a:cubicBezTo>
                      <a:pt x="3370" y="1544"/>
                      <a:pt x="3503" y="1411"/>
                      <a:pt x="3570" y="1277"/>
                    </a:cubicBezTo>
                    <a:cubicBezTo>
                      <a:pt x="3670" y="1144"/>
                      <a:pt x="3670" y="1011"/>
                      <a:pt x="3570" y="877"/>
                    </a:cubicBezTo>
                    <a:lnTo>
                      <a:pt x="3536" y="844"/>
                    </a:lnTo>
                    <a:cubicBezTo>
                      <a:pt x="3173" y="298"/>
                      <a:pt x="2562" y="1"/>
                      <a:pt x="190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3743361" y="2787862"/>
                <a:ext cx="74610" cy="65987"/>
              </a:xfrm>
              <a:custGeom>
                <a:avLst/>
                <a:gdLst/>
                <a:ahLst/>
                <a:cxnLst/>
                <a:rect l="l" t="t" r="r" b="b"/>
                <a:pathLst>
                  <a:path w="3837" h="3404" extrusionOk="0">
                    <a:moveTo>
                      <a:pt x="234" y="1"/>
                    </a:moveTo>
                    <a:cubicBezTo>
                      <a:pt x="167" y="1"/>
                      <a:pt x="1" y="301"/>
                      <a:pt x="34" y="835"/>
                    </a:cubicBezTo>
                    <a:cubicBezTo>
                      <a:pt x="101" y="1535"/>
                      <a:pt x="434" y="2169"/>
                      <a:pt x="968" y="2636"/>
                    </a:cubicBezTo>
                    <a:cubicBezTo>
                      <a:pt x="1502" y="3103"/>
                      <a:pt x="2236" y="3370"/>
                      <a:pt x="2936" y="3403"/>
                    </a:cubicBezTo>
                    <a:cubicBezTo>
                      <a:pt x="3503" y="3403"/>
                      <a:pt x="3837" y="3236"/>
                      <a:pt x="3837" y="3170"/>
                    </a:cubicBezTo>
                    <a:cubicBezTo>
                      <a:pt x="3803" y="2969"/>
                      <a:pt x="2469" y="3070"/>
                      <a:pt x="1435" y="2169"/>
                    </a:cubicBezTo>
                    <a:cubicBezTo>
                      <a:pt x="401" y="1268"/>
                      <a:pt x="434" y="1"/>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3640886" y="2523839"/>
                <a:ext cx="105100" cy="28690"/>
              </a:xfrm>
              <a:custGeom>
                <a:avLst/>
                <a:gdLst/>
                <a:ahLst/>
                <a:cxnLst/>
                <a:rect l="l" t="t" r="r" b="b"/>
                <a:pathLst>
                  <a:path w="5405" h="1480" extrusionOk="0">
                    <a:moveTo>
                      <a:pt x="2981" y="1"/>
                    </a:moveTo>
                    <a:cubicBezTo>
                      <a:pt x="2172" y="1"/>
                      <a:pt x="1373" y="213"/>
                      <a:pt x="667" y="645"/>
                    </a:cubicBezTo>
                    <a:cubicBezTo>
                      <a:pt x="200" y="945"/>
                      <a:pt x="0" y="1212"/>
                      <a:pt x="100" y="1379"/>
                    </a:cubicBezTo>
                    <a:cubicBezTo>
                      <a:pt x="145" y="1451"/>
                      <a:pt x="257" y="1479"/>
                      <a:pt x="424" y="1479"/>
                    </a:cubicBezTo>
                    <a:cubicBezTo>
                      <a:pt x="871" y="1479"/>
                      <a:pt x="1715" y="1276"/>
                      <a:pt x="2735" y="1178"/>
                    </a:cubicBezTo>
                    <a:cubicBezTo>
                      <a:pt x="3283" y="1125"/>
                      <a:pt x="3787" y="1125"/>
                      <a:pt x="4204" y="1125"/>
                    </a:cubicBezTo>
                    <a:cubicBezTo>
                      <a:pt x="4829" y="1125"/>
                      <a:pt x="5257" y="1125"/>
                      <a:pt x="5337" y="945"/>
                    </a:cubicBezTo>
                    <a:cubicBezTo>
                      <a:pt x="5404" y="778"/>
                      <a:pt x="5137" y="545"/>
                      <a:pt x="4670" y="311"/>
                    </a:cubicBezTo>
                    <a:cubicBezTo>
                      <a:pt x="4121" y="105"/>
                      <a:pt x="3548" y="1"/>
                      <a:pt x="29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3864659" y="2539230"/>
                <a:ext cx="96019" cy="26383"/>
              </a:xfrm>
              <a:custGeom>
                <a:avLst/>
                <a:gdLst/>
                <a:ahLst/>
                <a:cxnLst/>
                <a:rect l="l" t="t" r="r" b="b"/>
                <a:pathLst>
                  <a:path w="4938" h="1361" extrusionOk="0">
                    <a:moveTo>
                      <a:pt x="2198" y="1"/>
                    </a:moveTo>
                    <a:cubicBezTo>
                      <a:pt x="1645" y="1"/>
                      <a:pt x="1100" y="135"/>
                      <a:pt x="601" y="384"/>
                    </a:cubicBezTo>
                    <a:cubicBezTo>
                      <a:pt x="167" y="618"/>
                      <a:pt x="0" y="885"/>
                      <a:pt x="100" y="1018"/>
                    </a:cubicBezTo>
                    <a:cubicBezTo>
                      <a:pt x="194" y="1143"/>
                      <a:pt x="462" y="1173"/>
                      <a:pt x="841" y="1173"/>
                    </a:cubicBezTo>
                    <a:cubicBezTo>
                      <a:pt x="1192" y="1173"/>
                      <a:pt x="1639" y="1147"/>
                      <a:pt x="2128" y="1147"/>
                    </a:cubicBezTo>
                    <a:cubicBezTo>
                      <a:pt x="2240" y="1147"/>
                      <a:pt x="2353" y="1148"/>
                      <a:pt x="2469" y="1152"/>
                    </a:cubicBezTo>
                    <a:cubicBezTo>
                      <a:pt x="3265" y="1199"/>
                      <a:pt x="3979" y="1360"/>
                      <a:pt x="4426" y="1360"/>
                    </a:cubicBezTo>
                    <a:cubicBezTo>
                      <a:pt x="4616" y="1360"/>
                      <a:pt x="4758" y="1331"/>
                      <a:pt x="4837" y="1252"/>
                    </a:cubicBezTo>
                    <a:cubicBezTo>
                      <a:pt x="4937" y="1118"/>
                      <a:pt x="4804" y="851"/>
                      <a:pt x="4404" y="585"/>
                    </a:cubicBezTo>
                    <a:cubicBezTo>
                      <a:pt x="3836" y="218"/>
                      <a:pt x="3203" y="18"/>
                      <a:pt x="2536" y="18"/>
                    </a:cubicBezTo>
                    <a:cubicBezTo>
                      <a:pt x="2423" y="6"/>
                      <a:pt x="2310" y="1"/>
                      <a:pt x="21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2970850" y="3201054"/>
                <a:ext cx="598050" cy="1233312"/>
              </a:xfrm>
              <a:custGeom>
                <a:avLst/>
                <a:gdLst/>
                <a:ahLst/>
                <a:cxnLst/>
                <a:rect l="l" t="t" r="r" b="b"/>
                <a:pathLst>
                  <a:path w="30756" h="63622" extrusionOk="0">
                    <a:moveTo>
                      <a:pt x="18880" y="1"/>
                    </a:moveTo>
                    <a:cubicBezTo>
                      <a:pt x="18880" y="1"/>
                      <a:pt x="5471" y="3137"/>
                      <a:pt x="2869" y="15846"/>
                    </a:cubicBezTo>
                    <a:cubicBezTo>
                      <a:pt x="1668" y="21683"/>
                      <a:pt x="0" y="55241"/>
                      <a:pt x="7806" y="60478"/>
                    </a:cubicBezTo>
                    <a:cubicBezTo>
                      <a:pt x="11389" y="62854"/>
                      <a:pt x="15316" y="63622"/>
                      <a:pt x="18892" y="63622"/>
                    </a:cubicBezTo>
                    <a:cubicBezTo>
                      <a:pt x="25404" y="63622"/>
                      <a:pt x="30756" y="61078"/>
                      <a:pt x="30756" y="61078"/>
                    </a:cubicBezTo>
                    <a:lnTo>
                      <a:pt x="29088" y="44833"/>
                    </a:lnTo>
                    <a:lnTo>
                      <a:pt x="20748" y="44833"/>
                    </a:lnTo>
                    <a:lnTo>
                      <a:pt x="19614" y="27054"/>
                    </a:lnTo>
                    <a:lnTo>
                      <a:pt x="19614" y="27054"/>
                    </a:lnTo>
                    <a:cubicBezTo>
                      <a:pt x="19622" y="27087"/>
                      <a:pt x="19629" y="27104"/>
                      <a:pt x="19636" y="27104"/>
                    </a:cubicBezTo>
                    <a:cubicBezTo>
                      <a:pt x="19897" y="27104"/>
                      <a:pt x="18880" y="1"/>
                      <a:pt x="18880"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4052750" y="3201713"/>
                <a:ext cx="398292" cy="1081819"/>
              </a:xfrm>
              <a:custGeom>
                <a:avLst/>
                <a:gdLst/>
                <a:ahLst/>
                <a:cxnLst/>
                <a:rect l="l" t="t" r="r" b="b"/>
                <a:pathLst>
                  <a:path w="20483" h="55807" extrusionOk="0">
                    <a:moveTo>
                      <a:pt x="1" y="0"/>
                    </a:moveTo>
                    <a:lnTo>
                      <a:pt x="3804" y="30455"/>
                    </a:lnTo>
                    <a:lnTo>
                      <a:pt x="3437" y="36860"/>
                    </a:lnTo>
                    <a:cubicBezTo>
                      <a:pt x="3437" y="36860"/>
                      <a:pt x="3637" y="41096"/>
                      <a:pt x="4037" y="49069"/>
                    </a:cubicBezTo>
                    <a:lnTo>
                      <a:pt x="10942" y="55807"/>
                    </a:lnTo>
                    <a:cubicBezTo>
                      <a:pt x="16413" y="55273"/>
                      <a:pt x="20482" y="50536"/>
                      <a:pt x="20249" y="45066"/>
                    </a:cubicBezTo>
                    <a:lnTo>
                      <a:pt x="14778" y="21783"/>
                    </a:lnTo>
                    <a:cubicBezTo>
                      <a:pt x="14778" y="21783"/>
                      <a:pt x="11209" y="1802"/>
                      <a:pt x="1"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3134946" y="2290657"/>
                <a:ext cx="555894" cy="810448"/>
              </a:xfrm>
              <a:custGeom>
                <a:avLst/>
                <a:gdLst/>
                <a:ahLst/>
                <a:cxnLst/>
                <a:rect l="l" t="t" r="r" b="b"/>
                <a:pathLst>
                  <a:path w="28588" h="41808" extrusionOk="0">
                    <a:moveTo>
                      <a:pt x="22139" y="1"/>
                    </a:moveTo>
                    <a:cubicBezTo>
                      <a:pt x="19400" y="1"/>
                      <a:pt x="16627" y="1473"/>
                      <a:pt x="15278" y="3901"/>
                    </a:cubicBezTo>
                    <a:cubicBezTo>
                      <a:pt x="13877" y="6436"/>
                      <a:pt x="14011" y="9672"/>
                      <a:pt x="12409" y="12140"/>
                    </a:cubicBezTo>
                    <a:cubicBezTo>
                      <a:pt x="10742" y="14775"/>
                      <a:pt x="7406" y="16110"/>
                      <a:pt x="6172" y="18945"/>
                    </a:cubicBezTo>
                    <a:cubicBezTo>
                      <a:pt x="5171" y="21280"/>
                      <a:pt x="5838" y="23948"/>
                      <a:pt x="5438" y="26450"/>
                    </a:cubicBezTo>
                    <a:cubicBezTo>
                      <a:pt x="4971" y="29119"/>
                      <a:pt x="3336" y="31354"/>
                      <a:pt x="2035" y="33722"/>
                    </a:cubicBezTo>
                    <a:cubicBezTo>
                      <a:pt x="901" y="35824"/>
                      <a:pt x="1" y="38325"/>
                      <a:pt x="534" y="40627"/>
                    </a:cubicBezTo>
                    <a:cubicBezTo>
                      <a:pt x="634" y="41094"/>
                      <a:pt x="1068" y="41461"/>
                      <a:pt x="1535" y="41494"/>
                    </a:cubicBezTo>
                    <a:cubicBezTo>
                      <a:pt x="4067" y="41702"/>
                      <a:pt x="6607" y="41807"/>
                      <a:pt x="9147" y="41807"/>
                    </a:cubicBezTo>
                    <a:cubicBezTo>
                      <a:pt x="13534" y="41807"/>
                      <a:pt x="17919" y="41494"/>
                      <a:pt x="22250" y="40861"/>
                    </a:cubicBezTo>
                    <a:cubicBezTo>
                      <a:pt x="22884" y="40761"/>
                      <a:pt x="23317" y="40227"/>
                      <a:pt x="23251" y="39626"/>
                    </a:cubicBezTo>
                    <a:cubicBezTo>
                      <a:pt x="23217" y="39126"/>
                      <a:pt x="23317" y="38626"/>
                      <a:pt x="23517" y="38159"/>
                    </a:cubicBezTo>
                    <a:cubicBezTo>
                      <a:pt x="23884" y="37358"/>
                      <a:pt x="24318" y="36624"/>
                      <a:pt x="24785" y="35890"/>
                    </a:cubicBezTo>
                    <a:cubicBezTo>
                      <a:pt x="26386" y="32888"/>
                      <a:pt x="25752" y="28919"/>
                      <a:pt x="23417" y="26484"/>
                    </a:cubicBezTo>
                    <a:cubicBezTo>
                      <a:pt x="22517" y="25550"/>
                      <a:pt x="21883" y="24382"/>
                      <a:pt x="21649" y="23115"/>
                    </a:cubicBezTo>
                    <a:cubicBezTo>
                      <a:pt x="21416" y="21847"/>
                      <a:pt x="21449" y="20379"/>
                      <a:pt x="22383" y="19212"/>
                    </a:cubicBezTo>
                    <a:cubicBezTo>
                      <a:pt x="24385" y="16710"/>
                      <a:pt x="23884" y="11207"/>
                      <a:pt x="23884" y="11206"/>
                    </a:cubicBezTo>
                    <a:lnTo>
                      <a:pt x="23884" y="11206"/>
                    </a:lnTo>
                    <a:cubicBezTo>
                      <a:pt x="24022" y="11756"/>
                      <a:pt x="24521" y="12101"/>
                      <a:pt x="25037" y="12101"/>
                    </a:cubicBezTo>
                    <a:cubicBezTo>
                      <a:pt x="25272" y="12101"/>
                      <a:pt x="25510" y="12030"/>
                      <a:pt x="25719" y="11873"/>
                    </a:cubicBezTo>
                    <a:cubicBezTo>
                      <a:pt x="27153" y="10772"/>
                      <a:pt x="28588" y="9538"/>
                      <a:pt x="28121" y="7770"/>
                    </a:cubicBezTo>
                    <a:cubicBezTo>
                      <a:pt x="27220" y="4168"/>
                      <a:pt x="26520" y="2600"/>
                      <a:pt x="24985" y="598"/>
                    </a:cubicBezTo>
                    <a:lnTo>
                      <a:pt x="25018" y="598"/>
                    </a:lnTo>
                    <a:cubicBezTo>
                      <a:pt x="24108" y="192"/>
                      <a:pt x="23126" y="1"/>
                      <a:pt x="22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3622063" y="2298023"/>
                <a:ext cx="347696" cy="198851"/>
              </a:xfrm>
              <a:custGeom>
                <a:avLst/>
                <a:gdLst/>
                <a:ahLst/>
                <a:cxnLst/>
                <a:rect l="l" t="t" r="r" b="b"/>
                <a:pathLst>
                  <a:path w="17881" h="10258" extrusionOk="0">
                    <a:moveTo>
                      <a:pt x="6949" y="1"/>
                    </a:moveTo>
                    <a:cubicBezTo>
                      <a:pt x="4520" y="1"/>
                      <a:pt x="2081" y="752"/>
                      <a:pt x="1" y="2287"/>
                    </a:cubicBezTo>
                    <a:lnTo>
                      <a:pt x="334" y="3254"/>
                    </a:lnTo>
                    <a:cubicBezTo>
                      <a:pt x="2970" y="4622"/>
                      <a:pt x="4170" y="7824"/>
                      <a:pt x="6706" y="9292"/>
                    </a:cubicBezTo>
                    <a:cubicBezTo>
                      <a:pt x="7953" y="10022"/>
                      <a:pt x="9362" y="10258"/>
                      <a:pt x="10806" y="10258"/>
                    </a:cubicBezTo>
                    <a:cubicBezTo>
                      <a:pt x="12065" y="10258"/>
                      <a:pt x="13350" y="10079"/>
                      <a:pt x="14578" y="9892"/>
                    </a:cubicBezTo>
                    <a:cubicBezTo>
                      <a:pt x="14478" y="9325"/>
                      <a:pt x="14378" y="8725"/>
                      <a:pt x="14278" y="8124"/>
                    </a:cubicBezTo>
                    <a:lnTo>
                      <a:pt x="14278" y="8124"/>
                    </a:lnTo>
                    <a:cubicBezTo>
                      <a:pt x="14511" y="8658"/>
                      <a:pt x="14845" y="9158"/>
                      <a:pt x="15278" y="9558"/>
                    </a:cubicBezTo>
                    <a:cubicBezTo>
                      <a:pt x="15592" y="9872"/>
                      <a:pt x="15992" y="10028"/>
                      <a:pt x="16404" y="10028"/>
                    </a:cubicBezTo>
                    <a:cubicBezTo>
                      <a:pt x="16562" y="10028"/>
                      <a:pt x="16722" y="10005"/>
                      <a:pt x="16880" y="9959"/>
                    </a:cubicBezTo>
                    <a:cubicBezTo>
                      <a:pt x="17780" y="9592"/>
                      <a:pt x="17880" y="8358"/>
                      <a:pt x="17680" y="7457"/>
                    </a:cubicBezTo>
                    <a:cubicBezTo>
                      <a:pt x="17246" y="5956"/>
                      <a:pt x="16446" y="4588"/>
                      <a:pt x="15345" y="3521"/>
                    </a:cubicBezTo>
                    <a:cubicBezTo>
                      <a:pt x="13057" y="1195"/>
                      <a:pt x="10011"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4106594" y="3512086"/>
                <a:ext cx="31151" cy="624023"/>
              </a:xfrm>
              <a:custGeom>
                <a:avLst/>
                <a:gdLst/>
                <a:ahLst/>
                <a:cxnLst/>
                <a:rect l="l" t="t" r="r" b="b"/>
                <a:pathLst>
                  <a:path w="1602" h="32191" extrusionOk="0">
                    <a:moveTo>
                      <a:pt x="1" y="1"/>
                    </a:moveTo>
                    <a:cubicBezTo>
                      <a:pt x="1" y="101"/>
                      <a:pt x="1" y="201"/>
                      <a:pt x="1" y="334"/>
                    </a:cubicBezTo>
                    <a:lnTo>
                      <a:pt x="1" y="1268"/>
                    </a:lnTo>
                    <a:cubicBezTo>
                      <a:pt x="1" y="2069"/>
                      <a:pt x="1" y="3270"/>
                      <a:pt x="67" y="4704"/>
                    </a:cubicBezTo>
                    <a:cubicBezTo>
                      <a:pt x="134" y="7640"/>
                      <a:pt x="401" y="11642"/>
                      <a:pt x="701" y="16112"/>
                    </a:cubicBezTo>
                    <a:cubicBezTo>
                      <a:pt x="1035" y="20549"/>
                      <a:pt x="1302" y="24552"/>
                      <a:pt x="1435" y="27487"/>
                    </a:cubicBezTo>
                    <a:cubicBezTo>
                      <a:pt x="1502" y="28955"/>
                      <a:pt x="1535" y="30089"/>
                      <a:pt x="1535" y="30923"/>
                    </a:cubicBezTo>
                    <a:cubicBezTo>
                      <a:pt x="1568" y="31323"/>
                      <a:pt x="1568" y="31623"/>
                      <a:pt x="1568" y="31857"/>
                    </a:cubicBezTo>
                    <a:cubicBezTo>
                      <a:pt x="1568" y="31990"/>
                      <a:pt x="1568" y="32090"/>
                      <a:pt x="1602" y="32190"/>
                    </a:cubicBezTo>
                    <a:cubicBezTo>
                      <a:pt x="1602" y="32090"/>
                      <a:pt x="1602" y="31990"/>
                      <a:pt x="1602" y="31857"/>
                    </a:cubicBezTo>
                    <a:lnTo>
                      <a:pt x="1602" y="30923"/>
                    </a:lnTo>
                    <a:cubicBezTo>
                      <a:pt x="1602" y="30122"/>
                      <a:pt x="1602" y="28921"/>
                      <a:pt x="1568" y="27487"/>
                    </a:cubicBezTo>
                    <a:cubicBezTo>
                      <a:pt x="1468" y="24552"/>
                      <a:pt x="1235" y="20515"/>
                      <a:pt x="901" y="16079"/>
                    </a:cubicBezTo>
                    <a:cubicBezTo>
                      <a:pt x="568" y="11642"/>
                      <a:pt x="301" y="7640"/>
                      <a:pt x="167" y="4704"/>
                    </a:cubicBezTo>
                    <a:cubicBezTo>
                      <a:pt x="101" y="3270"/>
                      <a:pt x="67" y="2102"/>
                      <a:pt x="67" y="1268"/>
                    </a:cubicBezTo>
                    <a:cubicBezTo>
                      <a:pt x="34" y="868"/>
                      <a:pt x="34" y="568"/>
                      <a:pt x="34" y="334"/>
                    </a:cubicBezTo>
                    <a:cubicBezTo>
                      <a:pt x="34" y="201"/>
                      <a:pt x="34" y="1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3345108" y="3625256"/>
                <a:ext cx="29848" cy="445545"/>
              </a:xfrm>
              <a:custGeom>
                <a:avLst/>
                <a:gdLst/>
                <a:ahLst/>
                <a:cxnLst/>
                <a:rect l="l" t="t" r="r" b="b"/>
                <a:pathLst>
                  <a:path w="1535" h="22984" extrusionOk="0">
                    <a:moveTo>
                      <a:pt x="34" y="0"/>
                    </a:moveTo>
                    <a:cubicBezTo>
                      <a:pt x="0" y="67"/>
                      <a:pt x="0" y="167"/>
                      <a:pt x="34" y="234"/>
                    </a:cubicBezTo>
                    <a:cubicBezTo>
                      <a:pt x="34" y="401"/>
                      <a:pt x="67" y="634"/>
                      <a:pt x="67" y="901"/>
                    </a:cubicBezTo>
                    <a:cubicBezTo>
                      <a:pt x="100" y="1501"/>
                      <a:pt x="134" y="2335"/>
                      <a:pt x="200" y="3369"/>
                    </a:cubicBezTo>
                    <a:cubicBezTo>
                      <a:pt x="367" y="5471"/>
                      <a:pt x="567" y="8306"/>
                      <a:pt x="768" y="11475"/>
                    </a:cubicBezTo>
                    <a:cubicBezTo>
                      <a:pt x="1001" y="14644"/>
                      <a:pt x="1168" y="17513"/>
                      <a:pt x="1301" y="19614"/>
                    </a:cubicBezTo>
                    <a:cubicBezTo>
                      <a:pt x="1368" y="20615"/>
                      <a:pt x="1401" y="21449"/>
                      <a:pt x="1435" y="22049"/>
                    </a:cubicBezTo>
                    <a:cubicBezTo>
                      <a:pt x="1468" y="22316"/>
                      <a:pt x="1468" y="22550"/>
                      <a:pt x="1468" y="22750"/>
                    </a:cubicBezTo>
                    <a:cubicBezTo>
                      <a:pt x="1468" y="22817"/>
                      <a:pt x="1501" y="22883"/>
                      <a:pt x="1501" y="22983"/>
                    </a:cubicBezTo>
                    <a:cubicBezTo>
                      <a:pt x="1535" y="22883"/>
                      <a:pt x="1535" y="22817"/>
                      <a:pt x="1501" y="22717"/>
                    </a:cubicBezTo>
                    <a:lnTo>
                      <a:pt x="1501" y="22049"/>
                    </a:lnTo>
                    <a:cubicBezTo>
                      <a:pt x="1501" y="21482"/>
                      <a:pt x="1468" y="20648"/>
                      <a:pt x="1435" y="19581"/>
                    </a:cubicBezTo>
                    <a:cubicBezTo>
                      <a:pt x="1368" y="17513"/>
                      <a:pt x="1201" y="14644"/>
                      <a:pt x="1001" y="11475"/>
                    </a:cubicBezTo>
                    <a:cubicBezTo>
                      <a:pt x="768" y="8306"/>
                      <a:pt x="534" y="5438"/>
                      <a:pt x="367" y="3369"/>
                    </a:cubicBezTo>
                    <a:cubicBezTo>
                      <a:pt x="267" y="2335"/>
                      <a:pt x="200" y="1501"/>
                      <a:pt x="134" y="901"/>
                    </a:cubicBezTo>
                    <a:cubicBezTo>
                      <a:pt x="100" y="634"/>
                      <a:pt x="67" y="401"/>
                      <a:pt x="67" y="234"/>
                    </a:cubicBezTo>
                    <a:cubicBezTo>
                      <a:pt x="34" y="167"/>
                      <a:pt x="34" y="67"/>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3285431" y="4070141"/>
                <a:ext cx="88883" cy="103477"/>
              </a:xfrm>
              <a:custGeom>
                <a:avLst/>
                <a:gdLst/>
                <a:ahLst/>
                <a:cxnLst/>
                <a:rect l="l" t="t" r="r" b="b"/>
                <a:pathLst>
                  <a:path w="4571" h="5338" extrusionOk="0">
                    <a:moveTo>
                      <a:pt x="4270" y="0"/>
                    </a:moveTo>
                    <a:cubicBezTo>
                      <a:pt x="4003" y="33"/>
                      <a:pt x="3703" y="67"/>
                      <a:pt x="3436" y="167"/>
                    </a:cubicBezTo>
                    <a:cubicBezTo>
                      <a:pt x="2536" y="400"/>
                      <a:pt x="1735" y="934"/>
                      <a:pt x="1135" y="1635"/>
                    </a:cubicBezTo>
                    <a:cubicBezTo>
                      <a:pt x="534" y="2368"/>
                      <a:pt x="134" y="3236"/>
                      <a:pt x="34" y="4203"/>
                    </a:cubicBezTo>
                    <a:cubicBezTo>
                      <a:pt x="0" y="4470"/>
                      <a:pt x="0" y="4737"/>
                      <a:pt x="34" y="5037"/>
                    </a:cubicBezTo>
                    <a:cubicBezTo>
                      <a:pt x="67" y="5204"/>
                      <a:pt x="67" y="5337"/>
                      <a:pt x="101" y="5337"/>
                    </a:cubicBezTo>
                    <a:cubicBezTo>
                      <a:pt x="167" y="5304"/>
                      <a:pt x="101" y="4870"/>
                      <a:pt x="201" y="4203"/>
                    </a:cubicBezTo>
                    <a:cubicBezTo>
                      <a:pt x="467" y="2368"/>
                      <a:pt x="1735" y="867"/>
                      <a:pt x="3470" y="300"/>
                    </a:cubicBezTo>
                    <a:cubicBezTo>
                      <a:pt x="4170" y="67"/>
                      <a:pt x="4570" y="67"/>
                      <a:pt x="4570" y="33"/>
                    </a:cubicBezTo>
                    <a:cubicBezTo>
                      <a:pt x="4570" y="0"/>
                      <a:pt x="4470"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3355492" y="4069482"/>
                <a:ext cx="212767" cy="315588"/>
              </a:xfrm>
              <a:custGeom>
                <a:avLst/>
                <a:gdLst/>
                <a:ahLst/>
                <a:cxnLst/>
                <a:rect l="l" t="t" r="r" b="b"/>
                <a:pathLst>
                  <a:path w="10942" h="16280" extrusionOk="0">
                    <a:moveTo>
                      <a:pt x="9307" y="1"/>
                    </a:moveTo>
                    <a:lnTo>
                      <a:pt x="2635" y="34"/>
                    </a:lnTo>
                    <a:lnTo>
                      <a:pt x="701" y="67"/>
                    </a:lnTo>
                    <a:lnTo>
                      <a:pt x="167" y="67"/>
                    </a:lnTo>
                    <a:cubicBezTo>
                      <a:pt x="100" y="67"/>
                      <a:pt x="67" y="67"/>
                      <a:pt x="0" y="101"/>
                    </a:cubicBezTo>
                    <a:lnTo>
                      <a:pt x="2635" y="101"/>
                    </a:lnTo>
                    <a:lnTo>
                      <a:pt x="9216" y="167"/>
                    </a:lnTo>
                    <a:lnTo>
                      <a:pt x="9216" y="167"/>
                    </a:lnTo>
                    <a:cubicBezTo>
                      <a:pt x="9315" y="1238"/>
                      <a:pt x="9443" y="2372"/>
                      <a:pt x="9540" y="3537"/>
                    </a:cubicBezTo>
                    <a:cubicBezTo>
                      <a:pt x="9907" y="7039"/>
                      <a:pt x="10241" y="10241"/>
                      <a:pt x="10508" y="12543"/>
                    </a:cubicBezTo>
                    <a:cubicBezTo>
                      <a:pt x="10608" y="13677"/>
                      <a:pt x="10741" y="14611"/>
                      <a:pt x="10808" y="15278"/>
                    </a:cubicBezTo>
                    <a:cubicBezTo>
                      <a:pt x="10841" y="15579"/>
                      <a:pt x="10874" y="15845"/>
                      <a:pt x="10908" y="16012"/>
                    </a:cubicBezTo>
                    <a:cubicBezTo>
                      <a:pt x="10908" y="16112"/>
                      <a:pt x="10908" y="16179"/>
                      <a:pt x="10941" y="16279"/>
                    </a:cubicBezTo>
                    <a:cubicBezTo>
                      <a:pt x="10941" y="16212"/>
                      <a:pt x="10941" y="16146"/>
                      <a:pt x="10941" y="16079"/>
                    </a:cubicBezTo>
                    <a:cubicBezTo>
                      <a:pt x="10908" y="15879"/>
                      <a:pt x="10908" y="15645"/>
                      <a:pt x="10874" y="15312"/>
                    </a:cubicBezTo>
                    <a:cubicBezTo>
                      <a:pt x="10808" y="14645"/>
                      <a:pt x="10741" y="13744"/>
                      <a:pt x="10641" y="12610"/>
                    </a:cubicBezTo>
                    <a:cubicBezTo>
                      <a:pt x="10407" y="10241"/>
                      <a:pt x="10074" y="7072"/>
                      <a:pt x="9740" y="3570"/>
                    </a:cubicBezTo>
                    <a:lnTo>
                      <a:pt x="9407" y="101"/>
                    </a:lnTo>
                    <a:lnTo>
                      <a:pt x="94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3041552" y="4217564"/>
                <a:ext cx="526707" cy="218159"/>
              </a:xfrm>
              <a:custGeom>
                <a:avLst/>
                <a:gdLst/>
                <a:ahLst/>
                <a:cxnLst/>
                <a:rect l="l" t="t" r="r" b="b"/>
                <a:pathLst>
                  <a:path w="27087" h="11254" extrusionOk="0">
                    <a:moveTo>
                      <a:pt x="0" y="1"/>
                    </a:moveTo>
                    <a:cubicBezTo>
                      <a:pt x="34" y="101"/>
                      <a:pt x="67" y="201"/>
                      <a:pt x="100" y="301"/>
                    </a:cubicBezTo>
                    <a:cubicBezTo>
                      <a:pt x="134" y="534"/>
                      <a:pt x="234" y="834"/>
                      <a:pt x="367" y="1235"/>
                    </a:cubicBezTo>
                    <a:cubicBezTo>
                      <a:pt x="701" y="2369"/>
                      <a:pt x="1101" y="3470"/>
                      <a:pt x="1601" y="4537"/>
                    </a:cubicBezTo>
                    <a:cubicBezTo>
                      <a:pt x="1968" y="5271"/>
                      <a:pt x="2369" y="6005"/>
                      <a:pt x="2869" y="6672"/>
                    </a:cubicBezTo>
                    <a:cubicBezTo>
                      <a:pt x="3403" y="7439"/>
                      <a:pt x="4103" y="8106"/>
                      <a:pt x="4870" y="8640"/>
                    </a:cubicBezTo>
                    <a:lnTo>
                      <a:pt x="5204" y="8840"/>
                    </a:lnTo>
                    <a:lnTo>
                      <a:pt x="5537" y="9007"/>
                    </a:lnTo>
                    <a:cubicBezTo>
                      <a:pt x="5771" y="9140"/>
                      <a:pt x="6004" y="9207"/>
                      <a:pt x="6238" y="9307"/>
                    </a:cubicBezTo>
                    <a:cubicBezTo>
                      <a:pt x="6705" y="9507"/>
                      <a:pt x="7205" y="9707"/>
                      <a:pt x="7706" y="9874"/>
                    </a:cubicBezTo>
                    <a:cubicBezTo>
                      <a:pt x="8773" y="10241"/>
                      <a:pt x="9841" y="10541"/>
                      <a:pt x="10941" y="10808"/>
                    </a:cubicBezTo>
                    <a:cubicBezTo>
                      <a:pt x="12257" y="11105"/>
                      <a:pt x="13614" y="11254"/>
                      <a:pt x="14985" y="11254"/>
                    </a:cubicBezTo>
                    <a:cubicBezTo>
                      <a:pt x="15769" y="11254"/>
                      <a:pt x="16557" y="11205"/>
                      <a:pt x="17346" y="11108"/>
                    </a:cubicBezTo>
                    <a:cubicBezTo>
                      <a:pt x="19047" y="10842"/>
                      <a:pt x="20782" y="10475"/>
                      <a:pt x="22483" y="10041"/>
                    </a:cubicBezTo>
                    <a:cubicBezTo>
                      <a:pt x="23917" y="9641"/>
                      <a:pt x="25051" y="9307"/>
                      <a:pt x="25852" y="9040"/>
                    </a:cubicBezTo>
                    <a:lnTo>
                      <a:pt x="26786" y="8740"/>
                    </a:lnTo>
                    <a:cubicBezTo>
                      <a:pt x="26886" y="8707"/>
                      <a:pt x="26986" y="8673"/>
                      <a:pt x="27086" y="8640"/>
                    </a:cubicBezTo>
                    <a:cubicBezTo>
                      <a:pt x="26986" y="8640"/>
                      <a:pt x="26853" y="8673"/>
                      <a:pt x="26753" y="8707"/>
                    </a:cubicBezTo>
                    <a:lnTo>
                      <a:pt x="25852" y="8974"/>
                    </a:lnTo>
                    <a:cubicBezTo>
                      <a:pt x="25018" y="9207"/>
                      <a:pt x="23884" y="9507"/>
                      <a:pt x="22416" y="9874"/>
                    </a:cubicBezTo>
                    <a:cubicBezTo>
                      <a:pt x="20748" y="10341"/>
                      <a:pt x="19047" y="10675"/>
                      <a:pt x="17313" y="10908"/>
                    </a:cubicBezTo>
                    <a:cubicBezTo>
                      <a:pt x="16549" y="11004"/>
                      <a:pt x="15785" y="11052"/>
                      <a:pt x="15024" y="11052"/>
                    </a:cubicBezTo>
                    <a:cubicBezTo>
                      <a:pt x="13658" y="11052"/>
                      <a:pt x="12303" y="10896"/>
                      <a:pt x="10975" y="10575"/>
                    </a:cubicBezTo>
                    <a:cubicBezTo>
                      <a:pt x="9907" y="10341"/>
                      <a:pt x="8840" y="10041"/>
                      <a:pt x="7772" y="9707"/>
                    </a:cubicBezTo>
                    <a:cubicBezTo>
                      <a:pt x="7272" y="9507"/>
                      <a:pt x="6805" y="9341"/>
                      <a:pt x="6305" y="9140"/>
                    </a:cubicBezTo>
                    <a:cubicBezTo>
                      <a:pt x="6071" y="9040"/>
                      <a:pt x="5838" y="8940"/>
                      <a:pt x="5638" y="8840"/>
                    </a:cubicBezTo>
                    <a:lnTo>
                      <a:pt x="5304" y="8673"/>
                    </a:lnTo>
                    <a:lnTo>
                      <a:pt x="4970" y="8473"/>
                    </a:lnTo>
                    <a:cubicBezTo>
                      <a:pt x="4203" y="7973"/>
                      <a:pt x="3536" y="7306"/>
                      <a:pt x="3002" y="6572"/>
                    </a:cubicBezTo>
                    <a:cubicBezTo>
                      <a:pt x="2535" y="5905"/>
                      <a:pt x="2102" y="5204"/>
                      <a:pt x="1768" y="4470"/>
                    </a:cubicBezTo>
                    <a:cubicBezTo>
                      <a:pt x="1234" y="3403"/>
                      <a:pt x="801" y="2336"/>
                      <a:pt x="434" y="1201"/>
                    </a:cubicBezTo>
                    <a:lnTo>
                      <a:pt x="134" y="301"/>
                    </a:lnTo>
                    <a:cubicBezTo>
                      <a:pt x="100" y="201"/>
                      <a:pt x="67" y="1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3227699" y="2349858"/>
                <a:ext cx="219262" cy="174252"/>
              </a:xfrm>
              <a:custGeom>
                <a:avLst/>
                <a:gdLst/>
                <a:ahLst/>
                <a:cxnLst/>
                <a:rect l="l" t="t" r="r" b="b"/>
                <a:pathLst>
                  <a:path w="11276" h="8989" extrusionOk="0">
                    <a:moveTo>
                      <a:pt x="5197" y="1"/>
                    </a:moveTo>
                    <a:cubicBezTo>
                      <a:pt x="4564" y="1"/>
                      <a:pt x="3924" y="103"/>
                      <a:pt x="3303" y="313"/>
                    </a:cubicBezTo>
                    <a:cubicBezTo>
                      <a:pt x="2402" y="580"/>
                      <a:pt x="1602" y="1147"/>
                      <a:pt x="1001" y="1914"/>
                    </a:cubicBezTo>
                    <a:cubicBezTo>
                      <a:pt x="1" y="3315"/>
                      <a:pt x="167" y="5383"/>
                      <a:pt x="1235" y="6784"/>
                    </a:cubicBezTo>
                    <a:cubicBezTo>
                      <a:pt x="2369" y="8119"/>
                      <a:pt x="4037" y="8953"/>
                      <a:pt x="5805" y="8986"/>
                    </a:cubicBezTo>
                    <a:cubicBezTo>
                      <a:pt x="5877" y="8987"/>
                      <a:pt x="5950" y="8988"/>
                      <a:pt x="6023" y="8988"/>
                    </a:cubicBezTo>
                    <a:cubicBezTo>
                      <a:pt x="7687" y="8988"/>
                      <a:pt x="9373" y="8623"/>
                      <a:pt x="10875" y="7952"/>
                    </a:cubicBezTo>
                    <a:lnTo>
                      <a:pt x="10441" y="7418"/>
                    </a:lnTo>
                    <a:cubicBezTo>
                      <a:pt x="11275" y="5383"/>
                      <a:pt x="10775" y="3082"/>
                      <a:pt x="9207" y="1581"/>
                    </a:cubicBezTo>
                    <a:cubicBezTo>
                      <a:pt x="8110" y="554"/>
                      <a:pt x="6671" y="1"/>
                      <a:pt x="5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3685629" y="3722336"/>
                <a:ext cx="279580" cy="210075"/>
              </a:xfrm>
              <a:custGeom>
                <a:avLst/>
                <a:gdLst/>
                <a:ahLst/>
                <a:cxnLst/>
                <a:rect l="l" t="t" r="r" b="b"/>
                <a:pathLst>
                  <a:path w="14378" h="10837" extrusionOk="0">
                    <a:moveTo>
                      <a:pt x="1748" y="1"/>
                    </a:moveTo>
                    <a:cubicBezTo>
                      <a:pt x="1334" y="1"/>
                      <a:pt x="925" y="170"/>
                      <a:pt x="635" y="496"/>
                    </a:cubicBezTo>
                    <a:cubicBezTo>
                      <a:pt x="1" y="1130"/>
                      <a:pt x="68" y="2164"/>
                      <a:pt x="768" y="2731"/>
                    </a:cubicBezTo>
                    <a:cubicBezTo>
                      <a:pt x="3670" y="5133"/>
                      <a:pt x="10542" y="10837"/>
                      <a:pt x="10542" y="10837"/>
                    </a:cubicBezTo>
                    <a:lnTo>
                      <a:pt x="14378" y="10170"/>
                    </a:lnTo>
                    <a:lnTo>
                      <a:pt x="2736" y="363"/>
                    </a:lnTo>
                    <a:cubicBezTo>
                      <a:pt x="2447" y="119"/>
                      <a:pt x="2096"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3659048" y="3699985"/>
                <a:ext cx="53843" cy="51370"/>
              </a:xfrm>
              <a:custGeom>
                <a:avLst/>
                <a:gdLst/>
                <a:ahLst/>
                <a:cxnLst/>
                <a:rect l="l" t="t" r="r" b="b"/>
                <a:pathLst>
                  <a:path w="2769" h="2650" extrusionOk="0">
                    <a:moveTo>
                      <a:pt x="827" y="1"/>
                    </a:moveTo>
                    <a:cubicBezTo>
                      <a:pt x="617" y="1"/>
                      <a:pt x="412" y="85"/>
                      <a:pt x="267" y="248"/>
                    </a:cubicBezTo>
                    <a:cubicBezTo>
                      <a:pt x="0" y="548"/>
                      <a:pt x="34" y="1015"/>
                      <a:pt x="334" y="1282"/>
                    </a:cubicBezTo>
                    <a:lnTo>
                      <a:pt x="1835" y="2650"/>
                    </a:lnTo>
                    <a:lnTo>
                      <a:pt x="2769" y="1516"/>
                    </a:lnTo>
                    <a:lnTo>
                      <a:pt x="1334" y="182"/>
                    </a:lnTo>
                    <a:cubicBezTo>
                      <a:pt x="1182" y="60"/>
                      <a:pt x="1002"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3539052" y="3916535"/>
                <a:ext cx="544207" cy="440718"/>
              </a:xfrm>
              <a:custGeom>
                <a:avLst/>
                <a:gdLst/>
                <a:ahLst/>
                <a:cxnLst/>
                <a:rect l="l" t="t" r="r" b="b"/>
                <a:pathLst>
                  <a:path w="27987" h="22735" extrusionOk="0">
                    <a:moveTo>
                      <a:pt x="23666" y="0"/>
                    </a:moveTo>
                    <a:cubicBezTo>
                      <a:pt x="23308" y="0"/>
                      <a:pt x="22949" y="27"/>
                      <a:pt x="22583" y="85"/>
                    </a:cubicBezTo>
                    <a:cubicBezTo>
                      <a:pt x="19114" y="452"/>
                      <a:pt x="15178" y="1019"/>
                      <a:pt x="13109" y="3854"/>
                    </a:cubicBezTo>
                    <a:cubicBezTo>
                      <a:pt x="12409" y="4788"/>
                      <a:pt x="11942" y="5956"/>
                      <a:pt x="11075" y="6723"/>
                    </a:cubicBezTo>
                    <a:cubicBezTo>
                      <a:pt x="10307" y="7324"/>
                      <a:pt x="9407" y="7757"/>
                      <a:pt x="8439" y="8024"/>
                    </a:cubicBezTo>
                    <a:cubicBezTo>
                      <a:pt x="5704" y="8925"/>
                      <a:pt x="2769" y="8324"/>
                      <a:pt x="0" y="9225"/>
                    </a:cubicBezTo>
                    <a:lnTo>
                      <a:pt x="1501" y="22735"/>
                    </a:lnTo>
                    <a:cubicBezTo>
                      <a:pt x="8439" y="19666"/>
                      <a:pt x="13843" y="15596"/>
                      <a:pt x="21015" y="14595"/>
                    </a:cubicBezTo>
                    <a:cubicBezTo>
                      <a:pt x="22483" y="14395"/>
                      <a:pt x="23951" y="14329"/>
                      <a:pt x="25352" y="13762"/>
                    </a:cubicBezTo>
                    <a:cubicBezTo>
                      <a:pt x="26719" y="13194"/>
                      <a:pt x="27920" y="11994"/>
                      <a:pt x="27953" y="10526"/>
                    </a:cubicBezTo>
                    <a:cubicBezTo>
                      <a:pt x="27987" y="9425"/>
                      <a:pt x="27420" y="8458"/>
                      <a:pt x="27286" y="7390"/>
                    </a:cubicBezTo>
                    <a:cubicBezTo>
                      <a:pt x="27153" y="6623"/>
                      <a:pt x="27286" y="5856"/>
                      <a:pt x="27153" y="5089"/>
                    </a:cubicBezTo>
                    <a:cubicBezTo>
                      <a:pt x="27019" y="4321"/>
                      <a:pt x="26486" y="3554"/>
                      <a:pt x="25718" y="3521"/>
                    </a:cubicBezTo>
                    <a:cubicBezTo>
                      <a:pt x="26519" y="3454"/>
                      <a:pt x="27053" y="2453"/>
                      <a:pt x="26819" y="1653"/>
                    </a:cubicBezTo>
                    <a:cubicBezTo>
                      <a:pt x="26519" y="886"/>
                      <a:pt x="25852" y="285"/>
                      <a:pt x="25051" y="118"/>
                    </a:cubicBezTo>
                    <a:cubicBezTo>
                      <a:pt x="24583" y="44"/>
                      <a:pt x="24125" y="0"/>
                      <a:pt x="23666"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4011255" y="3940165"/>
                <a:ext cx="97303" cy="103148"/>
              </a:xfrm>
              <a:custGeom>
                <a:avLst/>
                <a:gdLst/>
                <a:ahLst/>
                <a:cxnLst/>
                <a:rect l="l" t="t" r="r" b="b"/>
                <a:pathLst>
                  <a:path w="5004" h="5321" extrusionOk="0">
                    <a:moveTo>
                      <a:pt x="2202" y="0"/>
                    </a:moveTo>
                    <a:lnTo>
                      <a:pt x="0" y="1868"/>
                    </a:lnTo>
                    <a:lnTo>
                      <a:pt x="2936" y="4837"/>
                    </a:lnTo>
                    <a:cubicBezTo>
                      <a:pt x="3124" y="5151"/>
                      <a:pt x="3444" y="5321"/>
                      <a:pt x="3772" y="5321"/>
                    </a:cubicBezTo>
                    <a:cubicBezTo>
                      <a:pt x="3966" y="5321"/>
                      <a:pt x="4163" y="5261"/>
                      <a:pt x="4337" y="5137"/>
                    </a:cubicBezTo>
                    <a:cubicBezTo>
                      <a:pt x="4770" y="4770"/>
                      <a:pt x="5004" y="4237"/>
                      <a:pt x="4904" y="3670"/>
                    </a:cubicBezTo>
                    <a:cubicBezTo>
                      <a:pt x="4770" y="3136"/>
                      <a:pt x="4537" y="2635"/>
                      <a:pt x="4203" y="2202"/>
                    </a:cubicBezTo>
                    <a:cubicBezTo>
                      <a:pt x="3569" y="1435"/>
                      <a:pt x="2902" y="667"/>
                      <a:pt x="2202"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3937305" y="3984537"/>
                <a:ext cx="115464" cy="19792"/>
              </a:xfrm>
              <a:custGeom>
                <a:avLst/>
                <a:gdLst/>
                <a:ahLst/>
                <a:cxnLst/>
                <a:rect l="l" t="t" r="r" b="b"/>
                <a:pathLst>
                  <a:path w="5938" h="1021" extrusionOk="0">
                    <a:moveTo>
                      <a:pt x="4507" y="0"/>
                    </a:moveTo>
                    <a:cubicBezTo>
                      <a:pt x="3972" y="0"/>
                      <a:pt x="3428" y="38"/>
                      <a:pt x="2902" y="113"/>
                    </a:cubicBezTo>
                    <a:cubicBezTo>
                      <a:pt x="2202" y="246"/>
                      <a:pt x="1501" y="413"/>
                      <a:pt x="801" y="647"/>
                    </a:cubicBezTo>
                    <a:cubicBezTo>
                      <a:pt x="534" y="747"/>
                      <a:pt x="267" y="847"/>
                      <a:pt x="0" y="1014"/>
                    </a:cubicBezTo>
                    <a:cubicBezTo>
                      <a:pt x="0" y="1018"/>
                      <a:pt x="6" y="1020"/>
                      <a:pt x="17" y="1020"/>
                    </a:cubicBezTo>
                    <a:cubicBezTo>
                      <a:pt x="172" y="1020"/>
                      <a:pt x="1408" y="596"/>
                      <a:pt x="2936" y="346"/>
                    </a:cubicBezTo>
                    <a:cubicBezTo>
                      <a:pt x="4025" y="169"/>
                      <a:pt x="4997" y="169"/>
                      <a:pt x="5523" y="169"/>
                    </a:cubicBezTo>
                    <a:cubicBezTo>
                      <a:pt x="5786" y="169"/>
                      <a:pt x="5938" y="169"/>
                      <a:pt x="5938" y="146"/>
                    </a:cubicBezTo>
                    <a:cubicBezTo>
                      <a:pt x="5638" y="46"/>
                      <a:pt x="5338" y="13"/>
                      <a:pt x="5037" y="13"/>
                    </a:cubicBezTo>
                    <a:cubicBezTo>
                      <a:pt x="4862" y="5"/>
                      <a:pt x="4685" y="0"/>
                      <a:pt x="450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3972987" y="4064675"/>
                <a:ext cx="98606" cy="9537"/>
              </a:xfrm>
              <a:custGeom>
                <a:avLst/>
                <a:gdLst/>
                <a:ahLst/>
                <a:cxnLst/>
                <a:rect l="l" t="t" r="r" b="b"/>
                <a:pathLst>
                  <a:path w="5071" h="492" extrusionOk="0">
                    <a:moveTo>
                      <a:pt x="2717" y="0"/>
                    </a:moveTo>
                    <a:cubicBezTo>
                      <a:pt x="1797" y="0"/>
                      <a:pt x="879" y="159"/>
                      <a:pt x="0" y="482"/>
                    </a:cubicBezTo>
                    <a:cubicBezTo>
                      <a:pt x="0" y="489"/>
                      <a:pt x="11" y="492"/>
                      <a:pt x="32" y="492"/>
                    </a:cubicBezTo>
                    <a:cubicBezTo>
                      <a:pt x="222" y="492"/>
                      <a:pt x="1243" y="245"/>
                      <a:pt x="2535" y="215"/>
                    </a:cubicBezTo>
                    <a:cubicBezTo>
                      <a:pt x="2629" y="213"/>
                      <a:pt x="2723" y="212"/>
                      <a:pt x="2814" y="212"/>
                    </a:cubicBezTo>
                    <a:cubicBezTo>
                      <a:pt x="3912" y="212"/>
                      <a:pt x="4798" y="361"/>
                      <a:pt x="5018" y="361"/>
                    </a:cubicBezTo>
                    <a:cubicBezTo>
                      <a:pt x="5052" y="361"/>
                      <a:pt x="5070" y="357"/>
                      <a:pt x="5070" y="349"/>
                    </a:cubicBezTo>
                    <a:cubicBezTo>
                      <a:pt x="4300" y="118"/>
                      <a:pt x="3508" y="0"/>
                      <a:pt x="271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4045634" y="3942743"/>
                <a:ext cx="23353" cy="103477"/>
              </a:xfrm>
              <a:custGeom>
                <a:avLst/>
                <a:gdLst/>
                <a:ahLst/>
                <a:cxnLst/>
                <a:rect l="l" t="t" r="r" b="b"/>
                <a:pathLst>
                  <a:path w="1201" h="5338" extrusionOk="0">
                    <a:moveTo>
                      <a:pt x="567" y="1"/>
                    </a:moveTo>
                    <a:cubicBezTo>
                      <a:pt x="534" y="1"/>
                      <a:pt x="667" y="234"/>
                      <a:pt x="667" y="668"/>
                    </a:cubicBezTo>
                    <a:cubicBezTo>
                      <a:pt x="667" y="1202"/>
                      <a:pt x="467" y="1735"/>
                      <a:pt x="67" y="2136"/>
                    </a:cubicBezTo>
                    <a:lnTo>
                      <a:pt x="0" y="2202"/>
                    </a:lnTo>
                    <a:lnTo>
                      <a:pt x="67" y="2269"/>
                    </a:lnTo>
                    <a:cubicBezTo>
                      <a:pt x="167" y="2402"/>
                      <a:pt x="267" y="2536"/>
                      <a:pt x="367" y="2669"/>
                    </a:cubicBezTo>
                    <a:cubicBezTo>
                      <a:pt x="734" y="3203"/>
                      <a:pt x="934" y="3837"/>
                      <a:pt x="1034" y="4504"/>
                    </a:cubicBezTo>
                    <a:cubicBezTo>
                      <a:pt x="1101" y="5038"/>
                      <a:pt x="1067" y="5338"/>
                      <a:pt x="1101" y="5338"/>
                    </a:cubicBezTo>
                    <a:cubicBezTo>
                      <a:pt x="1168" y="5071"/>
                      <a:pt x="1201" y="4804"/>
                      <a:pt x="1168" y="4504"/>
                    </a:cubicBezTo>
                    <a:cubicBezTo>
                      <a:pt x="1134" y="3803"/>
                      <a:pt x="901" y="3136"/>
                      <a:pt x="534" y="2569"/>
                    </a:cubicBezTo>
                    <a:cubicBezTo>
                      <a:pt x="452" y="2434"/>
                      <a:pt x="371" y="2320"/>
                      <a:pt x="290" y="2211"/>
                    </a:cubicBezTo>
                    <a:lnTo>
                      <a:pt x="290" y="2211"/>
                    </a:lnTo>
                    <a:cubicBezTo>
                      <a:pt x="684" y="1785"/>
                      <a:pt x="864" y="1242"/>
                      <a:pt x="801" y="668"/>
                    </a:cubicBezTo>
                    <a:cubicBezTo>
                      <a:pt x="801" y="401"/>
                      <a:pt x="701" y="167"/>
                      <a:pt x="56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4066381" y="4029394"/>
                <a:ext cx="81747" cy="105416"/>
              </a:xfrm>
              <a:custGeom>
                <a:avLst/>
                <a:gdLst/>
                <a:ahLst/>
                <a:cxnLst/>
                <a:rect l="l" t="t" r="r" b="b"/>
                <a:pathLst>
                  <a:path w="4204" h="5438" extrusionOk="0">
                    <a:moveTo>
                      <a:pt x="101" y="1"/>
                    </a:moveTo>
                    <a:cubicBezTo>
                      <a:pt x="0" y="1335"/>
                      <a:pt x="367" y="2969"/>
                      <a:pt x="834" y="4671"/>
                    </a:cubicBezTo>
                    <a:lnTo>
                      <a:pt x="4203" y="5438"/>
                    </a:lnTo>
                    <a:lnTo>
                      <a:pt x="4203" y="5438"/>
                    </a:lnTo>
                    <a:lnTo>
                      <a:pt x="3736" y="3403"/>
                    </a:lnTo>
                    <a:lnTo>
                      <a:pt x="1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3590932" y="4096001"/>
                <a:ext cx="869192" cy="247682"/>
              </a:xfrm>
              <a:custGeom>
                <a:avLst/>
                <a:gdLst/>
                <a:ahLst/>
                <a:cxnLst/>
                <a:rect l="l" t="t" r="r" b="b"/>
                <a:pathLst>
                  <a:path w="44700" h="12777" extrusionOk="0">
                    <a:moveTo>
                      <a:pt x="44699" y="0"/>
                    </a:moveTo>
                    <a:lnTo>
                      <a:pt x="19648" y="901"/>
                    </a:lnTo>
                    <a:cubicBezTo>
                      <a:pt x="19548" y="1034"/>
                      <a:pt x="1" y="10675"/>
                      <a:pt x="1" y="10675"/>
                    </a:cubicBezTo>
                    <a:lnTo>
                      <a:pt x="1" y="12776"/>
                    </a:lnTo>
                    <a:lnTo>
                      <a:pt x="19948" y="2402"/>
                    </a:lnTo>
                    <a:lnTo>
                      <a:pt x="44699" y="1468"/>
                    </a:lnTo>
                    <a:lnTo>
                      <a:pt x="44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3590932" y="4123799"/>
                <a:ext cx="869192" cy="225700"/>
              </a:xfrm>
              <a:custGeom>
                <a:avLst/>
                <a:gdLst/>
                <a:ahLst/>
                <a:cxnLst/>
                <a:rect l="l" t="t" r="r" b="b"/>
                <a:pathLst>
                  <a:path w="44700" h="11643" extrusionOk="0">
                    <a:moveTo>
                      <a:pt x="44699" y="1"/>
                    </a:moveTo>
                    <a:lnTo>
                      <a:pt x="19948" y="935"/>
                    </a:lnTo>
                    <a:lnTo>
                      <a:pt x="1" y="11342"/>
                    </a:lnTo>
                    <a:lnTo>
                      <a:pt x="1" y="11642"/>
                    </a:lnTo>
                    <a:cubicBezTo>
                      <a:pt x="134" y="11542"/>
                      <a:pt x="21583" y="9608"/>
                      <a:pt x="21583" y="9608"/>
                    </a:cubicBezTo>
                    <a:lnTo>
                      <a:pt x="44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3987240" y="4153555"/>
                <a:ext cx="367160" cy="190283"/>
              </a:xfrm>
              <a:custGeom>
                <a:avLst/>
                <a:gdLst/>
                <a:ahLst/>
                <a:cxnLst/>
                <a:rect l="l" t="t" r="r" b="b"/>
                <a:pathLst>
                  <a:path w="18882" h="9816" extrusionOk="0">
                    <a:moveTo>
                      <a:pt x="18447" y="0"/>
                    </a:moveTo>
                    <a:lnTo>
                      <a:pt x="18447" y="0"/>
                    </a:lnTo>
                    <a:cubicBezTo>
                      <a:pt x="14778" y="33"/>
                      <a:pt x="11009" y="100"/>
                      <a:pt x="7606" y="1434"/>
                    </a:cubicBezTo>
                    <a:cubicBezTo>
                      <a:pt x="6939" y="1701"/>
                      <a:pt x="6239" y="1968"/>
                      <a:pt x="5538" y="2168"/>
                    </a:cubicBezTo>
                    <a:cubicBezTo>
                      <a:pt x="4437" y="2402"/>
                      <a:pt x="3270" y="2268"/>
                      <a:pt x="2169" y="2569"/>
                    </a:cubicBezTo>
                    <a:cubicBezTo>
                      <a:pt x="1068" y="2869"/>
                      <a:pt x="1" y="3836"/>
                      <a:pt x="168" y="4970"/>
                    </a:cubicBezTo>
                    <a:lnTo>
                      <a:pt x="635" y="5004"/>
                    </a:lnTo>
                    <a:lnTo>
                      <a:pt x="201" y="5004"/>
                    </a:lnTo>
                    <a:cubicBezTo>
                      <a:pt x="2036" y="5537"/>
                      <a:pt x="3136" y="7405"/>
                      <a:pt x="4704" y="8473"/>
                    </a:cubicBezTo>
                    <a:cubicBezTo>
                      <a:pt x="6464" y="9656"/>
                      <a:pt x="8673" y="9816"/>
                      <a:pt x="10835" y="9816"/>
                    </a:cubicBezTo>
                    <a:cubicBezTo>
                      <a:pt x="11173" y="9816"/>
                      <a:pt x="11509" y="9812"/>
                      <a:pt x="11843" y="9807"/>
                    </a:cubicBezTo>
                    <a:cubicBezTo>
                      <a:pt x="11924" y="9811"/>
                      <a:pt x="12004" y="9812"/>
                      <a:pt x="12084" y="9812"/>
                    </a:cubicBezTo>
                    <a:cubicBezTo>
                      <a:pt x="12798" y="9812"/>
                      <a:pt x="13485" y="9680"/>
                      <a:pt x="14144" y="9440"/>
                    </a:cubicBezTo>
                    <a:cubicBezTo>
                      <a:pt x="14878" y="9073"/>
                      <a:pt x="15479" y="8573"/>
                      <a:pt x="15979" y="7939"/>
                    </a:cubicBezTo>
                    <a:cubicBezTo>
                      <a:pt x="16613" y="7239"/>
                      <a:pt x="17113" y="6438"/>
                      <a:pt x="17480" y="5571"/>
                    </a:cubicBezTo>
                    <a:cubicBezTo>
                      <a:pt x="17880" y="4704"/>
                      <a:pt x="17914" y="3736"/>
                      <a:pt x="17613" y="2836"/>
                    </a:cubicBezTo>
                    <a:cubicBezTo>
                      <a:pt x="18514" y="2202"/>
                      <a:pt x="18881" y="1001"/>
                      <a:pt x="1844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4107896" y="4184591"/>
                <a:ext cx="201100" cy="41406"/>
              </a:xfrm>
              <a:custGeom>
                <a:avLst/>
                <a:gdLst/>
                <a:ahLst/>
                <a:cxnLst/>
                <a:rect l="l" t="t" r="r" b="b"/>
                <a:pathLst>
                  <a:path w="10342" h="2136" extrusionOk="0">
                    <a:moveTo>
                      <a:pt x="734" y="0"/>
                    </a:moveTo>
                    <a:cubicBezTo>
                      <a:pt x="567" y="0"/>
                      <a:pt x="401" y="67"/>
                      <a:pt x="301" y="167"/>
                    </a:cubicBezTo>
                    <a:cubicBezTo>
                      <a:pt x="167" y="334"/>
                      <a:pt x="100" y="501"/>
                      <a:pt x="67" y="701"/>
                    </a:cubicBezTo>
                    <a:cubicBezTo>
                      <a:pt x="0" y="968"/>
                      <a:pt x="100" y="1235"/>
                      <a:pt x="234" y="1435"/>
                    </a:cubicBezTo>
                    <a:cubicBezTo>
                      <a:pt x="434" y="1668"/>
                      <a:pt x="701" y="1868"/>
                      <a:pt x="1001" y="1968"/>
                    </a:cubicBezTo>
                    <a:cubicBezTo>
                      <a:pt x="1335" y="2068"/>
                      <a:pt x="1668" y="2135"/>
                      <a:pt x="2035" y="2135"/>
                    </a:cubicBezTo>
                    <a:lnTo>
                      <a:pt x="4370" y="2135"/>
                    </a:lnTo>
                    <a:cubicBezTo>
                      <a:pt x="6005" y="2135"/>
                      <a:pt x="7506" y="2102"/>
                      <a:pt x="8573" y="2068"/>
                    </a:cubicBezTo>
                    <a:lnTo>
                      <a:pt x="9874" y="2035"/>
                    </a:lnTo>
                    <a:cubicBezTo>
                      <a:pt x="10041" y="2035"/>
                      <a:pt x="10174" y="2035"/>
                      <a:pt x="10341" y="2002"/>
                    </a:cubicBezTo>
                    <a:cubicBezTo>
                      <a:pt x="10223" y="1978"/>
                      <a:pt x="10105" y="1955"/>
                      <a:pt x="9999" y="1955"/>
                    </a:cubicBezTo>
                    <a:cubicBezTo>
                      <a:pt x="9955" y="1955"/>
                      <a:pt x="9913" y="1959"/>
                      <a:pt x="9874" y="1968"/>
                    </a:cubicBezTo>
                    <a:lnTo>
                      <a:pt x="8573" y="1935"/>
                    </a:lnTo>
                    <a:lnTo>
                      <a:pt x="2002" y="1935"/>
                    </a:lnTo>
                    <a:cubicBezTo>
                      <a:pt x="1668" y="1935"/>
                      <a:pt x="1335" y="1902"/>
                      <a:pt x="1034" y="1802"/>
                    </a:cubicBezTo>
                    <a:cubicBezTo>
                      <a:pt x="768" y="1735"/>
                      <a:pt x="534" y="1568"/>
                      <a:pt x="367" y="1335"/>
                    </a:cubicBezTo>
                    <a:cubicBezTo>
                      <a:pt x="67" y="1034"/>
                      <a:pt x="67" y="567"/>
                      <a:pt x="367" y="234"/>
                    </a:cubicBezTo>
                    <a:cubicBezTo>
                      <a:pt x="467" y="134"/>
                      <a:pt x="601" y="34"/>
                      <a:pt x="73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3989846" y="4244645"/>
                <a:ext cx="294495" cy="26344"/>
              </a:xfrm>
              <a:custGeom>
                <a:avLst/>
                <a:gdLst/>
                <a:ahLst/>
                <a:cxnLst/>
                <a:rect l="l" t="t" r="r" b="b"/>
                <a:pathLst>
                  <a:path w="15145" h="1359" extrusionOk="0">
                    <a:moveTo>
                      <a:pt x="2621" y="1"/>
                    </a:moveTo>
                    <a:cubicBezTo>
                      <a:pt x="2493" y="1"/>
                      <a:pt x="2364" y="2"/>
                      <a:pt x="2235" y="5"/>
                    </a:cubicBezTo>
                    <a:cubicBezTo>
                      <a:pt x="1668" y="38"/>
                      <a:pt x="1134" y="71"/>
                      <a:pt x="601" y="138"/>
                    </a:cubicBezTo>
                    <a:cubicBezTo>
                      <a:pt x="401" y="138"/>
                      <a:pt x="200" y="171"/>
                      <a:pt x="0" y="238"/>
                    </a:cubicBezTo>
                    <a:lnTo>
                      <a:pt x="601" y="238"/>
                    </a:lnTo>
                    <a:cubicBezTo>
                      <a:pt x="968" y="205"/>
                      <a:pt x="1535" y="171"/>
                      <a:pt x="2235" y="171"/>
                    </a:cubicBezTo>
                    <a:cubicBezTo>
                      <a:pt x="4037" y="205"/>
                      <a:pt x="5804" y="405"/>
                      <a:pt x="7572" y="838"/>
                    </a:cubicBezTo>
                    <a:cubicBezTo>
                      <a:pt x="8506" y="1072"/>
                      <a:pt x="9507" y="1239"/>
                      <a:pt x="10508" y="1339"/>
                    </a:cubicBezTo>
                    <a:cubicBezTo>
                      <a:pt x="10801" y="1351"/>
                      <a:pt x="11098" y="1359"/>
                      <a:pt x="11397" y="1359"/>
                    </a:cubicBezTo>
                    <a:cubicBezTo>
                      <a:pt x="11914" y="1359"/>
                      <a:pt x="12435" y="1336"/>
                      <a:pt x="12943" y="1272"/>
                    </a:cubicBezTo>
                    <a:cubicBezTo>
                      <a:pt x="13643" y="1205"/>
                      <a:pt x="14177" y="1139"/>
                      <a:pt x="14577" y="1072"/>
                    </a:cubicBezTo>
                    <a:cubicBezTo>
                      <a:pt x="14778" y="1039"/>
                      <a:pt x="14944" y="1005"/>
                      <a:pt x="15144" y="972"/>
                    </a:cubicBezTo>
                    <a:cubicBezTo>
                      <a:pt x="15044" y="955"/>
                      <a:pt x="14944" y="947"/>
                      <a:pt x="14848" y="947"/>
                    </a:cubicBezTo>
                    <a:cubicBezTo>
                      <a:pt x="14753" y="947"/>
                      <a:pt x="14661" y="955"/>
                      <a:pt x="14577" y="972"/>
                    </a:cubicBezTo>
                    <a:cubicBezTo>
                      <a:pt x="14177" y="1005"/>
                      <a:pt x="13610" y="1072"/>
                      <a:pt x="12943" y="1105"/>
                    </a:cubicBezTo>
                    <a:cubicBezTo>
                      <a:pt x="12543" y="1139"/>
                      <a:pt x="12134" y="1155"/>
                      <a:pt x="11725" y="1155"/>
                    </a:cubicBezTo>
                    <a:cubicBezTo>
                      <a:pt x="11317" y="1155"/>
                      <a:pt x="10908" y="1139"/>
                      <a:pt x="10508" y="1105"/>
                    </a:cubicBezTo>
                    <a:cubicBezTo>
                      <a:pt x="9540" y="1039"/>
                      <a:pt x="8573" y="838"/>
                      <a:pt x="7606" y="605"/>
                    </a:cubicBezTo>
                    <a:cubicBezTo>
                      <a:pt x="5964" y="202"/>
                      <a:pt x="4294" y="1"/>
                      <a:pt x="262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4021619" y="4267578"/>
                <a:ext cx="223151" cy="44275"/>
              </a:xfrm>
              <a:custGeom>
                <a:avLst/>
                <a:gdLst/>
                <a:ahLst/>
                <a:cxnLst/>
                <a:rect l="l" t="t" r="r" b="b"/>
                <a:pathLst>
                  <a:path w="11476" h="2284" extrusionOk="0">
                    <a:moveTo>
                      <a:pt x="206" y="0"/>
                    </a:moveTo>
                    <a:cubicBezTo>
                      <a:pt x="139" y="0"/>
                      <a:pt x="70" y="9"/>
                      <a:pt x="1" y="22"/>
                    </a:cubicBezTo>
                    <a:cubicBezTo>
                      <a:pt x="568" y="122"/>
                      <a:pt x="1135" y="289"/>
                      <a:pt x="1669" y="523"/>
                    </a:cubicBezTo>
                    <a:cubicBezTo>
                      <a:pt x="2636" y="923"/>
                      <a:pt x="3904" y="1757"/>
                      <a:pt x="5571" y="2057"/>
                    </a:cubicBezTo>
                    <a:cubicBezTo>
                      <a:pt x="6423" y="2203"/>
                      <a:pt x="7300" y="2283"/>
                      <a:pt x="8179" y="2283"/>
                    </a:cubicBezTo>
                    <a:cubicBezTo>
                      <a:pt x="8712" y="2283"/>
                      <a:pt x="9246" y="2254"/>
                      <a:pt x="9774" y="2191"/>
                    </a:cubicBezTo>
                    <a:cubicBezTo>
                      <a:pt x="10275" y="2157"/>
                      <a:pt x="10708" y="2091"/>
                      <a:pt x="11009" y="2057"/>
                    </a:cubicBezTo>
                    <a:cubicBezTo>
                      <a:pt x="11175" y="2057"/>
                      <a:pt x="11342" y="2024"/>
                      <a:pt x="11476" y="1990"/>
                    </a:cubicBezTo>
                    <a:cubicBezTo>
                      <a:pt x="11409" y="1974"/>
                      <a:pt x="11334" y="1965"/>
                      <a:pt x="11259" y="1965"/>
                    </a:cubicBezTo>
                    <a:cubicBezTo>
                      <a:pt x="11184" y="1965"/>
                      <a:pt x="11109" y="1974"/>
                      <a:pt x="11042" y="1990"/>
                    </a:cubicBezTo>
                    <a:lnTo>
                      <a:pt x="9808" y="2057"/>
                    </a:lnTo>
                    <a:cubicBezTo>
                      <a:pt x="9388" y="2087"/>
                      <a:pt x="8967" y="2102"/>
                      <a:pt x="8548" y="2102"/>
                    </a:cubicBezTo>
                    <a:cubicBezTo>
                      <a:pt x="7569" y="2102"/>
                      <a:pt x="6596" y="2020"/>
                      <a:pt x="5638" y="1857"/>
                    </a:cubicBezTo>
                    <a:cubicBezTo>
                      <a:pt x="4004" y="1557"/>
                      <a:pt x="2736" y="756"/>
                      <a:pt x="1735" y="389"/>
                    </a:cubicBezTo>
                    <a:cubicBezTo>
                      <a:pt x="1335" y="223"/>
                      <a:pt x="901" y="89"/>
                      <a:pt x="468" y="56"/>
                    </a:cubicBezTo>
                    <a:cubicBezTo>
                      <a:pt x="390" y="17"/>
                      <a:pt x="300" y="0"/>
                      <a:pt x="20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4137083" y="3932314"/>
                <a:ext cx="190075" cy="156592"/>
              </a:xfrm>
              <a:custGeom>
                <a:avLst/>
                <a:gdLst/>
                <a:ahLst/>
                <a:cxnLst/>
                <a:rect l="l" t="t" r="r" b="b"/>
                <a:pathLst>
                  <a:path w="9775" h="8078" extrusionOk="0">
                    <a:moveTo>
                      <a:pt x="6305" y="1"/>
                    </a:moveTo>
                    <a:cubicBezTo>
                      <a:pt x="5645" y="1"/>
                      <a:pt x="4985" y="146"/>
                      <a:pt x="4370" y="439"/>
                    </a:cubicBezTo>
                    <a:cubicBezTo>
                      <a:pt x="2969" y="1139"/>
                      <a:pt x="1868" y="2273"/>
                      <a:pt x="1201" y="3674"/>
                    </a:cubicBezTo>
                    <a:cubicBezTo>
                      <a:pt x="567" y="5042"/>
                      <a:pt x="167" y="6543"/>
                      <a:pt x="0" y="8077"/>
                    </a:cubicBezTo>
                    <a:lnTo>
                      <a:pt x="67" y="7911"/>
                    </a:lnTo>
                    <a:cubicBezTo>
                      <a:pt x="1398" y="5184"/>
                      <a:pt x="4182" y="3437"/>
                      <a:pt x="7250" y="3437"/>
                    </a:cubicBezTo>
                    <a:cubicBezTo>
                      <a:pt x="7335" y="3437"/>
                      <a:pt x="7420" y="3438"/>
                      <a:pt x="7506" y="3441"/>
                    </a:cubicBezTo>
                    <a:cubicBezTo>
                      <a:pt x="7694" y="3451"/>
                      <a:pt x="7898" y="3464"/>
                      <a:pt x="8103" y="3464"/>
                    </a:cubicBezTo>
                    <a:cubicBezTo>
                      <a:pt x="8587" y="3464"/>
                      <a:pt x="9079" y="3392"/>
                      <a:pt x="9407" y="3040"/>
                    </a:cubicBezTo>
                    <a:cubicBezTo>
                      <a:pt x="9707" y="2707"/>
                      <a:pt x="9774" y="2207"/>
                      <a:pt x="9607" y="1773"/>
                    </a:cubicBezTo>
                    <a:cubicBezTo>
                      <a:pt x="9440" y="1339"/>
                      <a:pt x="9140" y="972"/>
                      <a:pt x="8740" y="705"/>
                    </a:cubicBezTo>
                    <a:cubicBezTo>
                      <a:pt x="7991" y="238"/>
                      <a:pt x="7148" y="1"/>
                      <a:pt x="6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3345108" y="3690564"/>
                <a:ext cx="120015" cy="380237"/>
              </a:xfrm>
              <a:custGeom>
                <a:avLst/>
                <a:gdLst/>
                <a:ahLst/>
                <a:cxnLst/>
                <a:rect l="l" t="t" r="r" b="b"/>
                <a:pathLst>
                  <a:path w="6172" h="19615" extrusionOk="0">
                    <a:moveTo>
                      <a:pt x="167" y="0"/>
                    </a:moveTo>
                    <a:cubicBezTo>
                      <a:pt x="0" y="6638"/>
                      <a:pt x="968" y="13277"/>
                      <a:pt x="3036" y="19614"/>
                    </a:cubicBezTo>
                    <a:lnTo>
                      <a:pt x="4504" y="19281"/>
                    </a:lnTo>
                    <a:cubicBezTo>
                      <a:pt x="6171" y="16279"/>
                      <a:pt x="5571" y="12543"/>
                      <a:pt x="4303" y="9374"/>
                    </a:cubicBezTo>
                    <a:cubicBezTo>
                      <a:pt x="3036" y="6205"/>
                      <a:pt x="1134" y="3269"/>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3400235" y="3148695"/>
                <a:ext cx="512434" cy="375701"/>
              </a:xfrm>
              <a:custGeom>
                <a:avLst/>
                <a:gdLst/>
                <a:ahLst/>
                <a:cxnLst/>
                <a:rect l="l" t="t" r="r" b="b"/>
                <a:pathLst>
                  <a:path w="26353" h="19381" extrusionOk="0">
                    <a:moveTo>
                      <a:pt x="21483" y="0"/>
                    </a:moveTo>
                    <a:cubicBezTo>
                      <a:pt x="21483" y="0"/>
                      <a:pt x="21249" y="5671"/>
                      <a:pt x="13944" y="5971"/>
                    </a:cubicBezTo>
                    <a:cubicBezTo>
                      <a:pt x="13721" y="5980"/>
                      <a:pt x="13503" y="5985"/>
                      <a:pt x="13290" y="5985"/>
                    </a:cubicBezTo>
                    <a:cubicBezTo>
                      <a:pt x="6516" y="5985"/>
                      <a:pt x="4604" y="1501"/>
                      <a:pt x="4604" y="1501"/>
                    </a:cubicBezTo>
                    <a:lnTo>
                      <a:pt x="1" y="10474"/>
                    </a:lnTo>
                    <a:lnTo>
                      <a:pt x="7006" y="15911"/>
                    </a:lnTo>
                    <a:lnTo>
                      <a:pt x="15478" y="19381"/>
                    </a:lnTo>
                    <a:lnTo>
                      <a:pt x="21716" y="14744"/>
                    </a:lnTo>
                    <a:lnTo>
                      <a:pt x="26353" y="5204"/>
                    </a:lnTo>
                    <a:lnTo>
                      <a:pt x="21483"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3068133" y="3572703"/>
                <a:ext cx="90828" cy="70852"/>
              </a:xfrm>
              <a:custGeom>
                <a:avLst/>
                <a:gdLst/>
                <a:ahLst/>
                <a:cxnLst/>
                <a:rect l="l" t="t" r="r" b="b"/>
                <a:pathLst>
                  <a:path w="4671" h="3655" extrusionOk="0">
                    <a:moveTo>
                      <a:pt x="4581" y="0"/>
                    </a:moveTo>
                    <a:cubicBezTo>
                      <a:pt x="4406" y="0"/>
                      <a:pt x="3392" y="704"/>
                      <a:pt x="2202" y="1644"/>
                    </a:cubicBezTo>
                    <a:cubicBezTo>
                      <a:pt x="968" y="2645"/>
                      <a:pt x="1" y="3545"/>
                      <a:pt x="68" y="3645"/>
                    </a:cubicBezTo>
                    <a:cubicBezTo>
                      <a:pt x="73" y="3651"/>
                      <a:pt x="83" y="3654"/>
                      <a:pt x="95" y="3654"/>
                    </a:cubicBezTo>
                    <a:cubicBezTo>
                      <a:pt x="294" y="3654"/>
                      <a:pt x="1308" y="2919"/>
                      <a:pt x="2469" y="1977"/>
                    </a:cubicBezTo>
                    <a:cubicBezTo>
                      <a:pt x="3737" y="977"/>
                      <a:pt x="4671" y="109"/>
                      <a:pt x="4604" y="9"/>
                    </a:cubicBezTo>
                    <a:cubicBezTo>
                      <a:pt x="4600" y="3"/>
                      <a:pt x="4592" y="0"/>
                      <a:pt x="458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3136891" y="3420182"/>
                <a:ext cx="88241" cy="53464"/>
              </a:xfrm>
              <a:custGeom>
                <a:avLst/>
                <a:gdLst/>
                <a:ahLst/>
                <a:cxnLst/>
                <a:rect l="l" t="t" r="r" b="b"/>
                <a:pathLst>
                  <a:path w="4538" h="2758" extrusionOk="0">
                    <a:moveTo>
                      <a:pt x="115" y="1"/>
                    </a:moveTo>
                    <a:cubicBezTo>
                      <a:pt x="108" y="1"/>
                      <a:pt x="104" y="2"/>
                      <a:pt x="101" y="5"/>
                    </a:cubicBezTo>
                    <a:cubicBezTo>
                      <a:pt x="1" y="105"/>
                      <a:pt x="835" y="972"/>
                      <a:pt x="2069" y="1740"/>
                    </a:cubicBezTo>
                    <a:cubicBezTo>
                      <a:pt x="3161" y="2418"/>
                      <a:pt x="4200" y="2758"/>
                      <a:pt x="4449" y="2758"/>
                    </a:cubicBezTo>
                    <a:cubicBezTo>
                      <a:pt x="4481" y="2758"/>
                      <a:pt x="4500" y="2752"/>
                      <a:pt x="4504" y="2740"/>
                    </a:cubicBezTo>
                    <a:cubicBezTo>
                      <a:pt x="4537" y="2607"/>
                      <a:pt x="3503" y="2107"/>
                      <a:pt x="2302" y="1373"/>
                    </a:cubicBezTo>
                    <a:cubicBezTo>
                      <a:pt x="1155" y="671"/>
                      <a:pt x="251" y="1"/>
                      <a:pt x="11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3269856" y="3483590"/>
                <a:ext cx="78519" cy="120361"/>
              </a:xfrm>
              <a:custGeom>
                <a:avLst/>
                <a:gdLst/>
                <a:ahLst/>
                <a:cxnLst/>
                <a:rect l="l" t="t" r="r" b="b"/>
                <a:pathLst>
                  <a:path w="4038" h="6209" extrusionOk="0">
                    <a:moveTo>
                      <a:pt x="3927" y="0"/>
                    </a:moveTo>
                    <a:cubicBezTo>
                      <a:pt x="3782" y="0"/>
                      <a:pt x="2741" y="1215"/>
                      <a:pt x="1669" y="2905"/>
                    </a:cubicBezTo>
                    <a:cubicBezTo>
                      <a:pt x="601" y="4640"/>
                      <a:pt x="1" y="6141"/>
                      <a:pt x="101" y="6208"/>
                    </a:cubicBezTo>
                    <a:cubicBezTo>
                      <a:pt x="102" y="6208"/>
                      <a:pt x="103" y="6208"/>
                      <a:pt x="105" y="6208"/>
                    </a:cubicBezTo>
                    <a:cubicBezTo>
                      <a:pt x="220" y="6208"/>
                      <a:pt x="1014" y="4820"/>
                      <a:pt x="2036" y="3139"/>
                    </a:cubicBezTo>
                    <a:cubicBezTo>
                      <a:pt x="3103" y="1437"/>
                      <a:pt x="4037" y="103"/>
                      <a:pt x="3937" y="3"/>
                    </a:cubicBezTo>
                    <a:cubicBezTo>
                      <a:pt x="3934" y="1"/>
                      <a:pt x="3931" y="0"/>
                      <a:pt x="392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3181653" y="3664646"/>
                <a:ext cx="62282" cy="100356"/>
              </a:xfrm>
              <a:custGeom>
                <a:avLst/>
                <a:gdLst/>
                <a:ahLst/>
                <a:cxnLst/>
                <a:rect l="l" t="t" r="r" b="b"/>
                <a:pathLst>
                  <a:path w="3203" h="5177" extrusionOk="0">
                    <a:moveTo>
                      <a:pt x="109" y="1"/>
                    </a:moveTo>
                    <a:cubicBezTo>
                      <a:pt x="106" y="1"/>
                      <a:pt x="103" y="1"/>
                      <a:pt x="100" y="3"/>
                    </a:cubicBezTo>
                    <a:cubicBezTo>
                      <a:pt x="0" y="36"/>
                      <a:pt x="367" y="1337"/>
                      <a:pt x="1201" y="2805"/>
                    </a:cubicBezTo>
                    <a:cubicBezTo>
                      <a:pt x="2040" y="4225"/>
                      <a:pt x="2973" y="5177"/>
                      <a:pt x="3093" y="5177"/>
                    </a:cubicBezTo>
                    <a:cubicBezTo>
                      <a:pt x="3097" y="5177"/>
                      <a:pt x="3100" y="5176"/>
                      <a:pt x="3103" y="5173"/>
                    </a:cubicBezTo>
                    <a:cubicBezTo>
                      <a:pt x="3203" y="5073"/>
                      <a:pt x="2402" y="4006"/>
                      <a:pt x="1601" y="2572"/>
                    </a:cubicBezTo>
                    <a:cubicBezTo>
                      <a:pt x="789" y="1207"/>
                      <a:pt x="230" y="1"/>
                      <a:pt x="10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3118088" y="3807610"/>
                <a:ext cx="17520" cy="93126"/>
              </a:xfrm>
              <a:custGeom>
                <a:avLst/>
                <a:gdLst/>
                <a:ahLst/>
                <a:cxnLst/>
                <a:rect l="l" t="t" r="r" b="b"/>
                <a:pathLst>
                  <a:path w="901" h="4804" extrusionOk="0">
                    <a:moveTo>
                      <a:pt x="134" y="0"/>
                    </a:moveTo>
                    <a:cubicBezTo>
                      <a:pt x="0" y="33"/>
                      <a:pt x="67" y="1101"/>
                      <a:pt x="234" y="2435"/>
                    </a:cubicBezTo>
                    <a:cubicBezTo>
                      <a:pt x="401" y="3769"/>
                      <a:pt x="667" y="4803"/>
                      <a:pt x="768" y="4803"/>
                    </a:cubicBezTo>
                    <a:cubicBezTo>
                      <a:pt x="901" y="4770"/>
                      <a:pt x="834" y="3703"/>
                      <a:pt x="667" y="2368"/>
                    </a:cubicBezTo>
                    <a:cubicBezTo>
                      <a:pt x="501" y="1034"/>
                      <a:pt x="234" y="0"/>
                      <a:pt x="1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3233533" y="3845043"/>
                <a:ext cx="57752" cy="92602"/>
              </a:xfrm>
              <a:custGeom>
                <a:avLst/>
                <a:gdLst/>
                <a:ahLst/>
                <a:cxnLst/>
                <a:rect l="l" t="t" r="r" b="b"/>
                <a:pathLst>
                  <a:path w="2970" h="4777" extrusionOk="0">
                    <a:moveTo>
                      <a:pt x="2858" y="1"/>
                    </a:moveTo>
                    <a:cubicBezTo>
                      <a:pt x="2727" y="1"/>
                      <a:pt x="2077" y="980"/>
                      <a:pt x="1302" y="2272"/>
                    </a:cubicBezTo>
                    <a:cubicBezTo>
                      <a:pt x="535" y="3606"/>
                      <a:pt x="1" y="4707"/>
                      <a:pt x="101" y="4774"/>
                    </a:cubicBezTo>
                    <a:cubicBezTo>
                      <a:pt x="104" y="4776"/>
                      <a:pt x="108" y="4777"/>
                      <a:pt x="112" y="4777"/>
                    </a:cubicBezTo>
                    <a:cubicBezTo>
                      <a:pt x="244" y="4777"/>
                      <a:pt x="925" y="3767"/>
                      <a:pt x="1669" y="2506"/>
                    </a:cubicBezTo>
                    <a:cubicBezTo>
                      <a:pt x="2469" y="1171"/>
                      <a:pt x="2970" y="37"/>
                      <a:pt x="2870" y="4"/>
                    </a:cubicBezTo>
                    <a:cubicBezTo>
                      <a:pt x="2866" y="2"/>
                      <a:pt x="2863" y="1"/>
                      <a:pt x="285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3051916" y="3986708"/>
                <a:ext cx="66832" cy="91924"/>
              </a:xfrm>
              <a:custGeom>
                <a:avLst/>
                <a:gdLst/>
                <a:ahLst/>
                <a:cxnLst/>
                <a:rect l="l" t="t" r="r" b="b"/>
                <a:pathLst>
                  <a:path w="3437" h="4742" extrusionOk="0">
                    <a:moveTo>
                      <a:pt x="106" y="0"/>
                    </a:moveTo>
                    <a:cubicBezTo>
                      <a:pt x="104" y="0"/>
                      <a:pt x="102" y="0"/>
                      <a:pt x="101" y="1"/>
                    </a:cubicBezTo>
                    <a:cubicBezTo>
                      <a:pt x="1" y="68"/>
                      <a:pt x="501" y="1269"/>
                      <a:pt x="1402" y="2569"/>
                    </a:cubicBezTo>
                    <a:cubicBezTo>
                      <a:pt x="2271" y="3857"/>
                      <a:pt x="3172" y="4741"/>
                      <a:pt x="3323" y="4741"/>
                    </a:cubicBezTo>
                    <a:cubicBezTo>
                      <a:pt x="3329" y="4741"/>
                      <a:pt x="3333" y="4740"/>
                      <a:pt x="3337" y="4738"/>
                    </a:cubicBezTo>
                    <a:cubicBezTo>
                      <a:pt x="3437" y="4638"/>
                      <a:pt x="2636" y="3637"/>
                      <a:pt x="1769" y="2336"/>
                    </a:cubicBezTo>
                    <a:cubicBezTo>
                      <a:pt x="882" y="1055"/>
                      <a:pt x="221" y="0"/>
                      <a:pt x="10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3187487" y="4055118"/>
                <a:ext cx="92772" cy="90101"/>
              </a:xfrm>
              <a:custGeom>
                <a:avLst/>
                <a:gdLst/>
                <a:ahLst/>
                <a:cxnLst/>
                <a:rect l="l" t="t" r="r" b="b"/>
                <a:pathLst>
                  <a:path w="4771" h="4648" extrusionOk="0">
                    <a:moveTo>
                      <a:pt x="4654" y="1"/>
                    </a:moveTo>
                    <a:cubicBezTo>
                      <a:pt x="4499" y="1"/>
                      <a:pt x="3443" y="937"/>
                      <a:pt x="2235" y="2176"/>
                    </a:cubicBezTo>
                    <a:cubicBezTo>
                      <a:pt x="968" y="3444"/>
                      <a:pt x="1" y="4544"/>
                      <a:pt x="101" y="4644"/>
                    </a:cubicBezTo>
                    <a:cubicBezTo>
                      <a:pt x="103" y="4647"/>
                      <a:pt x="106" y="4648"/>
                      <a:pt x="110" y="4648"/>
                    </a:cubicBezTo>
                    <a:cubicBezTo>
                      <a:pt x="239" y="4648"/>
                      <a:pt x="1309" y="3702"/>
                      <a:pt x="2536" y="2476"/>
                    </a:cubicBezTo>
                    <a:cubicBezTo>
                      <a:pt x="3803" y="1209"/>
                      <a:pt x="4771" y="75"/>
                      <a:pt x="4671" y="8"/>
                    </a:cubicBezTo>
                    <a:cubicBezTo>
                      <a:pt x="4667" y="3"/>
                      <a:pt x="4662" y="1"/>
                      <a:pt x="465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3126507" y="4262809"/>
                <a:ext cx="61641" cy="82968"/>
              </a:xfrm>
              <a:custGeom>
                <a:avLst/>
                <a:gdLst/>
                <a:ahLst/>
                <a:cxnLst/>
                <a:rect l="l" t="t" r="r" b="b"/>
                <a:pathLst>
                  <a:path w="3170" h="4280" extrusionOk="0">
                    <a:moveTo>
                      <a:pt x="73" y="1"/>
                    </a:moveTo>
                    <a:cubicBezTo>
                      <a:pt x="71" y="1"/>
                      <a:pt x="69" y="1"/>
                      <a:pt x="68" y="2"/>
                    </a:cubicBezTo>
                    <a:cubicBezTo>
                      <a:pt x="1" y="35"/>
                      <a:pt x="401" y="1169"/>
                      <a:pt x="1235" y="2370"/>
                    </a:cubicBezTo>
                    <a:cubicBezTo>
                      <a:pt x="2020" y="3532"/>
                      <a:pt x="2894" y="4280"/>
                      <a:pt x="3049" y="4280"/>
                    </a:cubicBezTo>
                    <a:cubicBezTo>
                      <a:pt x="3059" y="4280"/>
                      <a:pt x="3066" y="4277"/>
                      <a:pt x="3070" y="4271"/>
                    </a:cubicBezTo>
                    <a:cubicBezTo>
                      <a:pt x="3170" y="4171"/>
                      <a:pt x="2403" y="3304"/>
                      <a:pt x="1602" y="2136"/>
                    </a:cubicBezTo>
                    <a:cubicBezTo>
                      <a:pt x="782" y="988"/>
                      <a:pt x="187" y="1"/>
                      <a:pt x="7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3301007" y="4286517"/>
                <a:ext cx="95358" cy="53522"/>
              </a:xfrm>
              <a:custGeom>
                <a:avLst/>
                <a:gdLst/>
                <a:ahLst/>
                <a:cxnLst/>
                <a:rect l="l" t="t" r="r" b="b"/>
                <a:pathLst>
                  <a:path w="4904" h="2761" extrusionOk="0">
                    <a:moveTo>
                      <a:pt x="4801" y="1"/>
                    </a:moveTo>
                    <a:cubicBezTo>
                      <a:pt x="4590" y="1"/>
                      <a:pt x="3561" y="506"/>
                      <a:pt x="2335" y="1180"/>
                    </a:cubicBezTo>
                    <a:cubicBezTo>
                      <a:pt x="1034" y="1947"/>
                      <a:pt x="0" y="2648"/>
                      <a:pt x="67" y="2748"/>
                    </a:cubicBezTo>
                    <a:cubicBezTo>
                      <a:pt x="69" y="2756"/>
                      <a:pt x="79" y="2760"/>
                      <a:pt x="96" y="2760"/>
                    </a:cubicBezTo>
                    <a:cubicBezTo>
                      <a:pt x="286" y="2760"/>
                      <a:pt x="1343" y="2255"/>
                      <a:pt x="2569" y="1581"/>
                    </a:cubicBezTo>
                    <a:cubicBezTo>
                      <a:pt x="3869" y="813"/>
                      <a:pt x="4904" y="113"/>
                      <a:pt x="4837" y="13"/>
                    </a:cubicBezTo>
                    <a:cubicBezTo>
                      <a:pt x="4831" y="5"/>
                      <a:pt x="4819" y="1"/>
                      <a:pt x="48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3413866" y="4137330"/>
                <a:ext cx="64227" cy="82929"/>
              </a:xfrm>
              <a:custGeom>
                <a:avLst/>
                <a:gdLst/>
                <a:ahLst/>
                <a:cxnLst/>
                <a:rect l="l" t="t" r="r" b="b"/>
                <a:pathLst>
                  <a:path w="3303" h="4278" extrusionOk="0">
                    <a:moveTo>
                      <a:pt x="111" y="0"/>
                    </a:moveTo>
                    <a:cubicBezTo>
                      <a:pt x="107" y="0"/>
                      <a:pt x="103" y="1"/>
                      <a:pt x="100" y="3"/>
                    </a:cubicBezTo>
                    <a:cubicBezTo>
                      <a:pt x="0" y="37"/>
                      <a:pt x="400" y="1171"/>
                      <a:pt x="1301" y="2405"/>
                    </a:cubicBezTo>
                    <a:cubicBezTo>
                      <a:pt x="2132" y="3555"/>
                      <a:pt x="3055" y="4277"/>
                      <a:pt x="3219" y="4277"/>
                    </a:cubicBezTo>
                    <a:cubicBezTo>
                      <a:pt x="3226" y="4277"/>
                      <a:pt x="3232" y="4276"/>
                      <a:pt x="3236" y="4273"/>
                    </a:cubicBezTo>
                    <a:cubicBezTo>
                      <a:pt x="3303" y="4173"/>
                      <a:pt x="2502" y="3306"/>
                      <a:pt x="1635" y="2138"/>
                    </a:cubicBezTo>
                    <a:cubicBezTo>
                      <a:pt x="826" y="1006"/>
                      <a:pt x="237" y="0"/>
                      <a:pt x="11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3517643" y="3754418"/>
                <a:ext cx="103797" cy="75349"/>
              </a:xfrm>
              <a:custGeom>
                <a:avLst/>
                <a:gdLst/>
                <a:ahLst/>
                <a:cxnLst/>
                <a:rect l="l" t="t" r="r" b="b"/>
                <a:pathLst>
                  <a:path w="5338" h="3887" extrusionOk="0">
                    <a:moveTo>
                      <a:pt x="5248" y="0"/>
                    </a:moveTo>
                    <a:cubicBezTo>
                      <a:pt x="5063" y="0"/>
                      <a:pt x="3889" y="770"/>
                      <a:pt x="2535" y="1777"/>
                    </a:cubicBezTo>
                    <a:cubicBezTo>
                      <a:pt x="1101" y="2844"/>
                      <a:pt x="0" y="3778"/>
                      <a:pt x="67" y="3878"/>
                    </a:cubicBezTo>
                    <a:cubicBezTo>
                      <a:pt x="71" y="3884"/>
                      <a:pt x="78" y="3887"/>
                      <a:pt x="89" y="3887"/>
                    </a:cubicBezTo>
                    <a:cubicBezTo>
                      <a:pt x="274" y="3887"/>
                      <a:pt x="1449" y="3117"/>
                      <a:pt x="2802" y="2110"/>
                    </a:cubicBezTo>
                    <a:cubicBezTo>
                      <a:pt x="4237" y="1043"/>
                      <a:pt x="5337" y="109"/>
                      <a:pt x="5271" y="9"/>
                    </a:cubicBezTo>
                    <a:cubicBezTo>
                      <a:pt x="5267" y="3"/>
                      <a:pt x="5259" y="0"/>
                      <a:pt x="524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3466406" y="3646599"/>
                <a:ext cx="14934" cy="98301"/>
              </a:xfrm>
              <a:custGeom>
                <a:avLst/>
                <a:gdLst/>
                <a:ahLst/>
                <a:cxnLst/>
                <a:rect l="l" t="t" r="r" b="b"/>
                <a:pathLst>
                  <a:path w="768" h="5071" extrusionOk="0">
                    <a:moveTo>
                      <a:pt x="634" y="0"/>
                    </a:moveTo>
                    <a:cubicBezTo>
                      <a:pt x="500" y="0"/>
                      <a:pt x="300" y="1101"/>
                      <a:pt x="167" y="2502"/>
                    </a:cubicBezTo>
                    <a:cubicBezTo>
                      <a:pt x="33" y="3903"/>
                      <a:pt x="0" y="5070"/>
                      <a:pt x="134" y="5070"/>
                    </a:cubicBezTo>
                    <a:cubicBezTo>
                      <a:pt x="234" y="5070"/>
                      <a:pt x="467" y="3936"/>
                      <a:pt x="601" y="2569"/>
                    </a:cubicBezTo>
                    <a:cubicBezTo>
                      <a:pt x="734" y="1168"/>
                      <a:pt x="767"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3507260" y="3470641"/>
                <a:ext cx="102514" cy="84964"/>
              </a:xfrm>
              <a:custGeom>
                <a:avLst/>
                <a:gdLst/>
                <a:ahLst/>
                <a:cxnLst/>
                <a:rect l="l" t="t" r="r" b="b"/>
                <a:pathLst>
                  <a:path w="5272" h="4383" extrusionOk="0">
                    <a:moveTo>
                      <a:pt x="110" y="1"/>
                    </a:moveTo>
                    <a:cubicBezTo>
                      <a:pt x="106" y="1"/>
                      <a:pt x="103" y="2"/>
                      <a:pt x="101" y="4"/>
                    </a:cubicBezTo>
                    <a:cubicBezTo>
                      <a:pt x="1" y="104"/>
                      <a:pt x="1001" y="1238"/>
                      <a:pt x="2402" y="2472"/>
                    </a:cubicBezTo>
                    <a:cubicBezTo>
                      <a:pt x="3756" y="3605"/>
                      <a:pt x="4990" y="4382"/>
                      <a:pt x="5181" y="4382"/>
                    </a:cubicBezTo>
                    <a:cubicBezTo>
                      <a:pt x="5193" y="4382"/>
                      <a:pt x="5201" y="4379"/>
                      <a:pt x="5204" y="4374"/>
                    </a:cubicBezTo>
                    <a:cubicBezTo>
                      <a:pt x="5271" y="4274"/>
                      <a:pt x="4104" y="3340"/>
                      <a:pt x="2703" y="2139"/>
                    </a:cubicBezTo>
                    <a:cubicBezTo>
                      <a:pt x="1346" y="976"/>
                      <a:pt x="239" y="1"/>
                      <a:pt x="11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3415810" y="3319283"/>
                <a:ext cx="89525" cy="100492"/>
              </a:xfrm>
              <a:custGeom>
                <a:avLst/>
                <a:gdLst/>
                <a:ahLst/>
                <a:cxnLst/>
                <a:rect l="l" t="t" r="r" b="b"/>
                <a:pathLst>
                  <a:path w="4604" h="5184" extrusionOk="0">
                    <a:moveTo>
                      <a:pt x="4486" y="0"/>
                    </a:moveTo>
                    <a:cubicBezTo>
                      <a:pt x="4313" y="0"/>
                      <a:pt x="3285" y="1068"/>
                      <a:pt x="2135" y="2441"/>
                    </a:cubicBezTo>
                    <a:cubicBezTo>
                      <a:pt x="934" y="3876"/>
                      <a:pt x="0" y="5110"/>
                      <a:pt x="100" y="5177"/>
                    </a:cubicBezTo>
                    <a:cubicBezTo>
                      <a:pt x="105" y="5181"/>
                      <a:pt x="111" y="5183"/>
                      <a:pt x="118" y="5183"/>
                    </a:cubicBezTo>
                    <a:cubicBezTo>
                      <a:pt x="291" y="5183"/>
                      <a:pt x="1319" y="4115"/>
                      <a:pt x="2469" y="2742"/>
                    </a:cubicBezTo>
                    <a:cubicBezTo>
                      <a:pt x="3670" y="1307"/>
                      <a:pt x="4604" y="73"/>
                      <a:pt x="4503" y="6"/>
                    </a:cubicBezTo>
                    <a:cubicBezTo>
                      <a:pt x="4499" y="2"/>
                      <a:pt x="4493" y="0"/>
                      <a:pt x="448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3297759" y="3263570"/>
                <a:ext cx="86939" cy="30880"/>
              </a:xfrm>
              <a:custGeom>
                <a:avLst/>
                <a:gdLst/>
                <a:ahLst/>
                <a:cxnLst/>
                <a:rect l="l" t="t" r="r" b="b"/>
                <a:pathLst>
                  <a:path w="4471" h="1593" extrusionOk="0">
                    <a:moveTo>
                      <a:pt x="378" y="0"/>
                    </a:moveTo>
                    <a:cubicBezTo>
                      <a:pt x="140" y="0"/>
                      <a:pt x="0" y="31"/>
                      <a:pt x="0" y="78"/>
                    </a:cubicBezTo>
                    <a:cubicBezTo>
                      <a:pt x="0" y="178"/>
                      <a:pt x="1001" y="379"/>
                      <a:pt x="2202" y="779"/>
                    </a:cubicBezTo>
                    <a:cubicBezTo>
                      <a:pt x="3297" y="1144"/>
                      <a:pt x="4171" y="1592"/>
                      <a:pt x="4366" y="1592"/>
                    </a:cubicBezTo>
                    <a:cubicBezTo>
                      <a:pt x="4385" y="1592"/>
                      <a:pt x="4398" y="1588"/>
                      <a:pt x="4403" y="1579"/>
                    </a:cubicBezTo>
                    <a:cubicBezTo>
                      <a:pt x="4470" y="1479"/>
                      <a:pt x="3636" y="812"/>
                      <a:pt x="2369" y="379"/>
                    </a:cubicBezTo>
                    <a:cubicBezTo>
                      <a:pt x="1553" y="100"/>
                      <a:pt x="807" y="0"/>
                      <a:pt x="37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3686290" y="3317441"/>
                <a:ext cx="28545" cy="85410"/>
              </a:xfrm>
              <a:custGeom>
                <a:avLst/>
                <a:gdLst/>
                <a:ahLst/>
                <a:cxnLst/>
                <a:rect l="l" t="t" r="r" b="b"/>
                <a:pathLst>
                  <a:path w="1468" h="4406" extrusionOk="0">
                    <a:moveTo>
                      <a:pt x="1364" y="0"/>
                    </a:moveTo>
                    <a:cubicBezTo>
                      <a:pt x="1287" y="0"/>
                      <a:pt x="894" y="923"/>
                      <a:pt x="534" y="2136"/>
                    </a:cubicBezTo>
                    <a:cubicBezTo>
                      <a:pt x="200" y="3370"/>
                      <a:pt x="0" y="4371"/>
                      <a:pt x="100" y="4404"/>
                    </a:cubicBezTo>
                    <a:cubicBezTo>
                      <a:pt x="102" y="4405"/>
                      <a:pt x="105" y="4405"/>
                      <a:pt x="107" y="4405"/>
                    </a:cubicBezTo>
                    <a:cubicBezTo>
                      <a:pt x="247" y="4405"/>
                      <a:pt x="640" y="3450"/>
                      <a:pt x="968" y="2270"/>
                    </a:cubicBezTo>
                    <a:cubicBezTo>
                      <a:pt x="1301" y="1035"/>
                      <a:pt x="1468" y="35"/>
                      <a:pt x="1368" y="1"/>
                    </a:cubicBezTo>
                    <a:cubicBezTo>
                      <a:pt x="1367" y="1"/>
                      <a:pt x="1365" y="0"/>
                      <a:pt x="136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3758275" y="3503033"/>
                <a:ext cx="11045" cy="86031"/>
              </a:xfrm>
              <a:custGeom>
                <a:avLst/>
                <a:gdLst/>
                <a:ahLst/>
                <a:cxnLst/>
                <a:rect l="l" t="t" r="r" b="b"/>
                <a:pathLst>
                  <a:path w="568" h="4438" extrusionOk="0">
                    <a:moveTo>
                      <a:pt x="401" y="1"/>
                    </a:moveTo>
                    <a:cubicBezTo>
                      <a:pt x="268" y="1"/>
                      <a:pt x="134" y="1001"/>
                      <a:pt x="68" y="2202"/>
                    </a:cubicBezTo>
                    <a:cubicBezTo>
                      <a:pt x="1" y="3437"/>
                      <a:pt x="34" y="4437"/>
                      <a:pt x="134" y="4437"/>
                    </a:cubicBezTo>
                    <a:cubicBezTo>
                      <a:pt x="268" y="4437"/>
                      <a:pt x="434" y="3437"/>
                      <a:pt x="501" y="2236"/>
                    </a:cubicBezTo>
                    <a:cubicBezTo>
                      <a:pt x="568" y="1001"/>
                      <a:pt x="501" y="34"/>
                      <a:pt x="4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3805624" y="3669008"/>
                <a:ext cx="76574" cy="59822"/>
              </a:xfrm>
              <a:custGeom>
                <a:avLst/>
                <a:gdLst/>
                <a:ahLst/>
                <a:cxnLst/>
                <a:rect l="l" t="t" r="r" b="b"/>
                <a:pathLst>
                  <a:path w="3938" h="3086" extrusionOk="0">
                    <a:moveTo>
                      <a:pt x="102" y="1"/>
                    </a:moveTo>
                    <a:cubicBezTo>
                      <a:pt x="87" y="1"/>
                      <a:pt x="75" y="4"/>
                      <a:pt x="68" y="12"/>
                    </a:cubicBezTo>
                    <a:cubicBezTo>
                      <a:pt x="1" y="112"/>
                      <a:pt x="801" y="846"/>
                      <a:pt x="1836" y="1713"/>
                    </a:cubicBezTo>
                    <a:cubicBezTo>
                      <a:pt x="2849" y="2504"/>
                      <a:pt x="3712" y="3086"/>
                      <a:pt x="3882" y="3086"/>
                    </a:cubicBezTo>
                    <a:cubicBezTo>
                      <a:pt x="3891" y="3086"/>
                      <a:pt x="3899" y="3084"/>
                      <a:pt x="3904" y="3080"/>
                    </a:cubicBezTo>
                    <a:cubicBezTo>
                      <a:pt x="3937" y="2980"/>
                      <a:pt x="3170" y="2213"/>
                      <a:pt x="2136" y="1379"/>
                    </a:cubicBezTo>
                    <a:cubicBezTo>
                      <a:pt x="1146" y="575"/>
                      <a:pt x="300" y="1"/>
                      <a:pt x="10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3931472" y="3533255"/>
                <a:ext cx="78499" cy="67634"/>
              </a:xfrm>
              <a:custGeom>
                <a:avLst/>
                <a:gdLst/>
                <a:ahLst/>
                <a:cxnLst/>
                <a:rect l="l" t="t" r="r" b="b"/>
                <a:pathLst>
                  <a:path w="4037" h="3489" extrusionOk="0">
                    <a:moveTo>
                      <a:pt x="3946" y="0"/>
                    </a:moveTo>
                    <a:cubicBezTo>
                      <a:pt x="3783" y="0"/>
                      <a:pt x="2899" y="672"/>
                      <a:pt x="1868" y="1577"/>
                    </a:cubicBezTo>
                    <a:cubicBezTo>
                      <a:pt x="801" y="2545"/>
                      <a:pt x="0" y="3379"/>
                      <a:pt x="67" y="3479"/>
                    </a:cubicBezTo>
                    <a:cubicBezTo>
                      <a:pt x="71" y="3485"/>
                      <a:pt x="79" y="3488"/>
                      <a:pt x="90" y="3488"/>
                    </a:cubicBezTo>
                    <a:cubicBezTo>
                      <a:pt x="253" y="3488"/>
                      <a:pt x="1136" y="2817"/>
                      <a:pt x="2135" y="1911"/>
                    </a:cubicBezTo>
                    <a:cubicBezTo>
                      <a:pt x="3236" y="944"/>
                      <a:pt x="4036" y="110"/>
                      <a:pt x="3970" y="10"/>
                    </a:cubicBezTo>
                    <a:cubicBezTo>
                      <a:pt x="3965" y="3"/>
                      <a:pt x="3958" y="0"/>
                      <a:pt x="39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3871134" y="3377515"/>
                <a:ext cx="80463" cy="64339"/>
              </a:xfrm>
              <a:custGeom>
                <a:avLst/>
                <a:gdLst/>
                <a:ahLst/>
                <a:cxnLst/>
                <a:rect l="l" t="t" r="r" b="b"/>
                <a:pathLst>
                  <a:path w="4138" h="3319" extrusionOk="0">
                    <a:moveTo>
                      <a:pt x="84" y="0"/>
                    </a:moveTo>
                    <a:cubicBezTo>
                      <a:pt x="78" y="0"/>
                      <a:pt x="72" y="2"/>
                      <a:pt x="68" y="4"/>
                    </a:cubicBezTo>
                    <a:cubicBezTo>
                      <a:pt x="1" y="71"/>
                      <a:pt x="735" y="1005"/>
                      <a:pt x="1836" y="1906"/>
                    </a:cubicBezTo>
                    <a:cubicBezTo>
                      <a:pt x="2883" y="2769"/>
                      <a:pt x="3845" y="3318"/>
                      <a:pt x="4039" y="3318"/>
                    </a:cubicBezTo>
                    <a:cubicBezTo>
                      <a:pt x="4055" y="3318"/>
                      <a:pt x="4065" y="3314"/>
                      <a:pt x="4071" y="3307"/>
                    </a:cubicBezTo>
                    <a:cubicBezTo>
                      <a:pt x="4137" y="3207"/>
                      <a:pt x="3203" y="2473"/>
                      <a:pt x="2136" y="1572"/>
                    </a:cubicBezTo>
                    <a:cubicBezTo>
                      <a:pt x="1082" y="710"/>
                      <a:pt x="242" y="0"/>
                      <a:pt x="8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4035250" y="3277276"/>
                <a:ext cx="64227" cy="57922"/>
              </a:xfrm>
              <a:custGeom>
                <a:avLst/>
                <a:gdLst/>
                <a:ahLst/>
                <a:cxnLst/>
                <a:rect l="l" t="t" r="r" b="b"/>
                <a:pathLst>
                  <a:path w="3303" h="2988" extrusionOk="0">
                    <a:moveTo>
                      <a:pt x="3186" y="1"/>
                    </a:moveTo>
                    <a:cubicBezTo>
                      <a:pt x="3043" y="1"/>
                      <a:pt x="2398" y="676"/>
                      <a:pt x="1601" y="1473"/>
                    </a:cubicBezTo>
                    <a:cubicBezTo>
                      <a:pt x="734" y="2273"/>
                      <a:pt x="0" y="2874"/>
                      <a:pt x="67" y="2974"/>
                    </a:cubicBezTo>
                    <a:cubicBezTo>
                      <a:pt x="70" y="2983"/>
                      <a:pt x="80" y="2987"/>
                      <a:pt x="96" y="2987"/>
                    </a:cubicBezTo>
                    <a:cubicBezTo>
                      <a:pt x="262" y="2987"/>
                      <a:pt x="1082" y="2532"/>
                      <a:pt x="1902" y="1773"/>
                    </a:cubicBezTo>
                    <a:cubicBezTo>
                      <a:pt x="2769" y="939"/>
                      <a:pt x="3303" y="72"/>
                      <a:pt x="3203" y="5"/>
                    </a:cubicBezTo>
                    <a:cubicBezTo>
                      <a:pt x="3198" y="2"/>
                      <a:pt x="3193" y="1"/>
                      <a:pt x="318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3884765" y="3233698"/>
                <a:ext cx="111575" cy="29252"/>
              </a:xfrm>
              <a:custGeom>
                <a:avLst/>
                <a:gdLst/>
                <a:ahLst/>
                <a:cxnLst/>
                <a:rect l="l" t="t" r="r" b="b"/>
                <a:pathLst>
                  <a:path w="5738" h="1509" extrusionOk="0">
                    <a:moveTo>
                      <a:pt x="99" y="0"/>
                    </a:moveTo>
                    <a:cubicBezTo>
                      <a:pt x="60" y="0"/>
                      <a:pt x="38" y="6"/>
                      <a:pt x="34" y="18"/>
                    </a:cubicBezTo>
                    <a:cubicBezTo>
                      <a:pt x="0" y="118"/>
                      <a:pt x="1235" y="685"/>
                      <a:pt x="2802" y="1086"/>
                    </a:cubicBezTo>
                    <a:cubicBezTo>
                      <a:pt x="3939" y="1376"/>
                      <a:pt x="4971" y="1508"/>
                      <a:pt x="5452" y="1508"/>
                    </a:cubicBezTo>
                    <a:cubicBezTo>
                      <a:pt x="5635" y="1508"/>
                      <a:pt x="5738" y="1489"/>
                      <a:pt x="5738" y="1453"/>
                    </a:cubicBezTo>
                    <a:cubicBezTo>
                      <a:pt x="5738" y="1352"/>
                      <a:pt x="4470" y="1052"/>
                      <a:pt x="2903" y="652"/>
                    </a:cubicBezTo>
                    <a:cubicBezTo>
                      <a:pt x="1525" y="300"/>
                      <a:pt x="380" y="0"/>
                      <a:pt x="9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4181846" y="3387925"/>
                <a:ext cx="46065" cy="135191"/>
              </a:xfrm>
              <a:custGeom>
                <a:avLst/>
                <a:gdLst/>
                <a:ahLst/>
                <a:cxnLst/>
                <a:rect l="l" t="t" r="r" b="b"/>
                <a:pathLst>
                  <a:path w="2369" h="6974" extrusionOk="0">
                    <a:moveTo>
                      <a:pt x="2265" y="1"/>
                    </a:moveTo>
                    <a:cubicBezTo>
                      <a:pt x="2153" y="1"/>
                      <a:pt x="1461" y="1490"/>
                      <a:pt x="867" y="3404"/>
                    </a:cubicBezTo>
                    <a:cubicBezTo>
                      <a:pt x="267" y="5305"/>
                      <a:pt x="0" y="6973"/>
                      <a:pt x="133" y="6973"/>
                    </a:cubicBezTo>
                    <a:cubicBezTo>
                      <a:pt x="135" y="6973"/>
                      <a:pt x="136" y="6973"/>
                      <a:pt x="137" y="6973"/>
                    </a:cubicBezTo>
                    <a:cubicBezTo>
                      <a:pt x="243" y="6973"/>
                      <a:pt x="707" y="5418"/>
                      <a:pt x="1301" y="3504"/>
                    </a:cubicBezTo>
                    <a:cubicBezTo>
                      <a:pt x="1868" y="1602"/>
                      <a:pt x="2368" y="35"/>
                      <a:pt x="2268" y="1"/>
                    </a:cubicBezTo>
                    <a:cubicBezTo>
                      <a:pt x="2267" y="1"/>
                      <a:pt x="2266" y="1"/>
                      <a:pt x="226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4140972" y="3613470"/>
                <a:ext cx="86939" cy="88163"/>
              </a:xfrm>
              <a:custGeom>
                <a:avLst/>
                <a:gdLst/>
                <a:ahLst/>
                <a:cxnLst/>
                <a:rect l="l" t="t" r="r" b="b"/>
                <a:pathLst>
                  <a:path w="4471" h="4548" extrusionOk="0">
                    <a:moveTo>
                      <a:pt x="121" y="1"/>
                    </a:moveTo>
                    <a:cubicBezTo>
                      <a:pt x="112" y="1"/>
                      <a:pt x="105" y="3"/>
                      <a:pt x="101" y="8"/>
                    </a:cubicBezTo>
                    <a:cubicBezTo>
                      <a:pt x="1" y="75"/>
                      <a:pt x="901" y="1175"/>
                      <a:pt x="2069" y="2410"/>
                    </a:cubicBezTo>
                    <a:cubicBezTo>
                      <a:pt x="3229" y="3634"/>
                      <a:pt x="4234" y="4548"/>
                      <a:pt x="4360" y="4548"/>
                    </a:cubicBezTo>
                    <a:cubicBezTo>
                      <a:pt x="4365" y="4548"/>
                      <a:pt x="4368" y="4547"/>
                      <a:pt x="4370" y="4544"/>
                    </a:cubicBezTo>
                    <a:cubicBezTo>
                      <a:pt x="4470" y="4478"/>
                      <a:pt x="3570" y="3377"/>
                      <a:pt x="2402" y="2143"/>
                    </a:cubicBezTo>
                    <a:cubicBezTo>
                      <a:pt x="1259" y="936"/>
                      <a:pt x="297" y="1"/>
                      <a:pt x="12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4286907" y="3684089"/>
                <a:ext cx="9761" cy="118365"/>
              </a:xfrm>
              <a:custGeom>
                <a:avLst/>
                <a:gdLst/>
                <a:ahLst/>
                <a:cxnLst/>
                <a:rect l="l" t="t" r="r" b="b"/>
                <a:pathLst>
                  <a:path w="502" h="6106" extrusionOk="0">
                    <a:moveTo>
                      <a:pt x="301" y="1"/>
                    </a:moveTo>
                    <a:cubicBezTo>
                      <a:pt x="168" y="1"/>
                      <a:pt x="68" y="1368"/>
                      <a:pt x="34" y="3070"/>
                    </a:cubicBezTo>
                    <a:cubicBezTo>
                      <a:pt x="1" y="4738"/>
                      <a:pt x="68" y="6105"/>
                      <a:pt x="201" y="6105"/>
                    </a:cubicBezTo>
                    <a:cubicBezTo>
                      <a:pt x="301" y="6105"/>
                      <a:pt x="435" y="4738"/>
                      <a:pt x="468" y="3070"/>
                    </a:cubicBezTo>
                    <a:cubicBezTo>
                      <a:pt x="501" y="1368"/>
                      <a:pt x="435" y="1"/>
                      <a:pt x="3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4165629" y="3862548"/>
                <a:ext cx="61641" cy="106133"/>
              </a:xfrm>
              <a:custGeom>
                <a:avLst/>
                <a:gdLst/>
                <a:ahLst/>
                <a:cxnLst/>
                <a:rect l="l" t="t" r="r" b="b"/>
                <a:pathLst>
                  <a:path w="3170" h="5475" extrusionOk="0">
                    <a:moveTo>
                      <a:pt x="104" y="1"/>
                    </a:moveTo>
                    <a:cubicBezTo>
                      <a:pt x="103" y="1"/>
                      <a:pt x="101" y="1"/>
                      <a:pt x="100" y="1"/>
                    </a:cubicBezTo>
                    <a:cubicBezTo>
                      <a:pt x="0" y="68"/>
                      <a:pt x="434" y="1402"/>
                      <a:pt x="1234" y="2937"/>
                    </a:cubicBezTo>
                    <a:cubicBezTo>
                      <a:pt x="2044" y="4426"/>
                      <a:pt x="2916" y="5475"/>
                      <a:pt x="3058" y="5475"/>
                    </a:cubicBezTo>
                    <a:cubicBezTo>
                      <a:pt x="3062" y="5475"/>
                      <a:pt x="3066" y="5474"/>
                      <a:pt x="3069" y="5472"/>
                    </a:cubicBezTo>
                    <a:cubicBezTo>
                      <a:pt x="3169" y="5405"/>
                      <a:pt x="2435" y="4204"/>
                      <a:pt x="1635" y="2737"/>
                    </a:cubicBezTo>
                    <a:cubicBezTo>
                      <a:pt x="811" y="1255"/>
                      <a:pt x="216" y="1"/>
                      <a:pt x="1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4334917" y="3998902"/>
                <a:ext cx="59035" cy="55189"/>
              </a:xfrm>
              <a:custGeom>
                <a:avLst/>
                <a:gdLst/>
                <a:ahLst/>
                <a:cxnLst/>
                <a:rect l="l" t="t" r="r" b="b"/>
                <a:pathLst>
                  <a:path w="3036" h="2847" extrusionOk="0">
                    <a:moveTo>
                      <a:pt x="2947" y="0"/>
                    </a:moveTo>
                    <a:cubicBezTo>
                      <a:pt x="2790" y="0"/>
                      <a:pt x="2123" y="518"/>
                      <a:pt x="1368" y="1273"/>
                    </a:cubicBezTo>
                    <a:cubicBezTo>
                      <a:pt x="567" y="2041"/>
                      <a:pt x="0" y="2741"/>
                      <a:pt x="67" y="2841"/>
                    </a:cubicBezTo>
                    <a:cubicBezTo>
                      <a:pt x="73" y="2845"/>
                      <a:pt x="80" y="2847"/>
                      <a:pt x="90" y="2847"/>
                    </a:cubicBezTo>
                    <a:cubicBezTo>
                      <a:pt x="247" y="2847"/>
                      <a:pt x="913" y="2329"/>
                      <a:pt x="1668" y="1574"/>
                    </a:cubicBezTo>
                    <a:cubicBezTo>
                      <a:pt x="2469" y="806"/>
                      <a:pt x="3036" y="106"/>
                      <a:pt x="2969" y="6"/>
                    </a:cubicBezTo>
                    <a:cubicBezTo>
                      <a:pt x="2963" y="2"/>
                      <a:pt x="2956" y="0"/>
                      <a:pt x="294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3982710" y="3712391"/>
                <a:ext cx="70721" cy="97216"/>
              </a:xfrm>
              <a:custGeom>
                <a:avLst/>
                <a:gdLst/>
                <a:ahLst/>
                <a:cxnLst/>
                <a:rect l="l" t="t" r="r" b="b"/>
                <a:pathLst>
                  <a:path w="3637" h="5015" extrusionOk="0">
                    <a:moveTo>
                      <a:pt x="3546" y="1"/>
                    </a:moveTo>
                    <a:cubicBezTo>
                      <a:pt x="3351" y="1"/>
                      <a:pt x="2285" y="851"/>
                      <a:pt x="1368" y="2210"/>
                    </a:cubicBezTo>
                    <a:cubicBezTo>
                      <a:pt x="401" y="3611"/>
                      <a:pt x="0" y="4979"/>
                      <a:pt x="100" y="5012"/>
                    </a:cubicBezTo>
                    <a:cubicBezTo>
                      <a:pt x="104" y="5014"/>
                      <a:pt x="107" y="5015"/>
                      <a:pt x="111" y="5015"/>
                    </a:cubicBezTo>
                    <a:cubicBezTo>
                      <a:pt x="261" y="5015"/>
                      <a:pt x="792" y="3777"/>
                      <a:pt x="1735" y="2444"/>
                    </a:cubicBezTo>
                    <a:cubicBezTo>
                      <a:pt x="2669" y="1076"/>
                      <a:pt x="3636" y="109"/>
                      <a:pt x="3570" y="9"/>
                    </a:cubicBezTo>
                    <a:cubicBezTo>
                      <a:pt x="3564" y="3"/>
                      <a:pt x="3556" y="1"/>
                      <a:pt x="354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3509865" y="3925917"/>
                <a:ext cx="30490" cy="105454"/>
              </a:xfrm>
              <a:custGeom>
                <a:avLst/>
                <a:gdLst/>
                <a:ahLst/>
                <a:cxnLst/>
                <a:rect l="l" t="t" r="r" b="b"/>
                <a:pathLst>
                  <a:path w="1568" h="5440" extrusionOk="0">
                    <a:moveTo>
                      <a:pt x="1462" y="1"/>
                    </a:moveTo>
                    <a:cubicBezTo>
                      <a:pt x="1323" y="1"/>
                      <a:pt x="929" y="1189"/>
                      <a:pt x="567" y="2670"/>
                    </a:cubicBezTo>
                    <a:cubicBezTo>
                      <a:pt x="200" y="4204"/>
                      <a:pt x="0" y="5405"/>
                      <a:pt x="100" y="5439"/>
                    </a:cubicBezTo>
                    <a:cubicBezTo>
                      <a:pt x="102" y="5439"/>
                      <a:pt x="104" y="5439"/>
                      <a:pt x="106" y="5439"/>
                    </a:cubicBezTo>
                    <a:cubicBezTo>
                      <a:pt x="244" y="5439"/>
                      <a:pt x="639" y="4251"/>
                      <a:pt x="1001" y="2770"/>
                    </a:cubicBezTo>
                    <a:cubicBezTo>
                      <a:pt x="1368" y="1269"/>
                      <a:pt x="1568" y="35"/>
                      <a:pt x="1468" y="1"/>
                    </a:cubicBezTo>
                    <a:cubicBezTo>
                      <a:pt x="1466" y="1"/>
                      <a:pt x="1464" y="1"/>
                      <a:pt x="146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3624008" y="3995548"/>
                <a:ext cx="88241" cy="56081"/>
              </a:xfrm>
              <a:custGeom>
                <a:avLst/>
                <a:gdLst/>
                <a:ahLst/>
                <a:cxnLst/>
                <a:rect l="l" t="t" r="r" b="b"/>
                <a:pathLst>
                  <a:path w="4538" h="2893" extrusionOk="0">
                    <a:moveTo>
                      <a:pt x="100" y="1"/>
                    </a:moveTo>
                    <a:cubicBezTo>
                      <a:pt x="84" y="1"/>
                      <a:pt x="73" y="4"/>
                      <a:pt x="68" y="12"/>
                    </a:cubicBezTo>
                    <a:cubicBezTo>
                      <a:pt x="1" y="112"/>
                      <a:pt x="935" y="846"/>
                      <a:pt x="2169" y="1613"/>
                    </a:cubicBezTo>
                    <a:cubicBezTo>
                      <a:pt x="3278" y="2352"/>
                      <a:pt x="4244" y="2892"/>
                      <a:pt x="4439" y="2892"/>
                    </a:cubicBezTo>
                    <a:cubicBezTo>
                      <a:pt x="4455" y="2892"/>
                      <a:pt x="4466" y="2888"/>
                      <a:pt x="4471" y="2881"/>
                    </a:cubicBezTo>
                    <a:cubicBezTo>
                      <a:pt x="4537" y="2781"/>
                      <a:pt x="3603" y="2047"/>
                      <a:pt x="2403" y="1246"/>
                    </a:cubicBezTo>
                    <a:cubicBezTo>
                      <a:pt x="1264" y="538"/>
                      <a:pt x="295" y="1"/>
                      <a:pt x="10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3663578" y="3854697"/>
                <a:ext cx="39590" cy="53270"/>
              </a:xfrm>
              <a:custGeom>
                <a:avLst/>
                <a:gdLst/>
                <a:ahLst/>
                <a:cxnLst/>
                <a:rect l="l" t="t" r="r" b="b"/>
                <a:pathLst>
                  <a:path w="2036" h="2748" extrusionOk="0">
                    <a:moveTo>
                      <a:pt x="125" y="1"/>
                    </a:moveTo>
                    <a:cubicBezTo>
                      <a:pt x="116" y="1"/>
                      <a:pt x="108" y="3"/>
                      <a:pt x="101" y="6"/>
                    </a:cubicBezTo>
                    <a:cubicBezTo>
                      <a:pt x="1" y="73"/>
                      <a:pt x="334" y="740"/>
                      <a:pt x="835" y="1507"/>
                    </a:cubicBezTo>
                    <a:cubicBezTo>
                      <a:pt x="1307" y="2231"/>
                      <a:pt x="1779" y="2747"/>
                      <a:pt x="1915" y="2747"/>
                    </a:cubicBezTo>
                    <a:cubicBezTo>
                      <a:pt x="1923" y="2747"/>
                      <a:pt x="1930" y="2745"/>
                      <a:pt x="1935" y="2741"/>
                    </a:cubicBezTo>
                    <a:cubicBezTo>
                      <a:pt x="2035" y="2675"/>
                      <a:pt x="1702" y="2041"/>
                      <a:pt x="1202" y="1274"/>
                    </a:cubicBezTo>
                    <a:cubicBezTo>
                      <a:pt x="728" y="548"/>
                      <a:pt x="284" y="1"/>
                      <a:pt x="12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3744664" y="3940398"/>
                <a:ext cx="45424" cy="30590"/>
              </a:xfrm>
              <a:custGeom>
                <a:avLst/>
                <a:gdLst/>
                <a:ahLst/>
                <a:cxnLst/>
                <a:rect l="l" t="t" r="r" b="b"/>
                <a:pathLst>
                  <a:path w="2336" h="1578" extrusionOk="0">
                    <a:moveTo>
                      <a:pt x="2213" y="1"/>
                    </a:moveTo>
                    <a:cubicBezTo>
                      <a:pt x="2049" y="1"/>
                      <a:pt x="1583" y="250"/>
                      <a:pt x="1068" y="622"/>
                    </a:cubicBezTo>
                    <a:cubicBezTo>
                      <a:pt x="434" y="1056"/>
                      <a:pt x="0" y="1456"/>
                      <a:pt x="67" y="1556"/>
                    </a:cubicBezTo>
                    <a:cubicBezTo>
                      <a:pt x="76" y="1570"/>
                      <a:pt x="96" y="1577"/>
                      <a:pt x="124" y="1577"/>
                    </a:cubicBezTo>
                    <a:cubicBezTo>
                      <a:pt x="295" y="1577"/>
                      <a:pt x="786" y="1328"/>
                      <a:pt x="1301" y="956"/>
                    </a:cubicBezTo>
                    <a:cubicBezTo>
                      <a:pt x="1902" y="522"/>
                      <a:pt x="2335" y="122"/>
                      <a:pt x="2269" y="22"/>
                    </a:cubicBezTo>
                    <a:cubicBezTo>
                      <a:pt x="2259" y="7"/>
                      <a:pt x="2240" y="1"/>
                      <a:pt x="221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3557214" y="4438708"/>
                <a:ext cx="19464" cy="82851"/>
              </a:xfrm>
              <a:custGeom>
                <a:avLst/>
                <a:gdLst/>
                <a:ahLst/>
                <a:cxnLst/>
                <a:rect l="l" t="t" r="r" b="b"/>
                <a:pathLst>
                  <a:path w="1001" h="4274" extrusionOk="0">
                    <a:moveTo>
                      <a:pt x="767" y="1"/>
                    </a:moveTo>
                    <a:cubicBezTo>
                      <a:pt x="634" y="1"/>
                      <a:pt x="534" y="968"/>
                      <a:pt x="367" y="2136"/>
                    </a:cubicBezTo>
                    <a:cubicBezTo>
                      <a:pt x="200" y="3303"/>
                      <a:pt x="0" y="4237"/>
                      <a:pt x="134" y="4270"/>
                    </a:cubicBezTo>
                    <a:cubicBezTo>
                      <a:pt x="137" y="4273"/>
                      <a:pt x="141" y="4274"/>
                      <a:pt x="145" y="4274"/>
                    </a:cubicBezTo>
                    <a:cubicBezTo>
                      <a:pt x="260" y="4274"/>
                      <a:pt x="640" y="3363"/>
                      <a:pt x="801" y="2202"/>
                    </a:cubicBezTo>
                    <a:cubicBezTo>
                      <a:pt x="1001" y="1001"/>
                      <a:pt x="901" y="1"/>
                      <a:pt x="7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3698599" y="4348142"/>
                <a:ext cx="65549" cy="108052"/>
              </a:xfrm>
              <a:custGeom>
                <a:avLst/>
                <a:gdLst/>
                <a:ahLst/>
                <a:cxnLst/>
                <a:rect l="l" t="t" r="r" b="b"/>
                <a:pathLst>
                  <a:path w="3371" h="5574" extrusionOk="0">
                    <a:moveTo>
                      <a:pt x="110" y="0"/>
                    </a:moveTo>
                    <a:cubicBezTo>
                      <a:pt x="107" y="0"/>
                      <a:pt x="104" y="1"/>
                      <a:pt x="101" y="3"/>
                    </a:cubicBezTo>
                    <a:cubicBezTo>
                      <a:pt x="1" y="69"/>
                      <a:pt x="601" y="1370"/>
                      <a:pt x="1469" y="2905"/>
                    </a:cubicBezTo>
                    <a:cubicBezTo>
                      <a:pt x="2357" y="4385"/>
                      <a:pt x="3116" y="5574"/>
                      <a:pt x="3232" y="5574"/>
                    </a:cubicBezTo>
                    <a:cubicBezTo>
                      <a:pt x="3234" y="5574"/>
                      <a:pt x="3235" y="5574"/>
                      <a:pt x="3237" y="5573"/>
                    </a:cubicBezTo>
                    <a:cubicBezTo>
                      <a:pt x="3370" y="5507"/>
                      <a:pt x="2736" y="4206"/>
                      <a:pt x="1869" y="2671"/>
                    </a:cubicBezTo>
                    <a:cubicBezTo>
                      <a:pt x="1025" y="1178"/>
                      <a:pt x="244" y="0"/>
                      <a:pt x="11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3876987" y="4366189"/>
                <a:ext cx="101192" cy="126894"/>
              </a:xfrm>
              <a:custGeom>
                <a:avLst/>
                <a:gdLst/>
                <a:ahLst/>
                <a:cxnLst/>
                <a:rect l="l" t="t" r="r" b="b"/>
                <a:pathLst>
                  <a:path w="5204" h="6546" extrusionOk="0">
                    <a:moveTo>
                      <a:pt x="5090" y="1"/>
                    </a:moveTo>
                    <a:cubicBezTo>
                      <a:pt x="4924" y="1"/>
                      <a:pt x="3757" y="1399"/>
                      <a:pt x="2402" y="3141"/>
                    </a:cubicBezTo>
                    <a:cubicBezTo>
                      <a:pt x="1034" y="4943"/>
                      <a:pt x="0" y="6477"/>
                      <a:pt x="67" y="6544"/>
                    </a:cubicBezTo>
                    <a:cubicBezTo>
                      <a:pt x="69" y="6545"/>
                      <a:pt x="72" y="6546"/>
                      <a:pt x="75" y="6546"/>
                    </a:cubicBezTo>
                    <a:cubicBezTo>
                      <a:pt x="222" y="6546"/>
                      <a:pt x="1400" y="5168"/>
                      <a:pt x="2769" y="3408"/>
                    </a:cubicBezTo>
                    <a:cubicBezTo>
                      <a:pt x="4136" y="1607"/>
                      <a:pt x="5204" y="72"/>
                      <a:pt x="5104" y="6"/>
                    </a:cubicBezTo>
                    <a:cubicBezTo>
                      <a:pt x="5101" y="2"/>
                      <a:pt x="5096" y="1"/>
                      <a:pt x="509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3915255" y="4536506"/>
                <a:ext cx="121317" cy="19637"/>
              </a:xfrm>
              <a:custGeom>
                <a:avLst/>
                <a:gdLst/>
                <a:ahLst/>
                <a:cxnLst/>
                <a:rect l="l" t="t" r="r" b="b"/>
                <a:pathLst>
                  <a:path w="6239" h="1013" extrusionOk="0">
                    <a:moveTo>
                      <a:pt x="5871" y="0"/>
                    </a:moveTo>
                    <a:cubicBezTo>
                      <a:pt x="5342" y="0"/>
                      <a:pt x="4296" y="106"/>
                      <a:pt x="3102" y="293"/>
                    </a:cubicBezTo>
                    <a:cubicBezTo>
                      <a:pt x="1368" y="560"/>
                      <a:pt x="0" y="827"/>
                      <a:pt x="0" y="960"/>
                    </a:cubicBezTo>
                    <a:cubicBezTo>
                      <a:pt x="9" y="996"/>
                      <a:pt x="121" y="1013"/>
                      <a:pt x="313" y="1013"/>
                    </a:cubicBezTo>
                    <a:cubicBezTo>
                      <a:pt x="824" y="1013"/>
                      <a:pt x="1909" y="896"/>
                      <a:pt x="3169" y="726"/>
                    </a:cubicBezTo>
                    <a:cubicBezTo>
                      <a:pt x="4870" y="493"/>
                      <a:pt x="6238" y="193"/>
                      <a:pt x="6238" y="59"/>
                    </a:cubicBezTo>
                    <a:cubicBezTo>
                      <a:pt x="6228" y="20"/>
                      <a:pt x="6096" y="0"/>
                      <a:pt x="587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4043670" y="4373381"/>
                <a:ext cx="12328" cy="77656"/>
              </a:xfrm>
              <a:custGeom>
                <a:avLst/>
                <a:gdLst/>
                <a:ahLst/>
                <a:cxnLst/>
                <a:rect l="l" t="t" r="r" b="b"/>
                <a:pathLst>
                  <a:path w="634" h="4006" extrusionOk="0">
                    <a:moveTo>
                      <a:pt x="308" y="1"/>
                    </a:moveTo>
                    <a:cubicBezTo>
                      <a:pt x="306" y="1"/>
                      <a:pt x="304" y="1"/>
                      <a:pt x="301" y="2"/>
                    </a:cubicBezTo>
                    <a:cubicBezTo>
                      <a:pt x="134" y="2"/>
                      <a:pt x="168" y="902"/>
                      <a:pt x="134" y="2003"/>
                    </a:cubicBezTo>
                    <a:cubicBezTo>
                      <a:pt x="101" y="3104"/>
                      <a:pt x="1" y="3971"/>
                      <a:pt x="101" y="4004"/>
                    </a:cubicBezTo>
                    <a:cubicBezTo>
                      <a:pt x="104" y="4005"/>
                      <a:pt x="106" y="4005"/>
                      <a:pt x="109" y="4005"/>
                    </a:cubicBezTo>
                    <a:cubicBezTo>
                      <a:pt x="246" y="4005"/>
                      <a:pt x="535" y="3149"/>
                      <a:pt x="568" y="2036"/>
                    </a:cubicBezTo>
                    <a:cubicBezTo>
                      <a:pt x="634" y="890"/>
                      <a:pt x="442" y="1"/>
                      <a:pt x="30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3673962" y="4494150"/>
                <a:ext cx="83691" cy="58058"/>
              </a:xfrm>
              <a:custGeom>
                <a:avLst/>
                <a:gdLst/>
                <a:ahLst/>
                <a:cxnLst/>
                <a:rect l="l" t="t" r="r" b="b"/>
                <a:pathLst>
                  <a:path w="4304" h="2995" extrusionOk="0">
                    <a:moveTo>
                      <a:pt x="119" y="1"/>
                    </a:moveTo>
                    <a:cubicBezTo>
                      <a:pt x="111" y="1"/>
                      <a:pt x="104" y="4"/>
                      <a:pt x="100" y="9"/>
                    </a:cubicBezTo>
                    <a:cubicBezTo>
                      <a:pt x="0" y="76"/>
                      <a:pt x="734" y="1010"/>
                      <a:pt x="1902" y="1877"/>
                    </a:cubicBezTo>
                    <a:cubicBezTo>
                      <a:pt x="2944" y="2622"/>
                      <a:pt x="3960" y="2994"/>
                      <a:pt x="4189" y="2994"/>
                    </a:cubicBezTo>
                    <a:cubicBezTo>
                      <a:pt x="4217" y="2994"/>
                      <a:pt x="4233" y="2989"/>
                      <a:pt x="4237" y="2978"/>
                    </a:cubicBezTo>
                    <a:cubicBezTo>
                      <a:pt x="4303" y="2878"/>
                      <a:pt x="3303" y="2311"/>
                      <a:pt x="2135" y="1510"/>
                    </a:cubicBezTo>
                    <a:cubicBezTo>
                      <a:pt x="1066" y="756"/>
                      <a:pt x="264" y="1"/>
                      <a:pt x="1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3410618" y="4458733"/>
                <a:ext cx="24656" cy="80235"/>
              </a:xfrm>
              <a:custGeom>
                <a:avLst/>
                <a:gdLst/>
                <a:ahLst/>
                <a:cxnLst/>
                <a:rect l="l" t="t" r="r" b="b"/>
                <a:pathLst>
                  <a:path w="1268" h="4139" extrusionOk="0">
                    <a:moveTo>
                      <a:pt x="1129" y="1"/>
                    </a:moveTo>
                    <a:cubicBezTo>
                      <a:pt x="1024" y="1"/>
                      <a:pt x="728" y="890"/>
                      <a:pt x="401" y="2037"/>
                    </a:cubicBezTo>
                    <a:cubicBezTo>
                      <a:pt x="100" y="3171"/>
                      <a:pt x="0" y="4105"/>
                      <a:pt x="100" y="4138"/>
                    </a:cubicBezTo>
                    <a:cubicBezTo>
                      <a:pt x="103" y="4139"/>
                      <a:pt x="105" y="4139"/>
                      <a:pt x="108" y="4139"/>
                    </a:cubicBezTo>
                    <a:cubicBezTo>
                      <a:pt x="245" y="4139"/>
                      <a:pt x="539" y="3250"/>
                      <a:pt x="834" y="2137"/>
                    </a:cubicBezTo>
                    <a:cubicBezTo>
                      <a:pt x="1135" y="969"/>
                      <a:pt x="1268" y="35"/>
                      <a:pt x="1135" y="2"/>
                    </a:cubicBezTo>
                    <a:cubicBezTo>
                      <a:pt x="1133" y="1"/>
                      <a:pt x="1131" y="1"/>
                      <a:pt x="112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3395704" y="2386961"/>
                <a:ext cx="34398" cy="91827"/>
              </a:xfrm>
              <a:custGeom>
                <a:avLst/>
                <a:gdLst/>
                <a:ahLst/>
                <a:cxnLst/>
                <a:rect l="l" t="t" r="r" b="b"/>
                <a:pathLst>
                  <a:path w="1769" h="4737" extrusionOk="0">
                    <a:moveTo>
                      <a:pt x="1768" y="0"/>
                    </a:moveTo>
                    <a:cubicBezTo>
                      <a:pt x="601" y="1301"/>
                      <a:pt x="0" y="3002"/>
                      <a:pt x="100" y="4737"/>
                    </a:cubicBezTo>
                    <a:cubicBezTo>
                      <a:pt x="234" y="3903"/>
                      <a:pt x="400" y="3069"/>
                      <a:pt x="667" y="2269"/>
                    </a:cubicBezTo>
                    <a:cubicBezTo>
                      <a:pt x="968" y="1501"/>
                      <a:pt x="1334" y="734"/>
                      <a:pt x="1768"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2" name="Google Shape;1222;p38"/>
          <p:cNvSpPr txBox="1"/>
          <p:nvPr/>
        </p:nvSpPr>
        <p:spPr>
          <a:xfrm>
            <a:off x="491325" y="1504650"/>
            <a:ext cx="56196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a:ea typeface="Poppins"/>
                <a:cs typeface="Poppins"/>
                <a:sym typeface="Poppins"/>
              </a:rPr>
              <a:t>When a new students joins the program, they will meet with there mentor twice a month for an hour to review progress and responsibility. The mentor will support the leader with responsibilities and managing goals. </a:t>
            </a: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
                <a:latin typeface="Poppins"/>
                <a:ea typeface="Poppins"/>
                <a:cs typeface="Poppins"/>
                <a:sym typeface="Poppins"/>
              </a:rPr>
              <a:t>The mentor will help the student build their resume by learning leadership and communication skills. Students will be responsible for completing tasks between meetings with the mentor. The students will bring completed work and challenges to the meeting with there mentor. </a:t>
            </a:r>
            <a:endParaRPr>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grpSp>
        <p:nvGrpSpPr>
          <p:cNvPr id="1227" name="Google Shape;1227;p39"/>
          <p:cNvGrpSpPr/>
          <p:nvPr/>
        </p:nvGrpSpPr>
        <p:grpSpPr>
          <a:xfrm>
            <a:off x="678910" y="283227"/>
            <a:ext cx="4279758" cy="4198012"/>
            <a:chOff x="3576652" y="706459"/>
            <a:chExt cx="4352886" cy="3730571"/>
          </a:xfrm>
        </p:grpSpPr>
        <p:sp>
          <p:nvSpPr>
            <p:cNvPr id="1228" name="Google Shape;1228;p39"/>
            <p:cNvSpPr/>
            <p:nvPr/>
          </p:nvSpPr>
          <p:spPr>
            <a:xfrm rot="5400000">
              <a:off x="4176922" y="684414"/>
              <a:ext cx="3152347" cy="4352886"/>
            </a:xfrm>
            <a:custGeom>
              <a:avLst/>
              <a:gdLst/>
              <a:ahLst/>
              <a:cxnLst/>
              <a:rect l="l" t="t" r="r" b="b"/>
              <a:pathLst>
                <a:path w="77601" h="107419" extrusionOk="0">
                  <a:moveTo>
                    <a:pt x="2402" y="0"/>
                  </a:moveTo>
                  <a:cubicBezTo>
                    <a:pt x="1065" y="0"/>
                    <a:pt x="1" y="1064"/>
                    <a:pt x="1" y="2402"/>
                  </a:cubicBezTo>
                  <a:lnTo>
                    <a:pt x="1" y="105017"/>
                  </a:lnTo>
                  <a:cubicBezTo>
                    <a:pt x="1" y="106354"/>
                    <a:pt x="1065" y="107418"/>
                    <a:pt x="2402" y="107418"/>
                  </a:cubicBezTo>
                  <a:lnTo>
                    <a:pt x="75169" y="107418"/>
                  </a:lnTo>
                  <a:cubicBezTo>
                    <a:pt x="76507" y="107418"/>
                    <a:pt x="77601" y="106354"/>
                    <a:pt x="77601" y="105017"/>
                  </a:cubicBezTo>
                  <a:lnTo>
                    <a:pt x="77601" y="2402"/>
                  </a:lnTo>
                  <a:cubicBezTo>
                    <a:pt x="77601" y="1064"/>
                    <a:pt x="76507" y="0"/>
                    <a:pt x="75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rot="5400000">
              <a:off x="4357914" y="875962"/>
              <a:ext cx="2709074" cy="3968571"/>
            </a:xfrm>
            <a:custGeom>
              <a:avLst/>
              <a:gdLst/>
              <a:ahLst/>
              <a:cxnLst/>
              <a:rect l="l" t="t" r="r" b="b"/>
              <a:pathLst>
                <a:path w="66689" h="97935" extrusionOk="0">
                  <a:moveTo>
                    <a:pt x="1" y="0"/>
                  </a:moveTo>
                  <a:lnTo>
                    <a:pt x="1" y="97935"/>
                  </a:lnTo>
                  <a:lnTo>
                    <a:pt x="66689" y="97935"/>
                  </a:lnTo>
                  <a:lnTo>
                    <a:pt x="66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rot="5400000">
              <a:off x="4362803" y="843710"/>
              <a:ext cx="2709074" cy="3978432"/>
            </a:xfrm>
            <a:custGeom>
              <a:avLst/>
              <a:gdLst/>
              <a:ahLst/>
              <a:cxnLst/>
              <a:rect l="l" t="t" r="r" b="b"/>
              <a:pathLst>
                <a:path w="66689" h="96051" extrusionOk="0">
                  <a:moveTo>
                    <a:pt x="1" y="1"/>
                  </a:moveTo>
                  <a:lnTo>
                    <a:pt x="1" y="96051"/>
                  </a:lnTo>
                  <a:lnTo>
                    <a:pt x="66689" y="96051"/>
                  </a:lnTo>
                  <a:lnTo>
                    <a:pt x="6668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39"/>
            <p:cNvGrpSpPr/>
            <p:nvPr/>
          </p:nvGrpSpPr>
          <p:grpSpPr>
            <a:xfrm rot="-5400000">
              <a:off x="5373845" y="121352"/>
              <a:ext cx="758500" cy="1928716"/>
              <a:chOff x="7665498" y="1570989"/>
              <a:chExt cx="758500" cy="1928716"/>
            </a:xfrm>
          </p:grpSpPr>
          <p:sp>
            <p:nvSpPr>
              <p:cNvPr id="1232" name="Google Shape;1232;p39"/>
              <p:cNvSpPr/>
              <p:nvPr/>
            </p:nvSpPr>
            <p:spPr>
              <a:xfrm rot="5400000">
                <a:off x="6909933" y="2326555"/>
                <a:ext cx="1928716" cy="417584"/>
              </a:xfrm>
              <a:custGeom>
                <a:avLst/>
                <a:gdLst/>
                <a:ahLst/>
                <a:cxnLst/>
                <a:rect l="l" t="t" r="r" b="b"/>
                <a:pathLst>
                  <a:path w="47479" h="10305" extrusionOk="0">
                    <a:moveTo>
                      <a:pt x="31" y="0"/>
                    </a:moveTo>
                    <a:lnTo>
                      <a:pt x="31" y="5015"/>
                    </a:lnTo>
                    <a:cubicBezTo>
                      <a:pt x="0" y="7933"/>
                      <a:pt x="2371" y="10304"/>
                      <a:pt x="5289" y="10304"/>
                    </a:cubicBezTo>
                    <a:lnTo>
                      <a:pt x="42189" y="10304"/>
                    </a:lnTo>
                    <a:cubicBezTo>
                      <a:pt x="45107" y="10304"/>
                      <a:pt x="47478" y="7933"/>
                      <a:pt x="47478" y="5015"/>
                    </a:cubicBezTo>
                    <a:lnTo>
                      <a:pt x="47478" y="31"/>
                    </a:ln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rot="5400000">
                <a:off x="7989323" y="2300718"/>
                <a:ext cx="469271" cy="400079"/>
              </a:xfrm>
              <a:custGeom>
                <a:avLst/>
                <a:gdLst/>
                <a:ahLst/>
                <a:cxnLst/>
                <a:rect l="l" t="t" r="r" b="b"/>
                <a:pathLst>
                  <a:path w="11552" h="9873" extrusionOk="0">
                    <a:moveTo>
                      <a:pt x="6597" y="1878"/>
                    </a:moveTo>
                    <a:cubicBezTo>
                      <a:pt x="8269" y="1878"/>
                      <a:pt x="9636" y="3246"/>
                      <a:pt x="9636" y="4918"/>
                    </a:cubicBezTo>
                    <a:cubicBezTo>
                      <a:pt x="9636" y="6751"/>
                      <a:pt x="8129" y="7969"/>
                      <a:pt x="6562" y="7969"/>
                    </a:cubicBezTo>
                    <a:cubicBezTo>
                      <a:pt x="5816" y="7969"/>
                      <a:pt x="5056" y="7693"/>
                      <a:pt x="4439" y="7076"/>
                    </a:cubicBezTo>
                    <a:cubicBezTo>
                      <a:pt x="2524" y="5161"/>
                      <a:pt x="3892" y="1878"/>
                      <a:pt x="6597" y="1878"/>
                    </a:cubicBezTo>
                    <a:close/>
                    <a:moveTo>
                      <a:pt x="6559" y="0"/>
                    </a:moveTo>
                    <a:cubicBezTo>
                      <a:pt x="5342" y="0"/>
                      <a:pt x="4104" y="450"/>
                      <a:pt x="3101" y="1453"/>
                    </a:cubicBezTo>
                    <a:cubicBezTo>
                      <a:pt x="1" y="4553"/>
                      <a:pt x="2189" y="9872"/>
                      <a:pt x="6597" y="9872"/>
                    </a:cubicBezTo>
                    <a:cubicBezTo>
                      <a:pt x="9332" y="9872"/>
                      <a:pt x="11521" y="7653"/>
                      <a:pt x="11551" y="4948"/>
                    </a:cubicBezTo>
                    <a:cubicBezTo>
                      <a:pt x="11551" y="1966"/>
                      <a:pt x="9103" y="0"/>
                      <a:pt x="6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4" name="Google Shape;1234;p39"/>
          <p:cNvSpPr txBox="1">
            <a:spLocks noGrp="1"/>
          </p:cNvSpPr>
          <p:nvPr>
            <p:ph type="subTitle" idx="4"/>
          </p:nvPr>
        </p:nvSpPr>
        <p:spPr>
          <a:xfrm>
            <a:off x="1353438" y="1890575"/>
            <a:ext cx="2930700" cy="2181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t>Over time, the students gradually gain more responsibilities in areas of interest with support from a strategy instructor. We want to customize the experiences to each students unique needs </a:t>
            </a:r>
            <a:endParaRPr sz="1600"/>
          </a:p>
        </p:txBody>
      </p:sp>
      <p:cxnSp>
        <p:nvCxnSpPr>
          <p:cNvPr id="1235" name="Google Shape;1235;p39"/>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sp>
        <p:nvSpPr>
          <p:cNvPr id="1236" name="Google Shape;1236;p39"/>
          <p:cNvSpPr txBox="1">
            <a:spLocks noGrp="1"/>
          </p:cNvSpPr>
          <p:nvPr>
            <p:ph type="title"/>
          </p:nvPr>
        </p:nvSpPr>
        <p:spPr>
          <a:xfrm>
            <a:off x="790175" y="1174225"/>
            <a:ext cx="4057200" cy="11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Leaders Responsibility </a:t>
            </a:r>
            <a:endParaRPr sz="2600"/>
          </a:p>
        </p:txBody>
      </p:sp>
      <p:grpSp>
        <p:nvGrpSpPr>
          <p:cNvPr id="1237" name="Google Shape;1237;p39"/>
          <p:cNvGrpSpPr/>
          <p:nvPr/>
        </p:nvGrpSpPr>
        <p:grpSpPr>
          <a:xfrm>
            <a:off x="5381962" y="983216"/>
            <a:ext cx="2839854" cy="3498045"/>
            <a:chOff x="832688" y="2274400"/>
            <a:chExt cx="1549800" cy="1928785"/>
          </a:xfrm>
        </p:grpSpPr>
        <p:cxnSp>
          <p:nvCxnSpPr>
            <p:cNvPr id="1238" name="Google Shape;1238;p39"/>
            <p:cNvCxnSpPr/>
            <p:nvPr/>
          </p:nvCxnSpPr>
          <p:spPr>
            <a:xfrm>
              <a:off x="832688" y="4194208"/>
              <a:ext cx="1549800" cy="0"/>
            </a:xfrm>
            <a:prstGeom prst="straightConnector1">
              <a:avLst/>
            </a:prstGeom>
            <a:noFill/>
            <a:ln w="9525" cap="rnd" cmpd="sng">
              <a:solidFill>
                <a:schemeClr val="dk1"/>
              </a:solidFill>
              <a:prstDash val="solid"/>
              <a:round/>
              <a:headEnd type="none" w="med" len="med"/>
              <a:tailEnd type="none" w="med" len="med"/>
            </a:ln>
          </p:spPr>
        </p:cxnSp>
        <p:grpSp>
          <p:nvGrpSpPr>
            <p:cNvPr id="1239" name="Google Shape;1239;p39"/>
            <p:cNvGrpSpPr/>
            <p:nvPr/>
          </p:nvGrpSpPr>
          <p:grpSpPr>
            <a:xfrm>
              <a:off x="886343" y="2274400"/>
              <a:ext cx="1442471" cy="1928785"/>
              <a:chOff x="832659" y="2172763"/>
              <a:chExt cx="1599724" cy="2139292"/>
            </a:xfrm>
          </p:grpSpPr>
          <p:sp>
            <p:nvSpPr>
              <p:cNvPr id="1240" name="Google Shape;1240;p39"/>
              <p:cNvSpPr/>
              <p:nvPr/>
            </p:nvSpPr>
            <p:spPr>
              <a:xfrm>
                <a:off x="1349459" y="2789886"/>
                <a:ext cx="5492" cy="280748"/>
              </a:xfrm>
              <a:custGeom>
                <a:avLst/>
                <a:gdLst/>
                <a:ahLst/>
                <a:cxnLst/>
                <a:rect l="l" t="t" r="r" b="b"/>
                <a:pathLst>
                  <a:path w="396" h="20245" extrusionOk="0">
                    <a:moveTo>
                      <a:pt x="1" y="1"/>
                    </a:moveTo>
                    <a:lnTo>
                      <a:pt x="1" y="20244"/>
                    </a:lnTo>
                    <a:lnTo>
                      <a:pt x="396" y="20244"/>
                    </a:lnTo>
                    <a:lnTo>
                      <a:pt x="39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1260522" y="2794102"/>
                <a:ext cx="5062" cy="280748"/>
              </a:xfrm>
              <a:custGeom>
                <a:avLst/>
                <a:gdLst/>
                <a:ahLst/>
                <a:cxnLst/>
                <a:rect l="l" t="t" r="r" b="b"/>
                <a:pathLst>
                  <a:path w="365" h="20245" extrusionOk="0">
                    <a:moveTo>
                      <a:pt x="0" y="1"/>
                    </a:moveTo>
                    <a:lnTo>
                      <a:pt x="0" y="20244"/>
                    </a:lnTo>
                    <a:lnTo>
                      <a:pt x="365" y="20244"/>
                    </a:lnTo>
                    <a:lnTo>
                      <a:pt x="3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1171155" y="2789040"/>
                <a:ext cx="5076" cy="280748"/>
              </a:xfrm>
              <a:custGeom>
                <a:avLst/>
                <a:gdLst/>
                <a:ahLst/>
                <a:cxnLst/>
                <a:rect l="l" t="t" r="r" b="b"/>
                <a:pathLst>
                  <a:path w="366" h="20245" extrusionOk="0">
                    <a:moveTo>
                      <a:pt x="0" y="1"/>
                    </a:moveTo>
                    <a:lnTo>
                      <a:pt x="0" y="20244"/>
                    </a:lnTo>
                    <a:lnTo>
                      <a:pt x="365" y="20244"/>
                    </a:lnTo>
                    <a:lnTo>
                      <a:pt x="3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1081788" y="2794102"/>
                <a:ext cx="5492" cy="280748"/>
              </a:xfrm>
              <a:custGeom>
                <a:avLst/>
                <a:gdLst/>
                <a:ahLst/>
                <a:cxnLst/>
                <a:rect l="l" t="t" r="r" b="b"/>
                <a:pathLst>
                  <a:path w="396" h="20245" extrusionOk="0">
                    <a:moveTo>
                      <a:pt x="0" y="1"/>
                    </a:moveTo>
                    <a:lnTo>
                      <a:pt x="0" y="20244"/>
                    </a:lnTo>
                    <a:lnTo>
                      <a:pt x="396" y="20244"/>
                    </a:lnTo>
                    <a:lnTo>
                      <a:pt x="39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1212885" y="3126691"/>
                <a:ext cx="57342" cy="139965"/>
              </a:xfrm>
              <a:custGeom>
                <a:avLst/>
                <a:gdLst/>
                <a:ahLst/>
                <a:cxnLst/>
                <a:rect l="l" t="t" r="r" b="b"/>
                <a:pathLst>
                  <a:path w="4135" h="10093" extrusionOk="0">
                    <a:moveTo>
                      <a:pt x="1" y="1"/>
                    </a:moveTo>
                    <a:lnTo>
                      <a:pt x="1" y="10092"/>
                    </a:lnTo>
                    <a:lnTo>
                      <a:pt x="4134" y="10092"/>
                    </a:lnTo>
                    <a:lnTo>
                      <a:pt x="413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1212885" y="3402378"/>
                <a:ext cx="57342" cy="139951"/>
              </a:xfrm>
              <a:custGeom>
                <a:avLst/>
                <a:gdLst/>
                <a:ahLst/>
                <a:cxnLst/>
                <a:rect l="l" t="t" r="r" b="b"/>
                <a:pathLst>
                  <a:path w="4135" h="10092" extrusionOk="0">
                    <a:moveTo>
                      <a:pt x="1" y="1"/>
                    </a:moveTo>
                    <a:lnTo>
                      <a:pt x="1" y="10092"/>
                    </a:lnTo>
                    <a:lnTo>
                      <a:pt x="4134" y="10092"/>
                    </a:lnTo>
                    <a:lnTo>
                      <a:pt x="413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1482248" y="3126691"/>
                <a:ext cx="57758" cy="139965"/>
              </a:xfrm>
              <a:custGeom>
                <a:avLst/>
                <a:gdLst/>
                <a:ahLst/>
                <a:cxnLst/>
                <a:rect l="l" t="t" r="r" b="b"/>
                <a:pathLst>
                  <a:path w="4165" h="10093" extrusionOk="0">
                    <a:moveTo>
                      <a:pt x="0" y="1"/>
                    </a:moveTo>
                    <a:lnTo>
                      <a:pt x="0" y="10092"/>
                    </a:lnTo>
                    <a:lnTo>
                      <a:pt x="4165" y="10092"/>
                    </a:lnTo>
                    <a:lnTo>
                      <a:pt x="416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1607021" y="3126691"/>
                <a:ext cx="57758" cy="139965"/>
              </a:xfrm>
              <a:custGeom>
                <a:avLst/>
                <a:gdLst/>
                <a:ahLst/>
                <a:cxnLst/>
                <a:rect l="l" t="t" r="r" b="b"/>
                <a:pathLst>
                  <a:path w="4165" h="10093" extrusionOk="0">
                    <a:moveTo>
                      <a:pt x="0" y="1"/>
                    </a:moveTo>
                    <a:lnTo>
                      <a:pt x="0" y="10092"/>
                    </a:lnTo>
                    <a:lnTo>
                      <a:pt x="4165" y="10092"/>
                    </a:lnTo>
                    <a:lnTo>
                      <a:pt x="416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1482248" y="3391838"/>
                <a:ext cx="57758" cy="139951"/>
              </a:xfrm>
              <a:custGeom>
                <a:avLst/>
                <a:gdLst/>
                <a:ahLst/>
                <a:cxnLst/>
                <a:rect l="l" t="t" r="r" b="b"/>
                <a:pathLst>
                  <a:path w="4165" h="10092" extrusionOk="0">
                    <a:moveTo>
                      <a:pt x="0" y="1"/>
                    </a:moveTo>
                    <a:lnTo>
                      <a:pt x="0" y="10092"/>
                    </a:lnTo>
                    <a:lnTo>
                      <a:pt x="4165" y="10092"/>
                    </a:lnTo>
                    <a:lnTo>
                      <a:pt x="416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1607021" y="3391838"/>
                <a:ext cx="57758" cy="139951"/>
              </a:xfrm>
              <a:custGeom>
                <a:avLst/>
                <a:gdLst/>
                <a:ahLst/>
                <a:cxnLst/>
                <a:rect l="l" t="t" r="r" b="b"/>
                <a:pathLst>
                  <a:path w="4165" h="10092" extrusionOk="0">
                    <a:moveTo>
                      <a:pt x="0" y="1"/>
                    </a:moveTo>
                    <a:lnTo>
                      <a:pt x="0" y="10092"/>
                    </a:lnTo>
                    <a:lnTo>
                      <a:pt x="4165" y="10092"/>
                    </a:lnTo>
                    <a:lnTo>
                      <a:pt x="416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1607021" y="3657401"/>
                <a:ext cx="57758" cy="139965"/>
              </a:xfrm>
              <a:custGeom>
                <a:avLst/>
                <a:gdLst/>
                <a:ahLst/>
                <a:cxnLst/>
                <a:rect l="l" t="t" r="r" b="b"/>
                <a:pathLst>
                  <a:path w="4165" h="10093" extrusionOk="0">
                    <a:moveTo>
                      <a:pt x="0" y="1"/>
                    </a:moveTo>
                    <a:lnTo>
                      <a:pt x="0" y="10092"/>
                    </a:lnTo>
                    <a:lnTo>
                      <a:pt x="4165" y="10092"/>
                    </a:lnTo>
                    <a:lnTo>
                      <a:pt x="416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1418593" y="2871667"/>
                <a:ext cx="300134" cy="155136"/>
              </a:xfrm>
              <a:custGeom>
                <a:avLst/>
                <a:gdLst/>
                <a:ahLst/>
                <a:cxnLst/>
                <a:rect l="l" t="t" r="r" b="b"/>
                <a:pathLst>
                  <a:path w="21643" h="11187" extrusionOk="0">
                    <a:moveTo>
                      <a:pt x="10821" y="0"/>
                    </a:moveTo>
                    <a:lnTo>
                      <a:pt x="10821" y="2675"/>
                    </a:lnTo>
                    <a:lnTo>
                      <a:pt x="4590" y="2675"/>
                    </a:lnTo>
                    <a:lnTo>
                      <a:pt x="4590" y="5684"/>
                    </a:lnTo>
                    <a:lnTo>
                      <a:pt x="1" y="5684"/>
                    </a:lnTo>
                    <a:lnTo>
                      <a:pt x="1" y="11186"/>
                    </a:lnTo>
                    <a:lnTo>
                      <a:pt x="21642" y="10761"/>
                    </a:lnTo>
                    <a:lnTo>
                      <a:pt x="21642"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1415639" y="2747741"/>
                <a:ext cx="5492" cy="280734"/>
              </a:xfrm>
              <a:custGeom>
                <a:avLst/>
                <a:gdLst/>
                <a:ahLst/>
                <a:cxnLst/>
                <a:rect l="l" t="t" r="r" b="b"/>
                <a:pathLst>
                  <a:path w="396" h="20244" extrusionOk="0">
                    <a:moveTo>
                      <a:pt x="1" y="0"/>
                    </a:moveTo>
                    <a:lnTo>
                      <a:pt x="1" y="20244"/>
                    </a:lnTo>
                    <a:lnTo>
                      <a:pt x="396" y="20244"/>
                    </a:lnTo>
                    <a:lnTo>
                      <a:pt x="39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1479710" y="2747741"/>
                <a:ext cx="5076" cy="280734"/>
              </a:xfrm>
              <a:custGeom>
                <a:avLst/>
                <a:gdLst/>
                <a:ahLst/>
                <a:cxnLst/>
                <a:rect l="l" t="t" r="r" b="b"/>
                <a:pathLst>
                  <a:path w="366" h="20244" extrusionOk="0">
                    <a:moveTo>
                      <a:pt x="1" y="0"/>
                    </a:moveTo>
                    <a:lnTo>
                      <a:pt x="1" y="20244"/>
                    </a:lnTo>
                    <a:lnTo>
                      <a:pt x="366" y="20244"/>
                    </a:lnTo>
                    <a:lnTo>
                      <a:pt x="36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1566137" y="2708119"/>
                <a:ext cx="5062" cy="280734"/>
              </a:xfrm>
              <a:custGeom>
                <a:avLst/>
                <a:gdLst/>
                <a:ahLst/>
                <a:cxnLst/>
                <a:rect l="l" t="t" r="r" b="b"/>
                <a:pathLst>
                  <a:path w="365" h="20244" extrusionOk="0">
                    <a:moveTo>
                      <a:pt x="0" y="0"/>
                    </a:moveTo>
                    <a:lnTo>
                      <a:pt x="0" y="20243"/>
                    </a:lnTo>
                    <a:lnTo>
                      <a:pt x="365" y="20243"/>
                    </a:lnTo>
                    <a:lnTo>
                      <a:pt x="3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1711560" y="2708119"/>
                <a:ext cx="5492" cy="280734"/>
              </a:xfrm>
              <a:custGeom>
                <a:avLst/>
                <a:gdLst/>
                <a:ahLst/>
                <a:cxnLst/>
                <a:rect l="l" t="t" r="r" b="b"/>
                <a:pathLst>
                  <a:path w="396" h="20244" extrusionOk="0">
                    <a:moveTo>
                      <a:pt x="1" y="0"/>
                    </a:moveTo>
                    <a:lnTo>
                      <a:pt x="1" y="20243"/>
                    </a:lnTo>
                    <a:lnTo>
                      <a:pt x="396" y="20243"/>
                    </a:lnTo>
                    <a:lnTo>
                      <a:pt x="39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1638640" y="2708119"/>
                <a:ext cx="5492" cy="280734"/>
              </a:xfrm>
              <a:custGeom>
                <a:avLst/>
                <a:gdLst/>
                <a:ahLst/>
                <a:cxnLst/>
                <a:rect l="l" t="t" r="r" b="b"/>
                <a:pathLst>
                  <a:path w="396" h="20244" extrusionOk="0">
                    <a:moveTo>
                      <a:pt x="0" y="0"/>
                    </a:moveTo>
                    <a:lnTo>
                      <a:pt x="0" y="20243"/>
                    </a:lnTo>
                    <a:lnTo>
                      <a:pt x="395" y="20243"/>
                    </a:lnTo>
                    <a:lnTo>
                      <a:pt x="39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1086850" y="2937431"/>
                <a:ext cx="331738" cy="5492"/>
              </a:xfrm>
              <a:custGeom>
                <a:avLst/>
                <a:gdLst/>
                <a:ahLst/>
                <a:cxnLst/>
                <a:rect l="l" t="t" r="r" b="b"/>
                <a:pathLst>
                  <a:path w="23922" h="396" extrusionOk="0">
                    <a:moveTo>
                      <a:pt x="0" y="0"/>
                    </a:moveTo>
                    <a:lnTo>
                      <a:pt x="0" y="395"/>
                    </a:lnTo>
                    <a:lnTo>
                      <a:pt x="23922" y="395"/>
                    </a:lnTo>
                    <a:lnTo>
                      <a:pt x="23922"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1087682" y="2869143"/>
                <a:ext cx="481812" cy="5062"/>
              </a:xfrm>
              <a:custGeom>
                <a:avLst/>
                <a:gdLst/>
                <a:ahLst/>
                <a:cxnLst/>
                <a:rect l="l" t="t" r="r" b="b"/>
                <a:pathLst>
                  <a:path w="34744" h="365" extrusionOk="0">
                    <a:moveTo>
                      <a:pt x="1" y="0"/>
                    </a:moveTo>
                    <a:lnTo>
                      <a:pt x="1" y="365"/>
                    </a:lnTo>
                    <a:lnTo>
                      <a:pt x="34743" y="365"/>
                    </a:lnTo>
                    <a:lnTo>
                      <a:pt x="3474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2128883" y="4167462"/>
                <a:ext cx="161875" cy="137843"/>
              </a:xfrm>
              <a:custGeom>
                <a:avLst/>
                <a:gdLst/>
                <a:ahLst/>
                <a:cxnLst/>
                <a:rect l="l" t="t" r="r" b="b"/>
                <a:pathLst>
                  <a:path w="11673" h="9940" extrusionOk="0">
                    <a:moveTo>
                      <a:pt x="11277" y="0"/>
                    </a:moveTo>
                    <a:lnTo>
                      <a:pt x="5441" y="274"/>
                    </a:lnTo>
                    <a:lnTo>
                      <a:pt x="5958" y="6292"/>
                    </a:lnTo>
                    <a:cubicBezTo>
                      <a:pt x="5958" y="6292"/>
                      <a:pt x="0" y="8815"/>
                      <a:pt x="0" y="9940"/>
                    </a:cubicBezTo>
                    <a:lnTo>
                      <a:pt x="11672" y="9362"/>
                    </a:lnTo>
                    <a:lnTo>
                      <a:pt x="1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2212343" y="4201495"/>
                <a:ext cx="24462" cy="14505"/>
              </a:xfrm>
              <a:custGeom>
                <a:avLst/>
                <a:gdLst/>
                <a:ahLst/>
                <a:cxnLst/>
                <a:rect l="l" t="t" r="r" b="b"/>
                <a:pathLst>
                  <a:path w="1764" h="1046" extrusionOk="0">
                    <a:moveTo>
                      <a:pt x="1433" y="198"/>
                    </a:moveTo>
                    <a:cubicBezTo>
                      <a:pt x="1475" y="198"/>
                      <a:pt x="1505" y="206"/>
                      <a:pt x="1521" y="221"/>
                    </a:cubicBezTo>
                    <a:cubicBezTo>
                      <a:pt x="1551" y="282"/>
                      <a:pt x="1521" y="252"/>
                      <a:pt x="1521" y="312"/>
                    </a:cubicBezTo>
                    <a:cubicBezTo>
                      <a:pt x="1490" y="343"/>
                      <a:pt x="1460" y="373"/>
                      <a:pt x="1399" y="404"/>
                    </a:cubicBezTo>
                    <a:cubicBezTo>
                      <a:pt x="1308" y="464"/>
                      <a:pt x="1217" y="525"/>
                      <a:pt x="1095" y="586"/>
                    </a:cubicBezTo>
                    <a:cubicBezTo>
                      <a:pt x="913" y="708"/>
                      <a:pt x="730" y="768"/>
                      <a:pt x="548" y="829"/>
                    </a:cubicBezTo>
                    <a:cubicBezTo>
                      <a:pt x="402" y="878"/>
                      <a:pt x="256" y="907"/>
                      <a:pt x="109" y="964"/>
                    </a:cubicBezTo>
                    <a:lnTo>
                      <a:pt x="109" y="964"/>
                    </a:lnTo>
                    <a:cubicBezTo>
                      <a:pt x="178" y="895"/>
                      <a:pt x="281" y="791"/>
                      <a:pt x="426" y="677"/>
                    </a:cubicBezTo>
                    <a:cubicBezTo>
                      <a:pt x="578" y="556"/>
                      <a:pt x="761" y="434"/>
                      <a:pt x="943" y="343"/>
                    </a:cubicBezTo>
                    <a:cubicBezTo>
                      <a:pt x="1034" y="312"/>
                      <a:pt x="1156" y="252"/>
                      <a:pt x="1277" y="221"/>
                    </a:cubicBezTo>
                    <a:cubicBezTo>
                      <a:pt x="1338" y="206"/>
                      <a:pt x="1391" y="198"/>
                      <a:pt x="1433" y="198"/>
                    </a:cubicBezTo>
                    <a:close/>
                    <a:moveTo>
                      <a:pt x="1479" y="0"/>
                    </a:moveTo>
                    <a:cubicBezTo>
                      <a:pt x="1463" y="0"/>
                      <a:pt x="1446" y="3"/>
                      <a:pt x="1429" y="9"/>
                    </a:cubicBezTo>
                    <a:cubicBezTo>
                      <a:pt x="1369" y="9"/>
                      <a:pt x="1277" y="9"/>
                      <a:pt x="1217" y="39"/>
                    </a:cubicBezTo>
                    <a:cubicBezTo>
                      <a:pt x="1095" y="69"/>
                      <a:pt x="973" y="130"/>
                      <a:pt x="852" y="191"/>
                    </a:cubicBezTo>
                    <a:cubicBezTo>
                      <a:pt x="669" y="282"/>
                      <a:pt x="487" y="404"/>
                      <a:pt x="335" y="556"/>
                    </a:cubicBezTo>
                    <a:cubicBezTo>
                      <a:pt x="129" y="761"/>
                      <a:pt x="44" y="932"/>
                      <a:pt x="14" y="1005"/>
                    </a:cubicBezTo>
                    <a:lnTo>
                      <a:pt x="14" y="1005"/>
                    </a:lnTo>
                    <a:cubicBezTo>
                      <a:pt x="10" y="1007"/>
                      <a:pt x="5" y="1009"/>
                      <a:pt x="1" y="1012"/>
                    </a:cubicBezTo>
                    <a:cubicBezTo>
                      <a:pt x="4" y="1012"/>
                      <a:pt x="8" y="1013"/>
                      <a:pt x="11" y="1013"/>
                    </a:cubicBezTo>
                    <a:lnTo>
                      <a:pt x="11" y="1013"/>
                    </a:lnTo>
                    <a:cubicBezTo>
                      <a:pt x="4" y="1032"/>
                      <a:pt x="1" y="1042"/>
                      <a:pt x="1" y="1042"/>
                    </a:cubicBezTo>
                    <a:cubicBezTo>
                      <a:pt x="3" y="1044"/>
                      <a:pt x="6" y="1045"/>
                      <a:pt x="9" y="1045"/>
                    </a:cubicBezTo>
                    <a:cubicBezTo>
                      <a:pt x="19" y="1045"/>
                      <a:pt x="33" y="1036"/>
                      <a:pt x="52" y="1019"/>
                    </a:cubicBezTo>
                    <a:lnTo>
                      <a:pt x="52" y="1019"/>
                    </a:lnTo>
                    <a:cubicBezTo>
                      <a:pt x="112" y="1027"/>
                      <a:pt x="175" y="1032"/>
                      <a:pt x="239" y="1032"/>
                    </a:cubicBezTo>
                    <a:cubicBezTo>
                      <a:pt x="354" y="1032"/>
                      <a:pt x="471" y="1017"/>
                      <a:pt x="578" y="981"/>
                    </a:cubicBezTo>
                    <a:cubicBezTo>
                      <a:pt x="791" y="920"/>
                      <a:pt x="1004" y="860"/>
                      <a:pt x="1186" y="768"/>
                    </a:cubicBezTo>
                    <a:cubicBezTo>
                      <a:pt x="1308" y="708"/>
                      <a:pt x="1399" y="647"/>
                      <a:pt x="1521" y="556"/>
                    </a:cubicBezTo>
                    <a:cubicBezTo>
                      <a:pt x="1581" y="525"/>
                      <a:pt x="1642" y="464"/>
                      <a:pt x="1672" y="404"/>
                    </a:cubicBezTo>
                    <a:cubicBezTo>
                      <a:pt x="1764" y="312"/>
                      <a:pt x="1764" y="191"/>
                      <a:pt x="1672" y="100"/>
                    </a:cubicBezTo>
                    <a:cubicBezTo>
                      <a:pt x="1623" y="50"/>
                      <a:pt x="1553"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2201803" y="4191066"/>
                <a:ext cx="13507" cy="25308"/>
              </a:xfrm>
              <a:custGeom>
                <a:avLst/>
                <a:gdLst/>
                <a:ahLst/>
                <a:cxnLst/>
                <a:rect l="l" t="t" r="r" b="b"/>
                <a:pathLst>
                  <a:path w="974" h="1825" extrusionOk="0">
                    <a:moveTo>
                      <a:pt x="305" y="1"/>
                    </a:moveTo>
                    <a:cubicBezTo>
                      <a:pt x="183" y="1"/>
                      <a:pt x="92" y="61"/>
                      <a:pt x="62" y="183"/>
                    </a:cubicBezTo>
                    <a:cubicBezTo>
                      <a:pt x="31" y="244"/>
                      <a:pt x="31" y="305"/>
                      <a:pt x="1" y="396"/>
                    </a:cubicBezTo>
                    <a:cubicBezTo>
                      <a:pt x="1" y="517"/>
                      <a:pt x="1" y="639"/>
                      <a:pt x="31" y="761"/>
                    </a:cubicBezTo>
                    <a:cubicBezTo>
                      <a:pt x="62" y="1004"/>
                      <a:pt x="183" y="1186"/>
                      <a:pt x="305" y="1368"/>
                    </a:cubicBezTo>
                    <a:cubicBezTo>
                      <a:pt x="548" y="1642"/>
                      <a:pt x="791" y="1703"/>
                      <a:pt x="791" y="1703"/>
                    </a:cubicBezTo>
                    <a:cubicBezTo>
                      <a:pt x="791" y="1672"/>
                      <a:pt x="609" y="1551"/>
                      <a:pt x="426" y="1277"/>
                    </a:cubicBezTo>
                    <a:cubicBezTo>
                      <a:pt x="305" y="1125"/>
                      <a:pt x="244" y="943"/>
                      <a:pt x="214" y="730"/>
                    </a:cubicBezTo>
                    <a:cubicBezTo>
                      <a:pt x="183" y="639"/>
                      <a:pt x="183" y="517"/>
                      <a:pt x="214" y="396"/>
                    </a:cubicBezTo>
                    <a:cubicBezTo>
                      <a:pt x="214" y="274"/>
                      <a:pt x="274" y="183"/>
                      <a:pt x="305" y="183"/>
                    </a:cubicBezTo>
                    <a:cubicBezTo>
                      <a:pt x="366" y="213"/>
                      <a:pt x="487" y="274"/>
                      <a:pt x="518" y="365"/>
                    </a:cubicBezTo>
                    <a:cubicBezTo>
                      <a:pt x="578" y="457"/>
                      <a:pt x="639" y="578"/>
                      <a:pt x="700" y="669"/>
                    </a:cubicBezTo>
                    <a:cubicBezTo>
                      <a:pt x="761" y="852"/>
                      <a:pt x="791" y="1064"/>
                      <a:pt x="822" y="1247"/>
                    </a:cubicBezTo>
                    <a:cubicBezTo>
                      <a:pt x="852" y="1612"/>
                      <a:pt x="791" y="1824"/>
                      <a:pt x="822" y="1824"/>
                    </a:cubicBezTo>
                    <a:cubicBezTo>
                      <a:pt x="943" y="1672"/>
                      <a:pt x="973" y="1460"/>
                      <a:pt x="973" y="1277"/>
                    </a:cubicBezTo>
                    <a:cubicBezTo>
                      <a:pt x="973" y="1034"/>
                      <a:pt x="913" y="821"/>
                      <a:pt x="852" y="639"/>
                    </a:cubicBezTo>
                    <a:cubicBezTo>
                      <a:pt x="791" y="517"/>
                      <a:pt x="761" y="396"/>
                      <a:pt x="670" y="274"/>
                    </a:cubicBezTo>
                    <a:cubicBezTo>
                      <a:pt x="609" y="122"/>
                      <a:pt x="457" y="3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2230052" y="4161984"/>
                <a:ext cx="173247" cy="138689"/>
              </a:xfrm>
              <a:custGeom>
                <a:avLst/>
                <a:gdLst/>
                <a:ahLst/>
                <a:cxnLst/>
                <a:rect l="l" t="t" r="r" b="b"/>
                <a:pathLst>
                  <a:path w="12493" h="10001" extrusionOk="0">
                    <a:moveTo>
                      <a:pt x="6292" y="0"/>
                    </a:moveTo>
                    <a:lnTo>
                      <a:pt x="6505" y="6383"/>
                    </a:lnTo>
                    <a:cubicBezTo>
                      <a:pt x="6505" y="6383"/>
                      <a:pt x="61" y="8754"/>
                      <a:pt x="0" y="9940"/>
                    </a:cubicBezTo>
                    <a:lnTo>
                      <a:pt x="12402" y="10000"/>
                    </a:lnTo>
                    <a:lnTo>
                      <a:pt x="12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2323205" y="4195282"/>
                <a:ext cx="26154" cy="14769"/>
              </a:xfrm>
              <a:custGeom>
                <a:avLst/>
                <a:gdLst/>
                <a:ahLst/>
                <a:cxnLst/>
                <a:rect l="l" t="t" r="r" b="b"/>
                <a:pathLst>
                  <a:path w="1886" h="1065" extrusionOk="0">
                    <a:moveTo>
                      <a:pt x="1528" y="224"/>
                    </a:moveTo>
                    <a:cubicBezTo>
                      <a:pt x="1591" y="224"/>
                      <a:pt x="1637" y="239"/>
                      <a:pt x="1673" y="274"/>
                    </a:cubicBezTo>
                    <a:cubicBezTo>
                      <a:pt x="1703" y="335"/>
                      <a:pt x="1673" y="305"/>
                      <a:pt x="1673" y="335"/>
                    </a:cubicBezTo>
                    <a:cubicBezTo>
                      <a:pt x="1612" y="396"/>
                      <a:pt x="1581" y="426"/>
                      <a:pt x="1521" y="457"/>
                    </a:cubicBezTo>
                    <a:cubicBezTo>
                      <a:pt x="1399" y="517"/>
                      <a:pt x="1308" y="578"/>
                      <a:pt x="1186" y="639"/>
                    </a:cubicBezTo>
                    <a:cubicBezTo>
                      <a:pt x="1004" y="730"/>
                      <a:pt x="791" y="821"/>
                      <a:pt x="578" y="882"/>
                    </a:cubicBezTo>
                    <a:cubicBezTo>
                      <a:pt x="428" y="882"/>
                      <a:pt x="256" y="924"/>
                      <a:pt x="98" y="972"/>
                    </a:cubicBezTo>
                    <a:lnTo>
                      <a:pt x="98" y="972"/>
                    </a:lnTo>
                    <a:cubicBezTo>
                      <a:pt x="178" y="899"/>
                      <a:pt x="303" y="789"/>
                      <a:pt x="457" y="669"/>
                    </a:cubicBezTo>
                    <a:cubicBezTo>
                      <a:pt x="639" y="548"/>
                      <a:pt x="821" y="426"/>
                      <a:pt x="1034" y="365"/>
                    </a:cubicBezTo>
                    <a:cubicBezTo>
                      <a:pt x="1125" y="305"/>
                      <a:pt x="1247" y="274"/>
                      <a:pt x="1369" y="244"/>
                    </a:cubicBezTo>
                    <a:cubicBezTo>
                      <a:pt x="1432" y="231"/>
                      <a:pt x="1484" y="224"/>
                      <a:pt x="1528" y="224"/>
                    </a:cubicBezTo>
                    <a:close/>
                    <a:moveTo>
                      <a:pt x="1581" y="1"/>
                    </a:moveTo>
                    <a:cubicBezTo>
                      <a:pt x="1490" y="1"/>
                      <a:pt x="1399" y="1"/>
                      <a:pt x="1338" y="31"/>
                    </a:cubicBezTo>
                    <a:cubicBezTo>
                      <a:pt x="1217" y="61"/>
                      <a:pt x="1095" y="122"/>
                      <a:pt x="943" y="153"/>
                    </a:cubicBezTo>
                    <a:cubicBezTo>
                      <a:pt x="761" y="274"/>
                      <a:pt x="548" y="396"/>
                      <a:pt x="396" y="548"/>
                    </a:cubicBezTo>
                    <a:cubicBezTo>
                      <a:pt x="180" y="742"/>
                      <a:pt x="71" y="906"/>
                      <a:pt x="27" y="995"/>
                    </a:cubicBezTo>
                    <a:lnTo>
                      <a:pt x="27" y="995"/>
                    </a:lnTo>
                    <a:cubicBezTo>
                      <a:pt x="18" y="998"/>
                      <a:pt x="9" y="1001"/>
                      <a:pt x="1" y="1004"/>
                    </a:cubicBezTo>
                    <a:cubicBezTo>
                      <a:pt x="7" y="1006"/>
                      <a:pt x="13" y="1008"/>
                      <a:pt x="20" y="1010"/>
                    </a:cubicBezTo>
                    <a:lnTo>
                      <a:pt x="20" y="1010"/>
                    </a:lnTo>
                    <a:cubicBezTo>
                      <a:pt x="6" y="1038"/>
                      <a:pt x="1" y="1057"/>
                      <a:pt x="1" y="1064"/>
                    </a:cubicBezTo>
                    <a:cubicBezTo>
                      <a:pt x="1" y="1064"/>
                      <a:pt x="18" y="1048"/>
                      <a:pt x="49" y="1018"/>
                    </a:cubicBezTo>
                    <a:lnTo>
                      <a:pt x="49" y="1018"/>
                    </a:lnTo>
                    <a:cubicBezTo>
                      <a:pt x="126" y="1039"/>
                      <a:pt x="209" y="1049"/>
                      <a:pt x="293" y="1049"/>
                    </a:cubicBezTo>
                    <a:cubicBezTo>
                      <a:pt x="396" y="1049"/>
                      <a:pt x="502" y="1034"/>
                      <a:pt x="609" y="1004"/>
                    </a:cubicBezTo>
                    <a:cubicBezTo>
                      <a:pt x="821" y="973"/>
                      <a:pt x="1065" y="882"/>
                      <a:pt x="1247" y="791"/>
                    </a:cubicBezTo>
                    <a:cubicBezTo>
                      <a:pt x="1369" y="760"/>
                      <a:pt x="1490" y="669"/>
                      <a:pt x="1612" y="609"/>
                    </a:cubicBezTo>
                    <a:cubicBezTo>
                      <a:pt x="1703" y="578"/>
                      <a:pt x="1764" y="517"/>
                      <a:pt x="1794" y="457"/>
                    </a:cubicBezTo>
                    <a:cubicBezTo>
                      <a:pt x="1885" y="365"/>
                      <a:pt x="1885" y="244"/>
                      <a:pt x="1825" y="153"/>
                    </a:cubicBezTo>
                    <a:cubicBezTo>
                      <a:pt x="1764" y="61"/>
                      <a:pt x="1673" y="1"/>
                      <a:pt x="1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2313095" y="4183064"/>
                <a:ext cx="13493" cy="27402"/>
              </a:xfrm>
              <a:custGeom>
                <a:avLst/>
                <a:gdLst/>
                <a:ahLst/>
                <a:cxnLst/>
                <a:rect l="l" t="t" r="r" b="b"/>
                <a:pathLst>
                  <a:path w="973" h="1976" extrusionOk="0">
                    <a:moveTo>
                      <a:pt x="335" y="0"/>
                    </a:moveTo>
                    <a:cubicBezTo>
                      <a:pt x="213" y="0"/>
                      <a:pt x="122" y="61"/>
                      <a:pt x="61" y="152"/>
                    </a:cubicBezTo>
                    <a:cubicBezTo>
                      <a:pt x="31" y="243"/>
                      <a:pt x="31" y="304"/>
                      <a:pt x="0" y="395"/>
                    </a:cubicBezTo>
                    <a:cubicBezTo>
                      <a:pt x="0" y="517"/>
                      <a:pt x="0" y="669"/>
                      <a:pt x="0" y="821"/>
                    </a:cubicBezTo>
                    <a:cubicBezTo>
                      <a:pt x="31" y="1034"/>
                      <a:pt x="122" y="1277"/>
                      <a:pt x="274" y="1459"/>
                    </a:cubicBezTo>
                    <a:cubicBezTo>
                      <a:pt x="517" y="1793"/>
                      <a:pt x="760" y="1824"/>
                      <a:pt x="760" y="1824"/>
                    </a:cubicBezTo>
                    <a:cubicBezTo>
                      <a:pt x="760" y="1824"/>
                      <a:pt x="578" y="1702"/>
                      <a:pt x="395" y="1368"/>
                    </a:cubicBezTo>
                    <a:cubicBezTo>
                      <a:pt x="274" y="1186"/>
                      <a:pt x="213" y="1003"/>
                      <a:pt x="183" y="790"/>
                    </a:cubicBezTo>
                    <a:cubicBezTo>
                      <a:pt x="183" y="669"/>
                      <a:pt x="183" y="547"/>
                      <a:pt x="183" y="426"/>
                    </a:cubicBezTo>
                    <a:cubicBezTo>
                      <a:pt x="210" y="317"/>
                      <a:pt x="261" y="208"/>
                      <a:pt x="294" y="208"/>
                    </a:cubicBezTo>
                    <a:cubicBezTo>
                      <a:pt x="298" y="208"/>
                      <a:pt x="301" y="210"/>
                      <a:pt x="304" y="213"/>
                    </a:cubicBezTo>
                    <a:cubicBezTo>
                      <a:pt x="365" y="213"/>
                      <a:pt x="487" y="304"/>
                      <a:pt x="517" y="426"/>
                    </a:cubicBezTo>
                    <a:cubicBezTo>
                      <a:pt x="578" y="517"/>
                      <a:pt x="639" y="638"/>
                      <a:pt x="669" y="760"/>
                    </a:cubicBezTo>
                    <a:cubicBezTo>
                      <a:pt x="760" y="942"/>
                      <a:pt x="791" y="1155"/>
                      <a:pt x="791" y="1368"/>
                    </a:cubicBezTo>
                    <a:cubicBezTo>
                      <a:pt x="821" y="1733"/>
                      <a:pt x="760" y="1945"/>
                      <a:pt x="791" y="1976"/>
                    </a:cubicBezTo>
                    <a:cubicBezTo>
                      <a:pt x="912" y="1793"/>
                      <a:pt x="973" y="1581"/>
                      <a:pt x="943" y="1368"/>
                    </a:cubicBezTo>
                    <a:cubicBezTo>
                      <a:pt x="973" y="1125"/>
                      <a:pt x="943" y="912"/>
                      <a:pt x="882" y="699"/>
                    </a:cubicBezTo>
                    <a:cubicBezTo>
                      <a:pt x="821" y="547"/>
                      <a:pt x="791" y="426"/>
                      <a:pt x="699" y="304"/>
                    </a:cubicBezTo>
                    <a:cubicBezTo>
                      <a:pt x="639" y="152"/>
                      <a:pt x="517" y="31"/>
                      <a:pt x="3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2044148" y="3381728"/>
                <a:ext cx="244498" cy="842603"/>
              </a:xfrm>
              <a:custGeom>
                <a:avLst/>
                <a:gdLst/>
                <a:ahLst/>
                <a:cxnLst/>
                <a:rect l="l" t="t" r="r" b="b"/>
                <a:pathLst>
                  <a:path w="17631" h="60761" extrusionOk="0">
                    <a:moveTo>
                      <a:pt x="852" y="0"/>
                    </a:moveTo>
                    <a:lnTo>
                      <a:pt x="852" y="0"/>
                    </a:lnTo>
                    <a:cubicBezTo>
                      <a:pt x="305" y="334"/>
                      <a:pt x="1" y="7660"/>
                      <a:pt x="1369" y="11307"/>
                    </a:cubicBezTo>
                    <a:cubicBezTo>
                      <a:pt x="2736" y="14955"/>
                      <a:pt x="7691" y="34378"/>
                      <a:pt x="7691" y="34378"/>
                    </a:cubicBezTo>
                    <a:lnTo>
                      <a:pt x="11369" y="60761"/>
                    </a:lnTo>
                    <a:lnTo>
                      <a:pt x="17630" y="60396"/>
                    </a:lnTo>
                    <a:lnTo>
                      <a:pt x="15411" y="3465"/>
                    </a:lnTo>
                    <a:lnTo>
                      <a:pt x="8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2167243" y="3396165"/>
                <a:ext cx="262193" cy="821844"/>
              </a:xfrm>
              <a:custGeom>
                <a:avLst/>
                <a:gdLst/>
                <a:ahLst/>
                <a:cxnLst/>
                <a:rect l="l" t="t" r="r" b="b"/>
                <a:pathLst>
                  <a:path w="18907" h="59264" extrusionOk="0">
                    <a:moveTo>
                      <a:pt x="15769" y="0"/>
                    </a:moveTo>
                    <a:cubicBezTo>
                      <a:pt x="10544" y="0"/>
                      <a:pt x="0" y="2424"/>
                      <a:pt x="0" y="2424"/>
                    </a:cubicBezTo>
                    <a:cubicBezTo>
                      <a:pt x="0" y="2424"/>
                      <a:pt x="2280" y="18503"/>
                      <a:pt x="3739" y="24947"/>
                    </a:cubicBezTo>
                    <a:cubicBezTo>
                      <a:pt x="5228" y="31391"/>
                      <a:pt x="5776" y="33549"/>
                      <a:pt x="5776" y="33549"/>
                    </a:cubicBezTo>
                    <a:cubicBezTo>
                      <a:pt x="5776" y="33549"/>
                      <a:pt x="8298" y="38595"/>
                      <a:pt x="8298" y="38747"/>
                    </a:cubicBezTo>
                    <a:lnTo>
                      <a:pt x="10517" y="59264"/>
                    </a:lnTo>
                    <a:lnTo>
                      <a:pt x="17144" y="59264"/>
                    </a:lnTo>
                    <a:cubicBezTo>
                      <a:pt x="17144" y="59264"/>
                      <a:pt x="18907" y="41270"/>
                      <a:pt x="17934" y="37683"/>
                    </a:cubicBezTo>
                    <a:cubicBezTo>
                      <a:pt x="16992" y="34096"/>
                      <a:pt x="15502" y="28595"/>
                      <a:pt x="15837" y="24583"/>
                    </a:cubicBezTo>
                    <a:cubicBezTo>
                      <a:pt x="16141" y="20570"/>
                      <a:pt x="16262" y="12029"/>
                      <a:pt x="16262" y="11330"/>
                    </a:cubicBezTo>
                    <a:cubicBezTo>
                      <a:pt x="16262" y="10631"/>
                      <a:pt x="17964" y="5768"/>
                      <a:pt x="17964" y="5768"/>
                    </a:cubicBezTo>
                    <a:cubicBezTo>
                      <a:pt x="18451" y="4218"/>
                      <a:pt x="18694" y="2576"/>
                      <a:pt x="18633" y="935"/>
                    </a:cubicBezTo>
                    <a:cubicBezTo>
                      <a:pt x="18603" y="256"/>
                      <a:pt x="17467" y="0"/>
                      <a:pt x="15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2155857" y="3463495"/>
                <a:ext cx="126472" cy="464104"/>
              </a:xfrm>
              <a:custGeom>
                <a:avLst/>
                <a:gdLst/>
                <a:ahLst/>
                <a:cxnLst/>
                <a:rect l="l" t="t" r="r" b="b"/>
                <a:pathLst>
                  <a:path w="9120" h="33467" extrusionOk="0">
                    <a:moveTo>
                      <a:pt x="1" y="1"/>
                    </a:moveTo>
                    <a:cubicBezTo>
                      <a:pt x="1" y="1"/>
                      <a:pt x="1" y="31"/>
                      <a:pt x="1" y="62"/>
                    </a:cubicBezTo>
                    <a:cubicBezTo>
                      <a:pt x="31" y="153"/>
                      <a:pt x="61" y="244"/>
                      <a:pt x="61" y="335"/>
                    </a:cubicBezTo>
                    <a:cubicBezTo>
                      <a:pt x="92" y="578"/>
                      <a:pt x="153" y="913"/>
                      <a:pt x="244" y="1338"/>
                    </a:cubicBezTo>
                    <a:cubicBezTo>
                      <a:pt x="426" y="2220"/>
                      <a:pt x="669" y="3466"/>
                      <a:pt x="943" y="5016"/>
                    </a:cubicBezTo>
                    <a:cubicBezTo>
                      <a:pt x="1581" y="8086"/>
                      <a:pt x="2432" y="12372"/>
                      <a:pt x="3527" y="17083"/>
                    </a:cubicBezTo>
                    <a:cubicBezTo>
                      <a:pt x="4560" y="21612"/>
                      <a:pt x="5654" y="25746"/>
                      <a:pt x="6505" y="28725"/>
                    </a:cubicBezTo>
                    <a:lnTo>
                      <a:pt x="8420" y="32190"/>
                    </a:lnTo>
                    <a:cubicBezTo>
                      <a:pt x="8633" y="32615"/>
                      <a:pt x="8815" y="32919"/>
                      <a:pt x="8937" y="33132"/>
                    </a:cubicBezTo>
                    <a:lnTo>
                      <a:pt x="9059" y="33375"/>
                    </a:lnTo>
                    <a:cubicBezTo>
                      <a:pt x="9089" y="33406"/>
                      <a:pt x="9089" y="33436"/>
                      <a:pt x="9119" y="33466"/>
                    </a:cubicBezTo>
                    <a:cubicBezTo>
                      <a:pt x="9119" y="33436"/>
                      <a:pt x="9089" y="33436"/>
                      <a:pt x="9089" y="33406"/>
                    </a:cubicBezTo>
                    <a:lnTo>
                      <a:pt x="8967" y="33162"/>
                    </a:lnTo>
                    <a:cubicBezTo>
                      <a:pt x="8846" y="32919"/>
                      <a:pt x="8663" y="32615"/>
                      <a:pt x="8451" y="32190"/>
                    </a:cubicBezTo>
                    <a:cubicBezTo>
                      <a:pt x="8025" y="31339"/>
                      <a:pt x="7387" y="30153"/>
                      <a:pt x="6627" y="28694"/>
                    </a:cubicBezTo>
                    <a:cubicBezTo>
                      <a:pt x="5806" y="25685"/>
                      <a:pt x="4742" y="21582"/>
                      <a:pt x="3709" y="17022"/>
                    </a:cubicBezTo>
                    <a:cubicBezTo>
                      <a:pt x="2615" y="12341"/>
                      <a:pt x="1733" y="8056"/>
                      <a:pt x="1095" y="4986"/>
                    </a:cubicBezTo>
                    <a:cubicBezTo>
                      <a:pt x="761" y="3436"/>
                      <a:pt x="517" y="2189"/>
                      <a:pt x="335" y="1308"/>
                    </a:cubicBezTo>
                    <a:lnTo>
                      <a:pt x="92" y="335"/>
                    </a:lnTo>
                    <a:cubicBezTo>
                      <a:pt x="92" y="214"/>
                      <a:pt x="61" y="122"/>
                      <a:pt x="31" y="62"/>
                    </a:cubicBez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2373797" y="3519981"/>
                <a:ext cx="21925" cy="27832"/>
              </a:xfrm>
              <a:custGeom>
                <a:avLst/>
                <a:gdLst/>
                <a:ahLst/>
                <a:cxnLst/>
                <a:rect l="l" t="t" r="r" b="b"/>
                <a:pathLst>
                  <a:path w="1581" h="2007" extrusionOk="0">
                    <a:moveTo>
                      <a:pt x="0" y="1"/>
                    </a:moveTo>
                    <a:lnTo>
                      <a:pt x="0" y="1"/>
                    </a:lnTo>
                    <a:cubicBezTo>
                      <a:pt x="243" y="366"/>
                      <a:pt x="517" y="700"/>
                      <a:pt x="791" y="1004"/>
                    </a:cubicBezTo>
                    <a:cubicBezTo>
                      <a:pt x="1034" y="1369"/>
                      <a:pt x="1307" y="1703"/>
                      <a:pt x="1581" y="2007"/>
                    </a:cubicBezTo>
                    <a:cubicBezTo>
                      <a:pt x="1459" y="1581"/>
                      <a:pt x="1247" y="1217"/>
                      <a:pt x="943" y="882"/>
                    </a:cubicBezTo>
                    <a:cubicBezTo>
                      <a:pt x="699" y="518"/>
                      <a:pt x="365" y="24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2073660" y="2514102"/>
                <a:ext cx="136165" cy="203935"/>
              </a:xfrm>
              <a:custGeom>
                <a:avLst/>
                <a:gdLst/>
                <a:ahLst/>
                <a:cxnLst/>
                <a:rect l="l" t="t" r="r" b="b"/>
                <a:pathLst>
                  <a:path w="9819" h="14706" extrusionOk="0">
                    <a:moveTo>
                      <a:pt x="4325" y="1"/>
                    </a:moveTo>
                    <a:cubicBezTo>
                      <a:pt x="3420" y="1"/>
                      <a:pt x="2507" y="258"/>
                      <a:pt x="1703" y="798"/>
                    </a:cubicBezTo>
                    <a:lnTo>
                      <a:pt x="943" y="1285"/>
                    </a:lnTo>
                    <a:cubicBezTo>
                      <a:pt x="335" y="3139"/>
                      <a:pt x="1" y="5114"/>
                      <a:pt x="1" y="7060"/>
                    </a:cubicBezTo>
                    <a:cubicBezTo>
                      <a:pt x="31" y="8276"/>
                      <a:pt x="456" y="9400"/>
                      <a:pt x="1186" y="10343"/>
                    </a:cubicBezTo>
                    <a:cubicBezTo>
                      <a:pt x="1520" y="10768"/>
                      <a:pt x="2007" y="11102"/>
                      <a:pt x="2280" y="11589"/>
                    </a:cubicBezTo>
                    <a:cubicBezTo>
                      <a:pt x="2432" y="12045"/>
                      <a:pt x="2584" y="12531"/>
                      <a:pt x="2706" y="12987"/>
                    </a:cubicBezTo>
                    <a:cubicBezTo>
                      <a:pt x="3142" y="14089"/>
                      <a:pt x="4341" y="14705"/>
                      <a:pt x="5530" y="14705"/>
                    </a:cubicBezTo>
                    <a:cubicBezTo>
                      <a:pt x="5916" y="14705"/>
                      <a:pt x="6300" y="14641"/>
                      <a:pt x="6657" y="14507"/>
                    </a:cubicBezTo>
                    <a:cubicBezTo>
                      <a:pt x="8116" y="13960"/>
                      <a:pt x="9058" y="12501"/>
                      <a:pt x="9454" y="10981"/>
                    </a:cubicBezTo>
                    <a:cubicBezTo>
                      <a:pt x="9818" y="9461"/>
                      <a:pt x="9666" y="7880"/>
                      <a:pt x="9484" y="6330"/>
                    </a:cubicBezTo>
                    <a:cubicBezTo>
                      <a:pt x="9332" y="4811"/>
                      <a:pt x="9089" y="3230"/>
                      <a:pt x="8207" y="1984"/>
                    </a:cubicBezTo>
                    <a:cubicBezTo>
                      <a:pt x="7281" y="698"/>
                      <a:pt x="5814" y="1"/>
                      <a:pt x="4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2061858" y="2464495"/>
                <a:ext cx="272732" cy="67854"/>
              </a:xfrm>
              <a:custGeom>
                <a:avLst/>
                <a:gdLst/>
                <a:ahLst/>
                <a:cxnLst/>
                <a:rect l="l" t="t" r="r" b="b"/>
                <a:pathLst>
                  <a:path w="19667" h="4893" extrusionOk="0">
                    <a:moveTo>
                      <a:pt x="5012" y="1"/>
                    </a:moveTo>
                    <a:cubicBezTo>
                      <a:pt x="4504" y="1"/>
                      <a:pt x="4033" y="97"/>
                      <a:pt x="3587" y="363"/>
                    </a:cubicBezTo>
                    <a:cubicBezTo>
                      <a:pt x="2918" y="758"/>
                      <a:pt x="0" y="2339"/>
                      <a:pt x="0" y="2977"/>
                    </a:cubicBezTo>
                    <a:cubicBezTo>
                      <a:pt x="0" y="3646"/>
                      <a:pt x="1004" y="4254"/>
                      <a:pt x="2706" y="4740"/>
                    </a:cubicBezTo>
                    <a:lnTo>
                      <a:pt x="16931" y="4892"/>
                    </a:lnTo>
                    <a:cubicBezTo>
                      <a:pt x="18603" y="4497"/>
                      <a:pt x="19666" y="3889"/>
                      <a:pt x="19666" y="3251"/>
                    </a:cubicBezTo>
                    <a:cubicBezTo>
                      <a:pt x="19666" y="1883"/>
                      <a:pt x="15289" y="728"/>
                      <a:pt x="9849" y="667"/>
                    </a:cubicBezTo>
                    <a:cubicBezTo>
                      <a:pt x="7842" y="623"/>
                      <a:pt x="6305" y="1"/>
                      <a:pt x="5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2078722" y="2479570"/>
                <a:ext cx="242376" cy="52350"/>
              </a:xfrm>
              <a:custGeom>
                <a:avLst/>
                <a:gdLst/>
                <a:ahLst/>
                <a:cxnLst/>
                <a:rect l="l" t="t" r="r" b="b"/>
                <a:pathLst>
                  <a:path w="17478" h="3775" extrusionOk="0">
                    <a:moveTo>
                      <a:pt x="8047" y="1"/>
                    </a:moveTo>
                    <a:cubicBezTo>
                      <a:pt x="3571" y="1"/>
                      <a:pt x="146" y="544"/>
                      <a:pt x="31" y="2073"/>
                    </a:cubicBezTo>
                    <a:cubicBezTo>
                      <a:pt x="0" y="2650"/>
                      <a:pt x="943" y="3197"/>
                      <a:pt x="2432" y="3592"/>
                    </a:cubicBezTo>
                    <a:lnTo>
                      <a:pt x="15046" y="3775"/>
                    </a:lnTo>
                    <a:cubicBezTo>
                      <a:pt x="16536" y="3410"/>
                      <a:pt x="17447" y="2893"/>
                      <a:pt x="17447" y="2316"/>
                    </a:cubicBezTo>
                    <a:cubicBezTo>
                      <a:pt x="17478" y="1100"/>
                      <a:pt x="13587" y="97"/>
                      <a:pt x="8785" y="6"/>
                    </a:cubicBezTo>
                    <a:cubicBezTo>
                      <a:pt x="8536" y="2"/>
                      <a:pt x="8290" y="1"/>
                      <a:pt x="8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2101064" y="2433611"/>
                <a:ext cx="185048" cy="383256"/>
              </a:xfrm>
              <a:custGeom>
                <a:avLst/>
                <a:gdLst/>
                <a:ahLst/>
                <a:cxnLst/>
                <a:rect l="l" t="t" r="r" b="b"/>
                <a:pathLst>
                  <a:path w="13344" h="27637" extrusionOk="0">
                    <a:moveTo>
                      <a:pt x="6718" y="1"/>
                    </a:moveTo>
                    <a:cubicBezTo>
                      <a:pt x="6627" y="1"/>
                      <a:pt x="6536" y="3"/>
                      <a:pt x="6444" y="6"/>
                    </a:cubicBezTo>
                    <a:cubicBezTo>
                      <a:pt x="2888" y="128"/>
                      <a:pt x="122" y="3168"/>
                      <a:pt x="61" y="6724"/>
                    </a:cubicBezTo>
                    <a:cubicBezTo>
                      <a:pt x="0" y="9855"/>
                      <a:pt x="0" y="12985"/>
                      <a:pt x="152" y="14110"/>
                    </a:cubicBezTo>
                    <a:cubicBezTo>
                      <a:pt x="669" y="17484"/>
                      <a:pt x="2827" y="18548"/>
                      <a:pt x="3678" y="18821"/>
                    </a:cubicBezTo>
                    <a:cubicBezTo>
                      <a:pt x="3952" y="18882"/>
                      <a:pt x="4286" y="18913"/>
                      <a:pt x="4590" y="18913"/>
                    </a:cubicBezTo>
                    <a:cubicBezTo>
                      <a:pt x="4590" y="18913"/>
                      <a:pt x="4620" y="18913"/>
                      <a:pt x="4620" y="18943"/>
                    </a:cubicBezTo>
                    <a:lnTo>
                      <a:pt x="4377" y="22925"/>
                    </a:lnTo>
                    <a:cubicBezTo>
                      <a:pt x="4377" y="25508"/>
                      <a:pt x="6079" y="27606"/>
                      <a:pt x="8663" y="27636"/>
                    </a:cubicBezTo>
                    <a:cubicBezTo>
                      <a:pt x="8681" y="27636"/>
                      <a:pt x="8698" y="27636"/>
                      <a:pt x="8716" y="27636"/>
                    </a:cubicBezTo>
                    <a:cubicBezTo>
                      <a:pt x="11300" y="27636"/>
                      <a:pt x="13010" y="25430"/>
                      <a:pt x="13040" y="22864"/>
                    </a:cubicBezTo>
                    <a:lnTo>
                      <a:pt x="13344" y="6602"/>
                    </a:lnTo>
                    <a:cubicBezTo>
                      <a:pt x="13314" y="2926"/>
                      <a:pt x="10334" y="1"/>
                      <a:pt x="671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2116652" y="2552115"/>
                <a:ext cx="15199" cy="14408"/>
              </a:xfrm>
              <a:custGeom>
                <a:avLst/>
                <a:gdLst/>
                <a:ahLst/>
                <a:cxnLst/>
                <a:rect l="l" t="t" r="r" b="b"/>
                <a:pathLst>
                  <a:path w="1096" h="1039" extrusionOk="0">
                    <a:moveTo>
                      <a:pt x="532" y="0"/>
                    </a:moveTo>
                    <a:cubicBezTo>
                      <a:pt x="275" y="0"/>
                      <a:pt x="31" y="231"/>
                      <a:pt x="31" y="489"/>
                    </a:cubicBezTo>
                    <a:cubicBezTo>
                      <a:pt x="1" y="793"/>
                      <a:pt x="244" y="1036"/>
                      <a:pt x="548" y="1036"/>
                    </a:cubicBezTo>
                    <a:cubicBezTo>
                      <a:pt x="566" y="1038"/>
                      <a:pt x="583" y="1039"/>
                      <a:pt x="601" y="1039"/>
                    </a:cubicBezTo>
                    <a:cubicBezTo>
                      <a:pt x="856" y="1039"/>
                      <a:pt x="1095" y="836"/>
                      <a:pt x="1095" y="580"/>
                    </a:cubicBezTo>
                    <a:cubicBezTo>
                      <a:pt x="1095" y="276"/>
                      <a:pt x="882" y="33"/>
                      <a:pt x="578" y="3"/>
                    </a:cubicBezTo>
                    <a:cubicBezTo>
                      <a:pt x="563" y="1"/>
                      <a:pt x="547"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2113712" y="2530231"/>
                <a:ext cx="30786" cy="8251"/>
              </a:xfrm>
              <a:custGeom>
                <a:avLst/>
                <a:gdLst/>
                <a:ahLst/>
                <a:cxnLst/>
                <a:rect l="l" t="t" r="r" b="b"/>
                <a:pathLst>
                  <a:path w="2220" h="595" extrusionOk="0">
                    <a:moveTo>
                      <a:pt x="1094" y="0"/>
                    </a:moveTo>
                    <a:cubicBezTo>
                      <a:pt x="790" y="0"/>
                      <a:pt x="486" y="91"/>
                      <a:pt x="243" y="274"/>
                    </a:cubicBezTo>
                    <a:cubicBezTo>
                      <a:pt x="61" y="426"/>
                      <a:pt x="0" y="547"/>
                      <a:pt x="31" y="578"/>
                    </a:cubicBezTo>
                    <a:cubicBezTo>
                      <a:pt x="36" y="583"/>
                      <a:pt x="45" y="586"/>
                      <a:pt x="56" y="586"/>
                    </a:cubicBezTo>
                    <a:cubicBezTo>
                      <a:pt x="170" y="586"/>
                      <a:pt x="569" y="334"/>
                      <a:pt x="1094" y="334"/>
                    </a:cubicBezTo>
                    <a:cubicBezTo>
                      <a:pt x="1597" y="361"/>
                      <a:pt x="1985" y="595"/>
                      <a:pt x="2117" y="595"/>
                    </a:cubicBezTo>
                    <a:cubicBezTo>
                      <a:pt x="2136" y="595"/>
                      <a:pt x="2150" y="589"/>
                      <a:pt x="2158" y="578"/>
                    </a:cubicBezTo>
                    <a:cubicBezTo>
                      <a:pt x="2219" y="517"/>
                      <a:pt x="2128" y="426"/>
                      <a:pt x="1945" y="274"/>
                    </a:cubicBezTo>
                    <a:cubicBezTo>
                      <a:pt x="1702" y="122"/>
                      <a:pt x="1398"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2190431" y="2552115"/>
                <a:ext cx="15185" cy="14408"/>
              </a:xfrm>
              <a:custGeom>
                <a:avLst/>
                <a:gdLst/>
                <a:ahLst/>
                <a:cxnLst/>
                <a:rect l="l" t="t" r="r" b="b"/>
                <a:pathLst>
                  <a:path w="1095" h="1039" extrusionOk="0">
                    <a:moveTo>
                      <a:pt x="526" y="0"/>
                    </a:moveTo>
                    <a:cubicBezTo>
                      <a:pt x="247" y="0"/>
                      <a:pt x="29" y="231"/>
                      <a:pt x="0" y="489"/>
                    </a:cubicBezTo>
                    <a:cubicBezTo>
                      <a:pt x="0" y="793"/>
                      <a:pt x="243" y="1036"/>
                      <a:pt x="517" y="1036"/>
                    </a:cubicBezTo>
                    <a:cubicBezTo>
                      <a:pt x="536" y="1038"/>
                      <a:pt x="556" y="1039"/>
                      <a:pt x="574" y="1039"/>
                    </a:cubicBezTo>
                    <a:cubicBezTo>
                      <a:pt x="851" y="1039"/>
                      <a:pt x="1066" y="836"/>
                      <a:pt x="1094" y="580"/>
                    </a:cubicBezTo>
                    <a:cubicBezTo>
                      <a:pt x="1094" y="276"/>
                      <a:pt x="882" y="33"/>
                      <a:pt x="578" y="3"/>
                    </a:cubicBezTo>
                    <a:cubicBezTo>
                      <a:pt x="560" y="1"/>
                      <a:pt x="543"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2192955" y="2532755"/>
                <a:ext cx="31202" cy="8140"/>
              </a:xfrm>
              <a:custGeom>
                <a:avLst/>
                <a:gdLst/>
                <a:ahLst/>
                <a:cxnLst/>
                <a:rect l="l" t="t" r="r" b="b"/>
                <a:pathLst>
                  <a:path w="2250" h="587" extrusionOk="0">
                    <a:moveTo>
                      <a:pt x="1095" y="0"/>
                    </a:moveTo>
                    <a:cubicBezTo>
                      <a:pt x="791" y="0"/>
                      <a:pt x="517" y="92"/>
                      <a:pt x="244" y="274"/>
                    </a:cubicBezTo>
                    <a:cubicBezTo>
                      <a:pt x="92" y="426"/>
                      <a:pt x="1" y="548"/>
                      <a:pt x="61" y="578"/>
                    </a:cubicBezTo>
                    <a:cubicBezTo>
                      <a:pt x="67" y="583"/>
                      <a:pt x="75" y="586"/>
                      <a:pt x="86" y="586"/>
                    </a:cubicBezTo>
                    <a:cubicBezTo>
                      <a:pt x="196" y="586"/>
                      <a:pt x="573" y="335"/>
                      <a:pt x="1125" y="335"/>
                    </a:cubicBezTo>
                    <a:cubicBezTo>
                      <a:pt x="1645" y="362"/>
                      <a:pt x="2042" y="587"/>
                      <a:pt x="2160" y="587"/>
                    </a:cubicBezTo>
                    <a:cubicBezTo>
                      <a:pt x="2173" y="587"/>
                      <a:pt x="2183" y="584"/>
                      <a:pt x="2189" y="578"/>
                    </a:cubicBezTo>
                    <a:cubicBezTo>
                      <a:pt x="2250" y="517"/>
                      <a:pt x="2159" y="426"/>
                      <a:pt x="1976" y="274"/>
                    </a:cubicBezTo>
                    <a:cubicBezTo>
                      <a:pt x="1703" y="92"/>
                      <a:pt x="1399" y="0"/>
                      <a:pt x="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2142793" y="2532741"/>
                <a:ext cx="26140" cy="67784"/>
              </a:xfrm>
              <a:custGeom>
                <a:avLst/>
                <a:gdLst/>
                <a:ahLst/>
                <a:cxnLst/>
                <a:rect l="l" t="t" r="r" b="b"/>
                <a:pathLst>
                  <a:path w="1885" h="4888" extrusionOk="0">
                    <a:moveTo>
                      <a:pt x="1822" y="1"/>
                    </a:moveTo>
                    <a:cubicBezTo>
                      <a:pt x="1750" y="1"/>
                      <a:pt x="1178" y="1266"/>
                      <a:pt x="548" y="2859"/>
                    </a:cubicBezTo>
                    <a:cubicBezTo>
                      <a:pt x="396" y="3254"/>
                      <a:pt x="244" y="3619"/>
                      <a:pt x="122" y="4014"/>
                    </a:cubicBezTo>
                    <a:cubicBezTo>
                      <a:pt x="31" y="4196"/>
                      <a:pt x="0" y="4378"/>
                      <a:pt x="31" y="4591"/>
                    </a:cubicBezTo>
                    <a:cubicBezTo>
                      <a:pt x="92" y="4682"/>
                      <a:pt x="152" y="4774"/>
                      <a:pt x="274" y="4804"/>
                    </a:cubicBezTo>
                    <a:cubicBezTo>
                      <a:pt x="365" y="4834"/>
                      <a:pt x="456" y="4834"/>
                      <a:pt x="517" y="4865"/>
                    </a:cubicBezTo>
                    <a:cubicBezTo>
                      <a:pt x="684" y="4880"/>
                      <a:pt x="844" y="4888"/>
                      <a:pt x="1003" y="4888"/>
                    </a:cubicBezTo>
                    <a:cubicBezTo>
                      <a:pt x="1163" y="4888"/>
                      <a:pt x="1323" y="4880"/>
                      <a:pt x="1490" y="4865"/>
                    </a:cubicBezTo>
                    <a:cubicBezTo>
                      <a:pt x="1186" y="4774"/>
                      <a:pt x="852" y="4713"/>
                      <a:pt x="548" y="4682"/>
                    </a:cubicBezTo>
                    <a:cubicBezTo>
                      <a:pt x="396" y="4682"/>
                      <a:pt x="244" y="4652"/>
                      <a:pt x="244" y="4530"/>
                    </a:cubicBezTo>
                    <a:cubicBezTo>
                      <a:pt x="213" y="4378"/>
                      <a:pt x="244" y="4226"/>
                      <a:pt x="335" y="4105"/>
                    </a:cubicBezTo>
                    <a:lnTo>
                      <a:pt x="791" y="2950"/>
                    </a:lnTo>
                    <a:cubicBezTo>
                      <a:pt x="1429" y="1339"/>
                      <a:pt x="1885" y="32"/>
                      <a:pt x="1824" y="1"/>
                    </a:cubicBezTo>
                    <a:cubicBezTo>
                      <a:pt x="1823" y="1"/>
                      <a:pt x="1823"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2164289" y="2676069"/>
                <a:ext cx="71251" cy="35667"/>
              </a:xfrm>
              <a:custGeom>
                <a:avLst/>
                <a:gdLst/>
                <a:ahLst/>
                <a:cxnLst/>
                <a:rect l="l" t="t" r="r" b="b"/>
                <a:pathLst>
                  <a:path w="5138" h="2572" extrusionOk="0">
                    <a:moveTo>
                      <a:pt x="5137" y="1"/>
                    </a:moveTo>
                    <a:lnTo>
                      <a:pt x="5137" y="1"/>
                    </a:lnTo>
                    <a:cubicBezTo>
                      <a:pt x="2948" y="1296"/>
                      <a:pt x="1104" y="1442"/>
                      <a:pt x="385" y="1442"/>
                    </a:cubicBezTo>
                    <a:cubicBezTo>
                      <a:pt x="176" y="1442"/>
                      <a:pt x="61" y="1430"/>
                      <a:pt x="61" y="1430"/>
                    </a:cubicBezTo>
                    <a:lnTo>
                      <a:pt x="1" y="2524"/>
                    </a:lnTo>
                    <a:cubicBezTo>
                      <a:pt x="301" y="2556"/>
                      <a:pt x="585" y="2571"/>
                      <a:pt x="852" y="2571"/>
                    </a:cubicBezTo>
                    <a:cubicBezTo>
                      <a:pt x="4351" y="2571"/>
                      <a:pt x="5137" y="1"/>
                      <a:pt x="513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2165551" y="2614467"/>
                <a:ext cx="25724" cy="18277"/>
              </a:xfrm>
              <a:custGeom>
                <a:avLst/>
                <a:gdLst/>
                <a:ahLst/>
                <a:cxnLst/>
                <a:rect l="l" t="t" r="r" b="b"/>
                <a:pathLst>
                  <a:path w="1855" h="1318" extrusionOk="0">
                    <a:moveTo>
                      <a:pt x="926" y="1"/>
                    </a:moveTo>
                    <a:cubicBezTo>
                      <a:pt x="599" y="1"/>
                      <a:pt x="284" y="126"/>
                      <a:pt x="92" y="400"/>
                    </a:cubicBezTo>
                    <a:lnTo>
                      <a:pt x="62" y="431"/>
                    </a:lnTo>
                    <a:cubicBezTo>
                      <a:pt x="1" y="492"/>
                      <a:pt x="1" y="583"/>
                      <a:pt x="62" y="643"/>
                    </a:cubicBezTo>
                    <a:cubicBezTo>
                      <a:pt x="92" y="704"/>
                      <a:pt x="153" y="765"/>
                      <a:pt x="214" y="826"/>
                    </a:cubicBezTo>
                    <a:cubicBezTo>
                      <a:pt x="426" y="1008"/>
                      <a:pt x="670" y="1160"/>
                      <a:pt x="973" y="1282"/>
                    </a:cubicBezTo>
                    <a:cubicBezTo>
                      <a:pt x="1039" y="1306"/>
                      <a:pt x="1108" y="1318"/>
                      <a:pt x="1179" y="1318"/>
                    </a:cubicBezTo>
                    <a:cubicBezTo>
                      <a:pt x="1373" y="1318"/>
                      <a:pt x="1578" y="1233"/>
                      <a:pt x="1733" y="1099"/>
                    </a:cubicBezTo>
                    <a:cubicBezTo>
                      <a:pt x="1855" y="856"/>
                      <a:pt x="1825" y="583"/>
                      <a:pt x="1673" y="400"/>
                    </a:cubicBezTo>
                    <a:cubicBezTo>
                      <a:pt x="1521" y="188"/>
                      <a:pt x="1277" y="36"/>
                      <a:pt x="1034" y="5"/>
                    </a:cubicBezTo>
                    <a:cubicBezTo>
                      <a:pt x="998" y="2"/>
                      <a:pt x="962" y="1"/>
                      <a:pt x="92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2160919" y="2606104"/>
                <a:ext cx="27832" cy="23200"/>
              </a:xfrm>
              <a:custGeom>
                <a:avLst/>
                <a:gdLst/>
                <a:ahLst/>
                <a:cxnLst/>
                <a:rect l="l" t="t" r="r" b="b"/>
                <a:pathLst>
                  <a:path w="2007" h="1673" extrusionOk="0">
                    <a:moveTo>
                      <a:pt x="1885" y="0"/>
                    </a:moveTo>
                    <a:cubicBezTo>
                      <a:pt x="1794" y="0"/>
                      <a:pt x="1794" y="639"/>
                      <a:pt x="1247" y="1064"/>
                    </a:cubicBezTo>
                    <a:cubicBezTo>
                      <a:pt x="700" y="1520"/>
                      <a:pt x="31" y="1459"/>
                      <a:pt x="0" y="1520"/>
                    </a:cubicBezTo>
                    <a:cubicBezTo>
                      <a:pt x="0" y="1611"/>
                      <a:pt x="152" y="1642"/>
                      <a:pt x="456" y="1672"/>
                    </a:cubicBezTo>
                    <a:cubicBezTo>
                      <a:pt x="821" y="1672"/>
                      <a:pt x="1186" y="1550"/>
                      <a:pt x="1459" y="1338"/>
                    </a:cubicBezTo>
                    <a:cubicBezTo>
                      <a:pt x="1763" y="1095"/>
                      <a:pt x="1946" y="791"/>
                      <a:pt x="1976" y="426"/>
                    </a:cubicBezTo>
                    <a:cubicBezTo>
                      <a:pt x="2007" y="152"/>
                      <a:pt x="1946"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2162181" y="2463622"/>
                <a:ext cx="135319" cy="148812"/>
              </a:xfrm>
              <a:custGeom>
                <a:avLst/>
                <a:gdLst/>
                <a:ahLst/>
                <a:cxnLst/>
                <a:rect l="l" t="t" r="r" b="b"/>
                <a:pathLst>
                  <a:path w="9758" h="10731" extrusionOk="0">
                    <a:moveTo>
                      <a:pt x="973" y="1"/>
                    </a:moveTo>
                    <a:lnTo>
                      <a:pt x="1" y="548"/>
                    </a:lnTo>
                    <a:cubicBezTo>
                      <a:pt x="639" y="1460"/>
                      <a:pt x="1642" y="2067"/>
                      <a:pt x="2736" y="2159"/>
                    </a:cubicBezTo>
                    <a:cubicBezTo>
                      <a:pt x="3466" y="2219"/>
                      <a:pt x="4256" y="2128"/>
                      <a:pt x="4803" y="2584"/>
                    </a:cubicBezTo>
                    <a:cubicBezTo>
                      <a:pt x="5168" y="2949"/>
                      <a:pt x="5289" y="3496"/>
                      <a:pt x="5472" y="3982"/>
                    </a:cubicBezTo>
                    <a:cubicBezTo>
                      <a:pt x="5715" y="4742"/>
                      <a:pt x="5685" y="5685"/>
                      <a:pt x="6384" y="6080"/>
                    </a:cubicBezTo>
                    <a:cubicBezTo>
                      <a:pt x="6931" y="6414"/>
                      <a:pt x="7356" y="6292"/>
                      <a:pt x="7752" y="6809"/>
                    </a:cubicBezTo>
                    <a:cubicBezTo>
                      <a:pt x="8116" y="7296"/>
                      <a:pt x="8207" y="8055"/>
                      <a:pt x="8207" y="8724"/>
                    </a:cubicBezTo>
                    <a:cubicBezTo>
                      <a:pt x="8207" y="9362"/>
                      <a:pt x="8268" y="10426"/>
                      <a:pt x="8846" y="10730"/>
                    </a:cubicBezTo>
                    <a:cubicBezTo>
                      <a:pt x="8907" y="8329"/>
                      <a:pt x="9697" y="5624"/>
                      <a:pt x="9727" y="3223"/>
                    </a:cubicBezTo>
                    <a:cubicBezTo>
                      <a:pt x="9758" y="2888"/>
                      <a:pt x="9727" y="2523"/>
                      <a:pt x="9636" y="2189"/>
                    </a:cubicBezTo>
                    <a:cubicBezTo>
                      <a:pt x="9332" y="1429"/>
                      <a:pt x="8481" y="1034"/>
                      <a:pt x="7721" y="821"/>
                    </a:cubicBezTo>
                    <a:cubicBezTo>
                      <a:pt x="5533" y="183"/>
                      <a:pt x="3253" y="92"/>
                      <a:pt x="9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2080830" y="2365823"/>
                <a:ext cx="237744" cy="131533"/>
              </a:xfrm>
              <a:custGeom>
                <a:avLst/>
                <a:gdLst/>
                <a:ahLst/>
                <a:cxnLst/>
                <a:rect l="l" t="t" r="r" b="b"/>
                <a:pathLst>
                  <a:path w="17144" h="9485" extrusionOk="0">
                    <a:moveTo>
                      <a:pt x="7326" y="1"/>
                    </a:moveTo>
                    <a:cubicBezTo>
                      <a:pt x="3405" y="669"/>
                      <a:pt x="1733" y="3162"/>
                      <a:pt x="1581" y="3435"/>
                    </a:cubicBezTo>
                    <a:cubicBezTo>
                      <a:pt x="1459" y="3739"/>
                      <a:pt x="0" y="9484"/>
                      <a:pt x="0" y="9484"/>
                    </a:cubicBezTo>
                    <a:lnTo>
                      <a:pt x="1824" y="8664"/>
                    </a:lnTo>
                    <a:lnTo>
                      <a:pt x="8055" y="7235"/>
                    </a:lnTo>
                    <a:lnTo>
                      <a:pt x="17143" y="9332"/>
                    </a:lnTo>
                    <a:cubicBezTo>
                      <a:pt x="17143" y="9332"/>
                      <a:pt x="16870" y="3861"/>
                      <a:pt x="16019" y="2736"/>
                    </a:cubicBezTo>
                    <a:cubicBezTo>
                      <a:pt x="15198" y="1581"/>
                      <a:pt x="10578" y="31"/>
                      <a:pt x="10578" y="31"/>
                    </a:cubicBezTo>
                    <a:lnTo>
                      <a:pt x="7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2165135" y="2356559"/>
                <a:ext cx="75467" cy="130673"/>
              </a:xfrm>
              <a:custGeom>
                <a:avLst/>
                <a:gdLst/>
                <a:ahLst/>
                <a:cxnLst/>
                <a:rect l="l" t="t" r="r" b="b"/>
                <a:pathLst>
                  <a:path w="5442" h="9423" extrusionOk="0">
                    <a:moveTo>
                      <a:pt x="1429" y="0"/>
                    </a:moveTo>
                    <a:cubicBezTo>
                      <a:pt x="1064" y="0"/>
                      <a:pt x="730" y="213"/>
                      <a:pt x="578" y="547"/>
                    </a:cubicBezTo>
                    <a:cubicBezTo>
                      <a:pt x="456" y="851"/>
                      <a:pt x="396" y="1155"/>
                      <a:pt x="365" y="1459"/>
                    </a:cubicBezTo>
                    <a:cubicBezTo>
                      <a:pt x="304" y="2462"/>
                      <a:pt x="0" y="9423"/>
                      <a:pt x="0" y="9423"/>
                    </a:cubicBezTo>
                    <a:lnTo>
                      <a:pt x="4073" y="9271"/>
                    </a:lnTo>
                    <a:lnTo>
                      <a:pt x="4043" y="699"/>
                    </a:lnTo>
                    <a:lnTo>
                      <a:pt x="5441" y="1034"/>
                    </a:lnTo>
                    <a:lnTo>
                      <a:pt x="5441" y="790"/>
                    </a:lnTo>
                    <a:cubicBezTo>
                      <a:pt x="5411" y="638"/>
                      <a:pt x="5350" y="486"/>
                      <a:pt x="5259" y="365"/>
                    </a:cubicBezTo>
                    <a:cubicBezTo>
                      <a:pt x="5137" y="213"/>
                      <a:pt x="4925" y="91"/>
                      <a:pt x="4712" y="91"/>
                    </a:cubicBezTo>
                    <a:lnTo>
                      <a:pt x="2341"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2096418" y="2451404"/>
                <a:ext cx="201079" cy="64082"/>
              </a:xfrm>
              <a:custGeom>
                <a:avLst/>
                <a:gdLst/>
                <a:ahLst/>
                <a:cxnLst/>
                <a:rect l="l" t="t" r="r" b="b"/>
                <a:pathLst>
                  <a:path w="14500" h="4621" extrusionOk="0">
                    <a:moveTo>
                      <a:pt x="6870" y="0"/>
                    </a:moveTo>
                    <a:lnTo>
                      <a:pt x="457" y="1915"/>
                    </a:lnTo>
                    <a:lnTo>
                      <a:pt x="1" y="3921"/>
                    </a:lnTo>
                    <a:cubicBezTo>
                      <a:pt x="2002" y="3427"/>
                      <a:pt x="4041" y="3181"/>
                      <a:pt x="6074" y="3181"/>
                    </a:cubicBezTo>
                    <a:cubicBezTo>
                      <a:pt x="8920" y="3181"/>
                      <a:pt x="11757" y="3663"/>
                      <a:pt x="14469" y="4620"/>
                    </a:cubicBezTo>
                    <a:lnTo>
                      <a:pt x="14500" y="2371"/>
                    </a:lnTo>
                    <a:lnTo>
                      <a:pt x="68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2077460" y="2450530"/>
                <a:ext cx="249546" cy="50200"/>
              </a:xfrm>
              <a:custGeom>
                <a:avLst/>
                <a:gdLst/>
                <a:ahLst/>
                <a:cxnLst/>
                <a:rect l="l" t="t" r="r" b="b"/>
                <a:pathLst>
                  <a:path w="17995" h="3620" extrusionOk="0">
                    <a:moveTo>
                      <a:pt x="5931" y="1"/>
                    </a:moveTo>
                    <a:cubicBezTo>
                      <a:pt x="4636" y="1"/>
                      <a:pt x="3406" y="485"/>
                      <a:pt x="2462" y="1370"/>
                    </a:cubicBezTo>
                    <a:lnTo>
                      <a:pt x="2189" y="1644"/>
                    </a:lnTo>
                    <a:lnTo>
                      <a:pt x="0" y="3224"/>
                    </a:lnTo>
                    <a:cubicBezTo>
                      <a:pt x="2797" y="2373"/>
                      <a:pt x="5684" y="1948"/>
                      <a:pt x="8602" y="1948"/>
                    </a:cubicBezTo>
                    <a:cubicBezTo>
                      <a:pt x="13009" y="2069"/>
                      <a:pt x="17994" y="3619"/>
                      <a:pt x="17994" y="3619"/>
                    </a:cubicBezTo>
                    <a:lnTo>
                      <a:pt x="15107" y="1826"/>
                    </a:lnTo>
                    <a:cubicBezTo>
                      <a:pt x="14195" y="823"/>
                      <a:pt x="12918" y="245"/>
                      <a:pt x="11581" y="185"/>
                    </a:cubicBezTo>
                    <a:lnTo>
                      <a:pt x="6049" y="2"/>
                    </a:lnTo>
                    <a:cubicBezTo>
                      <a:pt x="6009" y="1"/>
                      <a:pt x="5970" y="1"/>
                      <a:pt x="5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2086308" y="2476838"/>
                <a:ext cx="233959" cy="35279"/>
              </a:xfrm>
              <a:custGeom>
                <a:avLst/>
                <a:gdLst/>
                <a:ahLst/>
                <a:cxnLst/>
                <a:rect l="l" t="t" r="r" b="b"/>
                <a:pathLst>
                  <a:path w="16871" h="2544" extrusionOk="0">
                    <a:moveTo>
                      <a:pt x="6522" y="1"/>
                    </a:moveTo>
                    <a:cubicBezTo>
                      <a:pt x="5139" y="1"/>
                      <a:pt x="3757" y="136"/>
                      <a:pt x="2402" y="415"/>
                    </a:cubicBezTo>
                    <a:cubicBezTo>
                      <a:pt x="1763" y="537"/>
                      <a:pt x="1155" y="750"/>
                      <a:pt x="578" y="1023"/>
                    </a:cubicBezTo>
                    <a:cubicBezTo>
                      <a:pt x="426" y="1084"/>
                      <a:pt x="274" y="1175"/>
                      <a:pt x="152" y="1297"/>
                    </a:cubicBezTo>
                    <a:cubicBezTo>
                      <a:pt x="31" y="1358"/>
                      <a:pt x="0" y="1418"/>
                      <a:pt x="0" y="1418"/>
                    </a:cubicBezTo>
                    <a:cubicBezTo>
                      <a:pt x="31" y="1418"/>
                      <a:pt x="213" y="1266"/>
                      <a:pt x="639" y="1084"/>
                    </a:cubicBezTo>
                    <a:cubicBezTo>
                      <a:pt x="1216" y="841"/>
                      <a:pt x="1824" y="689"/>
                      <a:pt x="2432" y="567"/>
                    </a:cubicBezTo>
                    <a:cubicBezTo>
                      <a:pt x="3712" y="342"/>
                      <a:pt x="5003" y="232"/>
                      <a:pt x="6292" y="232"/>
                    </a:cubicBezTo>
                    <a:cubicBezTo>
                      <a:pt x="7084" y="232"/>
                      <a:pt x="7876" y="274"/>
                      <a:pt x="8663" y="355"/>
                    </a:cubicBezTo>
                    <a:cubicBezTo>
                      <a:pt x="9879" y="446"/>
                      <a:pt x="11064" y="507"/>
                      <a:pt x="12098" y="689"/>
                    </a:cubicBezTo>
                    <a:cubicBezTo>
                      <a:pt x="13131" y="841"/>
                      <a:pt x="14104" y="1054"/>
                      <a:pt x="14864" y="1236"/>
                    </a:cubicBezTo>
                    <a:cubicBezTo>
                      <a:pt x="15259" y="1327"/>
                      <a:pt x="15593" y="1449"/>
                      <a:pt x="15897" y="1540"/>
                    </a:cubicBezTo>
                    <a:cubicBezTo>
                      <a:pt x="16141" y="1631"/>
                      <a:pt x="16384" y="1753"/>
                      <a:pt x="16596" y="1935"/>
                    </a:cubicBezTo>
                    <a:cubicBezTo>
                      <a:pt x="16748" y="2087"/>
                      <a:pt x="16840" y="2330"/>
                      <a:pt x="16809" y="2543"/>
                    </a:cubicBezTo>
                    <a:cubicBezTo>
                      <a:pt x="16840" y="2482"/>
                      <a:pt x="16870" y="2421"/>
                      <a:pt x="16870" y="2361"/>
                    </a:cubicBezTo>
                    <a:cubicBezTo>
                      <a:pt x="16840" y="2178"/>
                      <a:pt x="16779" y="1996"/>
                      <a:pt x="16657" y="1874"/>
                    </a:cubicBezTo>
                    <a:cubicBezTo>
                      <a:pt x="16444" y="1662"/>
                      <a:pt x="16201" y="1540"/>
                      <a:pt x="15928" y="1449"/>
                    </a:cubicBezTo>
                    <a:cubicBezTo>
                      <a:pt x="15593" y="1297"/>
                      <a:pt x="15259" y="1175"/>
                      <a:pt x="14894" y="1084"/>
                    </a:cubicBezTo>
                    <a:cubicBezTo>
                      <a:pt x="13982" y="841"/>
                      <a:pt x="13071" y="628"/>
                      <a:pt x="12128" y="476"/>
                    </a:cubicBezTo>
                    <a:cubicBezTo>
                      <a:pt x="11095" y="294"/>
                      <a:pt x="9909" y="233"/>
                      <a:pt x="8694" y="111"/>
                    </a:cubicBezTo>
                    <a:cubicBezTo>
                      <a:pt x="7972" y="38"/>
                      <a:pt x="7247" y="1"/>
                      <a:pt x="6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2060166" y="2501981"/>
                <a:ext cx="54388" cy="94008"/>
              </a:xfrm>
              <a:custGeom>
                <a:avLst/>
                <a:gdLst/>
                <a:ahLst/>
                <a:cxnLst/>
                <a:rect l="l" t="t" r="r" b="b"/>
                <a:pathLst>
                  <a:path w="3922" h="6779" extrusionOk="0">
                    <a:moveTo>
                      <a:pt x="3922" y="1"/>
                    </a:moveTo>
                    <a:lnTo>
                      <a:pt x="2645" y="183"/>
                    </a:lnTo>
                    <a:cubicBezTo>
                      <a:pt x="2189" y="2037"/>
                      <a:pt x="1" y="4925"/>
                      <a:pt x="2980" y="6779"/>
                    </a:cubicBezTo>
                    <a:cubicBezTo>
                      <a:pt x="2980" y="6779"/>
                      <a:pt x="3040" y="2797"/>
                      <a:pt x="3405" y="1277"/>
                    </a:cubicBezTo>
                    <a:cubicBezTo>
                      <a:pt x="3466" y="821"/>
                      <a:pt x="3648" y="365"/>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2283584" y="2515045"/>
                <a:ext cx="67035" cy="194755"/>
              </a:xfrm>
              <a:custGeom>
                <a:avLst/>
                <a:gdLst/>
                <a:ahLst/>
                <a:cxnLst/>
                <a:rect l="l" t="t" r="r" b="b"/>
                <a:pathLst>
                  <a:path w="4834" h="14044" extrusionOk="0">
                    <a:moveTo>
                      <a:pt x="61" y="1"/>
                    </a:moveTo>
                    <a:lnTo>
                      <a:pt x="1" y="14044"/>
                    </a:lnTo>
                    <a:cubicBezTo>
                      <a:pt x="13" y="14044"/>
                      <a:pt x="25" y="14044"/>
                      <a:pt x="37" y="14044"/>
                    </a:cubicBezTo>
                    <a:cubicBezTo>
                      <a:pt x="2393" y="14044"/>
                      <a:pt x="4440" y="11115"/>
                      <a:pt x="4773" y="8998"/>
                    </a:cubicBezTo>
                    <a:cubicBezTo>
                      <a:pt x="4834" y="7934"/>
                      <a:pt x="4651" y="6870"/>
                      <a:pt x="4195" y="5898"/>
                    </a:cubicBezTo>
                    <a:cubicBezTo>
                      <a:pt x="3952" y="5502"/>
                      <a:pt x="3739" y="5107"/>
                      <a:pt x="3557" y="4712"/>
                    </a:cubicBezTo>
                    <a:cubicBezTo>
                      <a:pt x="3496" y="4256"/>
                      <a:pt x="3466" y="3770"/>
                      <a:pt x="3527" y="3314"/>
                    </a:cubicBezTo>
                    <a:cubicBezTo>
                      <a:pt x="3435" y="1460"/>
                      <a:pt x="191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2232160" y="2510413"/>
                <a:ext cx="59866" cy="175549"/>
              </a:xfrm>
              <a:custGeom>
                <a:avLst/>
                <a:gdLst/>
                <a:ahLst/>
                <a:cxnLst/>
                <a:rect l="l" t="t" r="r" b="b"/>
                <a:pathLst>
                  <a:path w="4317" h="12659" extrusionOk="0">
                    <a:moveTo>
                      <a:pt x="699" y="0"/>
                    </a:moveTo>
                    <a:lnTo>
                      <a:pt x="699" y="0"/>
                    </a:lnTo>
                    <a:cubicBezTo>
                      <a:pt x="0" y="2341"/>
                      <a:pt x="517" y="4864"/>
                      <a:pt x="2067" y="6748"/>
                    </a:cubicBezTo>
                    <a:cubicBezTo>
                      <a:pt x="1277" y="8146"/>
                      <a:pt x="1277" y="9849"/>
                      <a:pt x="2006" y="11308"/>
                    </a:cubicBezTo>
                    <a:cubicBezTo>
                      <a:pt x="2189" y="11733"/>
                      <a:pt x="2523" y="12128"/>
                      <a:pt x="2918" y="12402"/>
                    </a:cubicBezTo>
                    <a:cubicBezTo>
                      <a:pt x="3162" y="12570"/>
                      <a:pt x="3463" y="12658"/>
                      <a:pt x="3764" y="12658"/>
                    </a:cubicBezTo>
                    <a:cubicBezTo>
                      <a:pt x="3953" y="12658"/>
                      <a:pt x="4141" y="12624"/>
                      <a:pt x="4317" y="12554"/>
                    </a:cubicBezTo>
                    <a:lnTo>
                      <a:pt x="4104" y="365"/>
                    </a:lnTo>
                    <a:lnTo>
                      <a:pt x="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2077460" y="2446591"/>
                <a:ext cx="240698" cy="46969"/>
              </a:xfrm>
              <a:custGeom>
                <a:avLst/>
                <a:gdLst/>
                <a:ahLst/>
                <a:cxnLst/>
                <a:rect l="l" t="t" r="r" b="b"/>
                <a:pathLst>
                  <a:path w="17357" h="3387" extrusionOk="0">
                    <a:moveTo>
                      <a:pt x="5816" y="1"/>
                    </a:moveTo>
                    <a:cubicBezTo>
                      <a:pt x="5491" y="1"/>
                      <a:pt x="5173" y="5"/>
                      <a:pt x="4863" y="13"/>
                    </a:cubicBezTo>
                    <a:cubicBezTo>
                      <a:pt x="4559" y="13"/>
                      <a:pt x="4286" y="43"/>
                      <a:pt x="4012" y="104"/>
                    </a:cubicBezTo>
                    <a:cubicBezTo>
                      <a:pt x="3739" y="195"/>
                      <a:pt x="3496" y="317"/>
                      <a:pt x="3283" y="499"/>
                    </a:cubicBezTo>
                    <a:cubicBezTo>
                      <a:pt x="3100" y="651"/>
                      <a:pt x="2948" y="864"/>
                      <a:pt x="2797" y="1077"/>
                    </a:cubicBezTo>
                    <a:lnTo>
                      <a:pt x="2401" y="1624"/>
                    </a:lnTo>
                    <a:lnTo>
                      <a:pt x="608" y="2718"/>
                    </a:lnTo>
                    <a:lnTo>
                      <a:pt x="122" y="3022"/>
                    </a:lnTo>
                    <a:cubicBezTo>
                      <a:pt x="61" y="3083"/>
                      <a:pt x="0" y="3143"/>
                      <a:pt x="0" y="3143"/>
                    </a:cubicBezTo>
                    <a:cubicBezTo>
                      <a:pt x="61" y="3113"/>
                      <a:pt x="122" y="3083"/>
                      <a:pt x="182" y="3052"/>
                    </a:cubicBezTo>
                    <a:lnTo>
                      <a:pt x="669" y="2779"/>
                    </a:lnTo>
                    <a:lnTo>
                      <a:pt x="2493" y="1715"/>
                    </a:lnTo>
                    <a:lnTo>
                      <a:pt x="2888" y="1168"/>
                    </a:lnTo>
                    <a:cubicBezTo>
                      <a:pt x="3040" y="955"/>
                      <a:pt x="3192" y="773"/>
                      <a:pt x="3374" y="621"/>
                    </a:cubicBezTo>
                    <a:cubicBezTo>
                      <a:pt x="3587" y="438"/>
                      <a:pt x="3800" y="317"/>
                      <a:pt x="4043" y="256"/>
                    </a:cubicBezTo>
                    <a:cubicBezTo>
                      <a:pt x="4243" y="211"/>
                      <a:pt x="4443" y="183"/>
                      <a:pt x="4644" y="183"/>
                    </a:cubicBezTo>
                    <a:cubicBezTo>
                      <a:pt x="4717" y="183"/>
                      <a:pt x="4790" y="187"/>
                      <a:pt x="4863" y="195"/>
                    </a:cubicBezTo>
                    <a:cubicBezTo>
                      <a:pt x="5173" y="187"/>
                      <a:pt x="5491" y="183"/>
                      <a:pt x="5817" y="183"/>
                    </a:cubicBezTo>
                    <a:cubicBezTo>
                      <a:pt x="6707" y="183"/>
                      <a:pt x="7653" y="211"/>
                      <a:pt x="8632" y="256"/>
                    </a:cubicBezTo>
                    <a:cubicBezTo>
                      <a:pt x="9848" y="286"/>
                      <a:pt x="11034" y="377"/>
                      <a:pt x="12128" y="438"/>
                    </a:cubicBezTo>
                    <a:cubicBezTo>
                      <a:pt x="12371" y="438"/>
                      <a:pt x="12614" y="499"/>
                      <a:pt x="12888" y="560"/>
                    </a:cubicBezTo>
                    <a:cubicBezTo>
                      <a:pt x="13101" y="651"/>
                      <a:pt x="13313" y="773"/>
                      <a:pt x="13496" y="955"/>
                    </a:cubicBezTo>
                    <a:cubicBezTo>
                      <a:pt x="13800" y="1289"/>
                      <a:pt x="14104" y="1654"/>
                      <a:pt x="14377" y="1958"/>
                    </a:cubicBezTo>
                    <a:lnTo>
                      <a:pt x="16566" y="3022"/>
                    </a:lnTo>
                    <a:lnTo>
                      <a:pt x="17143" y="3295"/>
                    </a:lnTo>
                    <a:lnTo>
                      <a:pt x="17356" y="3387"/>
                    </a:lnTo>
                    <a:cubicBezTo>
                      <a:pt x="17295" y="3326"/>
                      <a:pt x="17234" y="3295"/>
                      <a:pt x="17174" y="3265"/>
                    </a:cubicBezTo>
                    <a:lnTo>
                      <a:pt x="16596" y="2961"/>
                    </a:lnTo>
                    <a:lnTo>
                      <a:pt x="14468" y="1867"/>
                    </a:lnTo>
                    <a:cubicBezTo>
                      <a:pt x="14195" y="1563"/>
                      <a:pt x="13891" y="1198"/>
                      <a:pt x="13557" y="833"/>
                    </a:cubicBezTo>
                    <a:cubicBezTo>
                      <a:pt x="13374" y="651"/>
                      <a:pt x="13161" y="529"/>
                      <a:pt x="12918" y="408"/>
                    </a:cubicBezTo>
                    <a:cubicBezTo>
                      <a:pt x="12645" y="347"/>
                      <a:pt x="12371" y="286"/>
                      <a:pt x="12128" y="286"/>
                    </a:cubicBezTo>
                    <a:cubicBezTo>
                      <a:pt x="11034" y="195"/>
                      <a:pt x="9848" y="134"/>
                      <a:pt x="8602" y="74"/>
                    </a:cubicBezTo>
                    <a:cubicBezTo>
                      <a:pt x="7645" y="29"/>
                      <a:pt x="6705" y="1"/>
                      <a:pt x="5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2220358" y="2366669"/>
                <a:ext cx="19817" cy="83468"/>
              </a:xfrm>
              <a:custGeom>
                <a:avLst/>
                <a:gdLst/>
                <a:ahLst/>
                <a:cxnLst/>
                <a:rect l="l" t="t" r="r" b="b"/>
                <a:pathLst>
                  <a:path w="1429" h="6019" extrusionOk="0">
                    <a:moveTo>
                      <a:pt x="426" y="1"/>
                    </a:moveTo>
                    <a:cubicBezTo>
                      <a:pt x="183" y="1"/>
                      <a:pt x="0" y="183"/>
                      <a:pt x="0" y="396"/>
                    </a:cubicBezTo>
                    <a:lnTo>
                      <a:pt x="0" y="1004"/>
                    </a:lnTo>
                    <a:lnTo>
                      <a:pt x="0" y="2432"/>
                    </a:lnTo>
                    <a:cubicBezTo>
                      <a:pt x="0" y="3405"/>
                      <a:pt x="0" y="4317"/>
                      <a:pt x="31" y="4985"/>
                    </a:cubicBezTo>
                    <a:cubicBezTo>
                      <a:pt x="31" y="5289"/>
                      <a:pt x="31" y="5563"/>
                      <a:pt x="61" y="5745"/>
                    </a:cubicBezTo>
                    <a:cubicBezTo>
                      <a:pt x="31" y="5837"/>
                      <a:pt x="61" y="5928"/>
                      <a:pt x="61" y="6019"/>
                    </a:cubicBezTo>
                    <a:cubicBezTo>
                      <a:pt x="91" y="5928"/>
                      <a:pt x="91" y="5806"/>
                      <a:pt x="91" y="5715"/>
                    </a:cubicBezTo>
                    <a:cubicBezTo>
                      <a:pt x="91" y="5533"/>
                      <a:pt x="91" y="5289"/>
                      <a:pt x="122" y="4955"/>
                    </a:cubicBezTo>
                    <a:lnTo>
                      <a:pt x="122" y="2402"/>
                    </a:lnTo>
                    <a:lnTo>
                      <a:pt x="122" y="1004"/>
                    </a:lnTo>
                    <a:lnTo>
                      <a:pt x="122" y="396"/>
                    </a:lnTo>
                    <a:cubicBezTo>
                      <a:pt x="122" y="232"/>
                      <a:pt x="220" y="118"/>
                      <a:pt x="349" y="118"/>
                    </a:cubicBezTo>
                    <a:cubicBezTo>
                      <a:pt x="364" y="118"/>
                      <a:pt x="380" y="119"/>
                      <a:pt x="395" y="122"/>
                    </a:cubicBezTo>
                    <a:lnTo>
                      <a:pt x="1155" y="274"/>
                    </a:lnTo>
                    <a:cubicBezTo>
                      <a:pt x="1246" y="305"/>
                      <a:pt x="1338" y="305"/>
                      <a:pt x="1429" y="305"/>
                    </a:cubicBezTo>
                    <a:cubicBezTo>
                      <a:pt x="1368" y="274"/>
                      <a:pt x="1277" y="244"/>
                      <a:pt x="1186" y="213"/>
                    </a:cubicBezTo>
                    <a:cubicBezTo>
                      <a:pt x="1003" y="153"/>
                      <a:pt x="730" y="92"/>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2166397" y="2367931"/>
                <a:ext cx="5492" cy="80099"/>
              </a:xfrm>
              <a:custGeom>
                <a:avLst/>
                <a:gdLst/>
                <a:ahLst/>
                <a:cxnLst/>
                <a:rect l="l" t="t" r="r" b="b"/>
                <a:pathLst>
                  <a:path w="396" h="5776" extrusionOk="0">
                    <a:moveTo>
                      <a:pt x="365" y="1"/>
                    </a:moveTo>
                    <a:cubicBezTo>
                      <a:pt x="305" y="274"/>
                      <a:pt x="274" y="548"/>
                      <a:pt x="274" y="821"/>
                    </a:cubicBezTo>
                    <a:cubicBezTo>
                      <a:pt x="244" y="1369"/>
                      <a:pt x="183" y="2098"/>
                      <a:pt x="153" y="2888"/>
                    </a:cubicBezTo>
                    <a:cubicBezTo>
                      <a:pt x="122" y="3679"/>
                      <a:pt x="92" y="4378"/>
                      <a:pt x="61" y="4925"/>
                    </a:cubicBezTo>
                    <a:cubicBezTo>
                      <a:pt x="31" y="5229"/>
                      <a:pt x="1" y="5502"/>
                      <a:pt x="1" y="5776"/>
                    </a:cubicBezTo>
                    <a:cubicBezTo>
                      <a:pt x="92" y="5502"/>
                      <a:pt x="122" y="5229"/>
                      <a:pt x="153" y="4955"/>
                    </a:cubicBezTo>
                    <a:cubicBezTo>
                      <a:pt x="213" y="4408"/>
                      <a:pt x="244" y="3679"/>
                      <a:pt x="274" y="2888"/>
                    </a:cubicBezTo>
                    <a:cubicBezTo>
                      <a:pt x="335" y="2098"/>
                      <a:pt x="365" y="1369"/>
                      <a:pt x="365" y="852"/>
                    </a:cubicBezTo>
                    <a:cubicBezTo>
                      <a:pt x="396" y="548"/>
                      <a:pt x="396" y="274"/>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2269674" y="2526847"/>
                <a:ext cx="112133" cy="170140"/>
              </a:xfrm>
              <a:custGeom>
                <a:avLst/>
                <a:gdLst/>
                <a:ahLst/>
                <a:cxnLst/>
                <a:rect l="l" t="t" r="r" b="b"/>
                <a:pathLst>
                  <a:path w="8086" h="12269" extrusionOk="0">
                    <a:moveTo>
                      <a:pt x="2979" y="1"/>
                    </a:moveTo>
                    <a:lnTo>
                      <a:pt x="1" y="9180"/>
                    </a:lnTo>
                    <a:cubicBezTo>
                      <a:pt x="276" y="11105"/>
                      <a:pt x="1896" y="12268"/>
                      <a:pt x="3557" y="12268"/>
                    </a:cubicBezTo>
                    <a:cubicBezTo>
                      <a:pt x="4467" y="12268"/>
                      <a:pt x="5390" y="11920"/>
                      <a:pt x="6110" y="11156"/>
                    </a:cubicBezTo>
                    <a:cubicBezTo>
                      <a:pt x="6809" y="10457"/>
                      <a:pt x="7174" y="9272"/>
                      <a:pt x="6596" y="8451"/>
                    </a:cubicBezTo>
                    <a:cubicBezTo>
                      <a:pt x="8086" y="7721"/>
                      <a:pt x="7873" y="5503"/>
                      <a:pt x="6262" y="5077"/>
                    </a:cubicBezTo>
                    <a:cubicBezTo>
                      <a:pt x="6566" y="4591"/>
                      <a:pt x="6414" y="3952"/>
                      <a:pt x="5928" y="3648"/>
                    </a:cubicBezTo>
                    <a:cubicBezTo>
                      <a:pt x="5624" y="3436"/>
                      <a:pt x="5198" y="3436"/>
                      <a:pt x="4864" y="3223"/>
                    </a:cubicBezTo>
                    <a:cubicBezTo>
                      <a:pt x="4499" y="2949"/>
                      <a:pt x="4256" y="2554"/>
                      <a:pt x="4226" y="2098"/>
                    </a:cubicBezTo>
                    <a:cubicBezTo>
                      <a:pt x="4165" y="1642"/>
                      <a:pt x="4074" y="1217"/>
                      <a:pt x="3952" y="791"/>
                    </a:cubicBezTo>
                    <a:cubicBezTo>
                      <a:pt x="3830" y="366"/>
                      <a:pt x="3435" y="31"/>
                      <a:pt x="2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2236792" y="2500719"/>
                <a:ext cx="106655" cy="74621"/>
              </a:xfrm>
              <a:custGeom>
                <a:avLst/>
                <a:gdLst/>
                <a:ahLst/>
                <a:cxnLst/>
                <a:rect l="l" t="t" r="r" b="b"/>
                <a:pathLst>
                  <a:path w="7691" h="5381" extrusionOk="0">
                    <a:moveTo>
                      <a:pt x="1" y="0"/>
                    </a:moveTo>
                    <a:cubicBezTo>
                      <a:pt x="61" y="122"/>
                      <a:pt x="122" y="244"/>
                      <a:pt x="213" y="335"/>
                    </a:cubicBezTo>
                    <a:cubicBezTo>
                      <a:pt x="335" y="548"/>
                      <a:pt x="548" y="851"/>
                      <a:pt x="821" y="1216"/>
                    </a:cubicBezTo>
                    <a:cubicBezTo>
                      <a:pt x="1125" y="1642"/>
                      <a:pt x="1460" y="2067"/>
                      <a:pt x="1824" y="2462"/>
                    </a:cubicBezTo>
                    <a:cubicBezTo>
                      <a:pt x="2037" y="2675"/>
                      <a:pt x="2280" y="2888"/>
                      <a:pt x="2554" y="3070"/>
                    </a:cubicBezTo>
                    <a:cubicBezTo>
                      <a:pt x="2858" y="3253"/>
                      <a:pt x="3192" y="3374"/>
                      <a:pt x="3527" y="3435"/>
                    </a:cubicBezTo>
                    <a:cubicBezTo>
                      <a:pt x="4195" y="3617"/>
                      <a:pt x="4864" y="3678"/>
                      <a:pt x="5442" y="3769"/>
                    </a:cubicBezTo>
                    <a:cubicBezTo>
                      <a:pt x="5958" y="3830"/>
                      <a:pt x="6445" y="3982"/>
                      <a:pt x="6931" y="4225"/>
                    </a:cubicBezTo>
                    <a:cubicBezTo>
                      <a:pt x="7204" y="4408"/>
                      <a:pt x="7448" y="4681"/>
                      <a:pt x="7569" y="4985"/>
                    </a:cubicBezTo>
                    <a:cubicBezTo>
                      <a:pt x="7660" y="5228"/>
                      <a:pt x="7660" y="5380"/>
                      <a:pt x="7691" y="5380"/>
                    </a:cubicBezTo>
                    <a:cubicBezTo>
                      <a:pt x="7691" y="5228"/>
                      <a:pt x="7691" y="5107"/>
                      <a:pt x="7630" y="4985"/>
                    </a:cubicBezTo>
                    <a:cubicBezTo>
                      <a:pt x="7508" y="4621"/>
                      <a:pt x="7296" y="4317"/>
                      <a:pt x="6992" y="4104"/>
                    </a:cubicBezTo>
                    <a:cubicBezTo>
                      <a:pt x="6505" y="3830"/>
                      <a:pt x="5989" y="3648"/>
                      <a:pt x="5472" y="3587"/>
                    </a:cubicBezTo>
                    <a:cubicBezTo>
                      <a:pt x="4864" y="3465"/>
                      <a:pt x="4226" y="3405"/>
                      <a:pt x="3557" y="3253"/>
                    </a:cubicBezTo>
                    <a:cubicBezTo>
                      <a:pt x="3253" y="3192"/>
                      <a:pt x="2949" y="3070"/>
                      <a:pt x="2675" y="2918"/>
                    </a:cubicBezTo>
                    <a:cubicBezTo>
                      <a:pt x="2402" y="2736"/>
                      <a:pt x="2159" y="2554"/>
                      <a:pt x="1946" y="2341"/>
                    </a:cubicBezTo>
                    <a:cubicBezTo>
                      <a:pt x="1581" y="1946"/>
                      <a:pt x="1247" y="1551"/>
                      <a:pt x="943" y="1155"/>
                    </a:cubicBezTo>
                    <a:cubicBezTo>
                      <a:pt x="639" y="730"/>
                      <a:pt x="335" y="365"/>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2235114" y="2510413"/>
                <a:ext cx="136151" cy="120564"/>
              </a:xfrm>
              <a:custGeom>
                <a:avLst/>
                <a:gdLst/>
                <a:ahLst/>
                <a:cxnLst/>
                <a:rect l="l" t="t" r="r" b="b"/>
                <a:pathLst>
                  <a:path w="9818" h="8694" extrusionOk="0">
                    <a:moveTo>
                      <a:pt x="0" y="0"/>
                    </a:moveTo>
                    <a:lnTo>
                      <a:pt x="0" y="0"/>
                    </a:lnTo>
                    <a:cubicBezTo>
                      <a:pt x="61" y="152"/>
                      <a:pt x="122" y="335"/>
                      <a:pt x="213" y="487"/>
                    </a:cubicBezTo>
                    <a:cubicBezTo>
                      <a:pt x="395" y="791"/>
                      <a:pt x="638" y="1216"/>
                      <a:pt x="973" y="1733"/>
                    </a:cubicBezTo>
                    <a:cubicBezTo>
                      <a:pt x="1368" y="2341"/>
                      <a:pt x="1824" y="2918"/>
                      <a:pt x="2341" y="3466"/>
                    </a:cubicBezTo>
                    <a:cubicBezTo>
                      <a:pt x="2948" y="4104"/>
                      <a:pt x="3708" y="4621"/>
                      <a:pt x="4529" y="4985"/>
                    </a:cubicBezTo>
                    <a:cubicBezTo>
                      <a:pt x="5411" y="5350"/>
                      <a:pt x="6292" y="5563"/>
                      <a:pt x="7052" y="5867"/>
                    </a:cubicBezTo>
                    <a:cubicBezTo>
                      <a:pt x="7721" y="6140"/>
                      <a:pt x="8329" y="6505"/>
                      <a:pt x="8876" y="6991"/>
                    </a:cubicBezTo>
                    <a:cubicBezTo>
                      <a:pt x="9210" y="7326"/>
                      <a:pt x="9484" y="7721"/>
                      <a:pt x="9666" y="8177"/>
                    </a:cubicBezTo>
                    <a:cubicBezTo>
                      <a:pt x="9788" y="8481"/>
                      <a:pt x="9788" y="8694"/>
                      <a:pt x="9818" y="8694"/>
                    </a:cubicBezTo>
                    <a:cubicBezTo>
                      <a:pt x="9818" y="8694"/>
                      <a:pt x="9818" y="8633"/>
                      <a:pt x="9818" y="8511"/>
                    </a:cubicBezTo>
                    <a:cubicBezTo>
                      <a:pt x="9788" y="8390"/>
                      <a:pt x="9757" y="8268"/>
                      <a:pt x="9727" y="8146"/>
                    </a:cubicBezTo>
                    <a:cubicBezTo>
                      <a:pt x="9575" y="7660"/>
                      <a:pt x="9301" y="7235"/>
                      <a:pt x="8967" y="6870"/>
                    </a:cubicBezTo>
                    <a:cubicBezTo>
                      <a:pt x="8420" y="6353"/>
                      <a:pt x="7812" y="5958"/>
                      <a:pt x="7113" y="5715"/>
                    </a:cubicBezTo>
                    <a:cubicBezTo>
                      <a:pt x="6353" y="5380"/>
                      <a:pt x="5471" y="5137"/>
                      <a:pt x="4620" y="4803"/>
                    </a:cubicBezTo>
                    <a:cubicBezTo>
                      <a:pt x="3800" y="4438"/>
                      <a:pt x="3070" y="3952"/>
                      <a:pt x="2462" y="3344"/>
                    </a:cubicBezTo>
                    <a:cubicBezTo>
                      <a:pt x="1945" y="2827"/>
                      <a:pt x="1489" y="2250"/>
                      <a:pt x="1094" y="1672"/>
                    </a:cubicBezTo>
                    <a:cubicBezTo>
                      <a:pt x="730" y="1156"/>
                      <a:pt x="486" y="730"/>
                      <a:pt x="304" y="426"/>
                    </a:cubicBezTo>
                    <a:cubicBezTo>
                      <a:pt x="213" y="274"/>
                      <a:pt x="91" y="122"/>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2078292" y="2505781"/>
                <a:ext cx="30370" cy="68713"/>
              </a:xfrm>
              <a:custGeom>
                <a:avLst/>
                <a:gdLst/>
                <a:ahLst/>
                <a:cxnLst/>
                <a:rect l="l" t="t" r="r" b="b"/>
                <a:pathLst>
                  <a:path w="2190" h="4955" extrusionOk="0">
                    <a:moveTo>
                      <a:pt x="2159" y="0"/>
                    </a:moveTo>
                    <a:cubicBezTo>
                      <a:pt x="1977" y="213"/>
                      <a:pt x="1825" y="426"/>
                      <a:pt x="1703" y="669"/>
                    </a:cubicBezTo>
                    <a:cubicBezTo>
                      <a:pt x="1369" y="1216"/>
                      <a:pt x="1065" y="1793"/>
                      <a:pt x="822" y="2371"/>
                    </a:cubicBezTo>
                    <a:cubicBezTo>
                      <a:pt x="548" y="2948"/>
                      <a:pt x="335" y="3556"/>
                      <a:pt x="153" y="4164"/>
                    </a:cubicBezTo>
                    <a:cubicBezTo>
                      <a:pt x="62" y="4438"/>
                      <a:pt x="1" y="4681"/>
                      <a:pt x="1" y="4955"/>
                    </a:cubicBezTo>
                    <a:cubicBezTo>
                      <a:pt x="62" y="4955"/>
                      <a:pt x="426" y="3800"/>
                      <a:pt x="1004" y="2432"/>
                    </a:cubicBezTo>
                    <a:cubicBezTo>
                      <a:pt x="1581" y="1094"/>
                      <a:pt x="2189" y="31"/>
                      <a:pt x="215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976707" y="2777238"/>
                <a:ext cx="143334" cy="355979"/>
              </a:xfrm>
              <a:custGeom>
                <a:avLst/>
                <a:gdLst/>
                <a:ahLst/>
                <a:cxnLst/>
                <a:rect l="l" t="t" r="r" b="b"/>
                <a:pathLst>
                  <a:path w="10336" h="25670" extrusionOk="0">
                    <a:moveTo>
                      <a:pt x="10335" y="1"/>
                    </a:moveTo>
                    <a:cubicBezTo>
                      <a:pt x="10335" y="1"/>
                      <a:pt x="6961" y="2372"/>
                      <a:pt x="6080" y="3709"/>
                    </a:cubicBezTo>
                    <a:cubicBezTo>
                      <a:pt x="5198" y="5077"/>
                      <a:pt x="244" y="19545"/>
                      <a:pt x="183" y="20487"/>
                    </a:cubicBezTo>
                    <a:cubicBezTo>
                      <a:pt x="122" y="21430"/>
                      <a:pt x="1" y="24621"/>
                      <a:pt x="700" y="25229"/>
                    </a:cubicBezTo>
                    <a:cubicBezTo>
                      <a:pt x="1079" y="25591"/>
                      <a:pt x="2663" y="25670"/>
                      <a:pt x="3962" y="25670"/>
                    </a:cubicBezTo>
                    <a:cubicBezTo>
                      <a:pt x="4952" y="25670"/>
                      <a:pt x="5776" y="25624"/>
                      <a:pt x="5776" y="25624"/>
                    </a:cubicBezTo>
                    <a:lnTo>
                      <a:pt x="10335" y="335"/>
                    </a:lnTo>
                    <a:lnTo>
                      <a:pt x="103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975861" y="2776822"/>
                <a:ext cx="144180" cy="356617"/>
              </a:xfrm>
              <a:custGeom>
                <a:avLst/>
                <a:gdLst/>
                <a:ahLst/>
                <a:cxnLst/>
                <a:rect l="l" t="t" r="r" b="b"/>
                <a:pathLst>
                  <a:path w="10397" h="25716" extrusionOk="0">
                    <a:moveTo>
                      <a:pt x="10396" y="0"/>
                    </a:moveTo>
                    <a:cubicBezTo>
                      <a:pt x="10366" y="31"/>
                      <a:pt x="6992" y="2402"/>
                      <a:pt x="6141" y="3739"/>
                    </a:cubicBezTo>
                    <a:cubicBezTo>
                      <a:pt x="5685" y="4438"/>
                      <a:pt x="4135" y="8663"/>
                      <a:pt x="2888" y="12280"/>
                    </a:cubicBezTo>
                    <a:cubicBezTo>
                      <a:pt x="1642" y="15897"/>
                      <a:pt x="274" y="20001"/>
                      <a:pt x="244" y="20517"/>
                    </a:cubicBezTo>
                    <a:cubicBezTo>
                      <a:pt x="214" y="20943"/>
                      <a:pt x="1" y="24591"/>
                      <a:pt x="761" y="25290"/>
                    </a:cubicBezTo>
                    <a:cubicBezTo>
                      <a:pt x="1125" y="25624"/>
                      <a:pt x="2584" y="25715"/>
                      <a:pt x="3831" y="25715"/>
                    </a:cubicBezTo>
                    <a:cubicBezTo>
                      <a:pt x="4864" y="25715"/>
                      <a:pt x="5776" y="25654"/>
                      <a:pt x="5837" y="25654"/>
                    </a:cubicBezTo>
                    <a:cubicBezTo>
                      <a:pt x="5745" y="25654"/>
                      <a:pt x="4908" y="25700"/>
                      <a:pt x="3934" y="25700"/>
                    </a:cubicBezTo>
                    <a:cubicBezTo>
                      <a:pt x="2656" y="25700"/>
                      <a:pt x="1140" y="25621"/>
                      <a:pt x="761" y="25259"/>
                    </a:cubicBezTo>
                    <a:cubicBezTo>
                      <a:pt x="31" y="24591"/>
                      <a:pt x="244" y="20943"/>
                      <a:pt x="274" y="20517"/>
                    </a:cubicBezTo>
                    <a:cubicBezTo>
                      <a:pt x="305" y="20001"/>
                      <a:pt x="1642" y="15958"/>
                      <a:pt x="2919" y="12280"/>
                    </a:cubicBezTo>
                    <a:cubicBezTo>
                      <a:pt x="4165" y="8633"/>
                      <a:pt x="5685" y="4469"/>
                      <a:pt x="6141" y="3770"/>
                    </a:cubicBezTo>
                    <a:lnTo>
                      <a:pt x="6171" y="3770"/>
                    </a:lnTo>
                    <a:cubicBezTo>
                      <a:pt x="6992" y="2463"/>
                      <a:pt x="10153" y="213"/>
                      <a:pt x="10396" y="31"/>
                    </a:cubicBezTo>
                    <a:lnTo>
                      <a:pt x="1039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2048364" y="2738047"/>
                <a:ext cx="384019" cy="751937"/>
              </a:xfrm>
              <a:custGeom>
                <a:avLst/>
                <a:gdLst/>
                <a:ahLst/>
                <a:cxnLst/>
                <a:rect l="l" t="t" r="r" b="b"/>
                <a:pathLst>
                  <a:path w="27692" h="54223" extrusionOk="0">
                    <a:moveTo>
                      <a:pt x="8208" y="0"/>
                    </a:moveTo>
                    <a:lnTo>
                      <a:pt x="4864" y="3070"/>
                    </a:lnTo>
                    <a:cubicBezTo>
                      <a:pt x="2828" y="5927"/>
                      <a:pt x="1642" y="9301"/>
                      <a:pt x="1490" y="12827"/>
                    </a:cubicBezTo>
                    <a:lnTo>
                      <a:pt x="1" y="46748"/>
                    </a:lnTo>
                    <a:cubicBezTo>
                      <a:pt x="1" y="46748"/>
                      <a:pt x="3831" y="50153"/>
                      <a:pt x="6566" y="51125"/>
                    </a:cubicBezTo>
                    <a:cubicBezTo>
                      <a:pt x="9271" y="52098"/>
                      <a:pt x="15381" y="52280"/>
                      <a:pt x="17873" y="52341"/>
                    </a:cubicBezTo>
                    <a:cubicBezTo>
                      <a:pt x="20366" y="52432"/>
                      <a:pt x="26111" y="54165"/>
                      <a:pt x="26111" y="54165"/>
                    </a:cubicBezTo>
                    <a:cubicBezTo>
                      <a:pt x="26111" y="54165"/>
                      <a:pt x="26105" y="54223"/>
                      <a:pt x="26122" y="54223"/>
                    </a:cubicBezTo>
                    <a:cubicBezTo>
                      <a:pt x="26161" y="54223"/>
                      <a:pt x="26310" y="53953"/>
                      <a:pt x="26871" y="52250"/>
                    </a:cubicBezTo>
                    <a:cubicBezTo>
                      <a:pt x="27691" y="49758"/>
                      <a:pt x="26779" y="41460"/>
                      <a:pt x="26779" y="41460"/>
                    </a:cubicBezTo>
                    <a:cubicBezTo>
                      <a:pt x="26779" y="41460"/>
                      <a:pt x="27691" y="15441"/>
                      <a:pt x="27691" y="10821"/>
                    </a:cubicBezTo>
                    <a:cubicBezTo>
                      <a:pt x="27691" y="9544"/>
                      <a:pt x="27509" y="8237"/>
                      <a:pt x="27144" y="6991"/>
                    </a:cubicBezTo>
                    <a:cubicBezTo>
                      <a:pt x="26263" y="3830"/>
                      <a:pt x="23618" y="1398"/>
                      <a:pt x="20366" y="790"/>
                    </a:cubicBezTo>
                    <a:lnTo>
                      <a:pt x="16870" y="91"/>
                    </a:lnTo>
                    <a:cubicBezTo>
                      <a:pt x="15655" y="1520"/>
                      <a:pt x="7326" y="8572"/>
                      <a:pt x="7326" y="8572"/>
                    </a:cubicBezTo>
                    <a:lnTo>
                      <a:pt x="8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2052164" y="3224906"/>
                <a:ext cx="370096" cy="112146"/>
              </a:xfrm>
              <a:custGeom>
                <a:avLst/>
                <a:gdLst/>
                <a:ahLst/>
                <a:cxnLst/>
                <a:rect l="l" t="t" r="r" b="b"/>
                <a:pathLst>
                  <a:path w="26688" h="8087" extrusionOk="0">
                    <a:moveTo>
                      <a:pt x="244" y="1"/>
                    </a:moveTo>
                    <a:lnTo>
                      <a:pt x="0" y="5411"/>
                    </a:lnTo>
                    <a:lnTo>
                      <a:pt x="26688" y="8086"/>
                    </a:lnTo>
                    <a:lnTo>
                      <a:pt x="26536" y="6141"/>
                    </a:lnTo>
                    <a:cubicBezTo>
                      <a:pt x="26536" y="6141"/>
                      <a:pt x="26657" y="3557"/>
                      <a:pt x="26627" y="3436"/>
                    </a:cubicBezTo>
                    <a:cubicBezTo>
                      <a:pt x="26627" y="3344"/>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2057642" y="3106457"/>
                <a:ext cx="369208" cy="110039"/>
              </a:xfrm>
              <a:custGeom>
                <a:avLst/>
                <a:gdLst/>
                <a:ahLst/>
                <a:cxnLst/>
                <a:rect l="l" t="t" r="r" b="b"/>
                <a:pathLst>
                  <a:path w="26624" h="7935" extrusionOk="0">
                    <a:moveTo>
                      <a:pt x="213" y="1"/>
                    </a:moveTo>
                    <a:lnTo>
                      <a:pt x="1" y="5198"/>
                    </a:lnTo>
                    <a:cubicBezTo>
                      <a:pt x="7" y="5197"/>
                      <a:pt x="32" y="5196"/>
                      <a:pt x="72" y="5196"/>
                    </a:cubicBezTo>
                    <a:cubicBezTo>
                      <a:pt x="1308" y="5196"/>
                      <a:pt x="17718" y="6074"/>
                      <a:pt x="19484" y="6809"/>
                    </a:cubicBezTo>
                    <a:cubicBezTo>
                      <a:pt x="21338" y="7539"/>
                      <a:pt x="26384" y="7934"/>
                      <a:pt x="26384" y="7934"/>
                    </a:cubicBezTo>
                    <a:cubicBezTo>
                      <a:pt x="26384" y="7934"/>
                      <a:pt x="26624" y="3465"/>
                      <a:pt x="26568" y="3465"/>
                    </a:cubicBezTo>
                    <a:lnTo>
                      <a:pt x="26568" y="3465"/>
                    </a:lnTo>
                    <a:cubicBezTo>
                      <a:pt x="26567" y="3465"/>
                      <a:pt x="26567" y="3466"/>
                      <a:pt x="26566" y="3466"/>
                    </a:cubicBezTo>
                    <a:cubicBezTo>
                      <a:pt x="26554" y="3479"/>
                      <a:pt x="26312" y="3486"/>
                      <a:pt x="25930" y="3486"/>
                    </a:cubicBezTo>
                    <a:cubicBezTo>
                      <a:pt x="24504" y="3486"/>
                      <a:pt x="21122" y="3383"/>
                      <a:pt x="20426" y="3071"/>
                    </a:cubicBezTo>
                    <a:cubicBezTo>
                      <a:pt x="19545" y="2706"/>
                      <a:pt x="17964" y="1065"/>
                      <a:pt x="17964" y="1065"/>
                    </a:cubicBez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2251964" y="2789886"/>
                <a:ext cx="45971" cy="202771"/>
              </a:xfrm>
              <a:custGeom>
                <a:avLst/>
                <a:gdLst/>
                <a:ahLst/>
                <a:cxnLst/>
                <a:rect l="l" t="t" r="r" b="b"/>
                <a:pathLst>
                  <a:path w="3315" h="14622" extrusionOk="0">
                    <a:moveTo>
                      <a:pt x="3314" y="1"/>
                    </a:moveTo>
                    <a:lnTo>
                      <a:pt x="3314" y="1"/>
                    </a:lnTo>
                    <a:cubicBezTo>
                      <a:pt x="3192" y="153"/>
                      <a:pt x="3101" y="305"/>
                      <a:pt x="3010" y="487"/>
                    </a:cubicBezTo>
                    <a:cubicBezTo>
                      <a:pt x="2919" y="669"/>
                      <a:pt x="2797" y="852"/>
                      <a:pt x="2645" y="1095"/>
                    </a:cubicBezTo>
                    <a:cubicBezTo>
                      <a:pt x="2524" y="1338"/>
                      <a:pt x="2372" y="1612"/>
                      <a:pt x="2220" y="1946"/>
                    </a:cubicBezTo>
                    <a:cubicBezTo>
                      <a:pt x="1885" y="2645"/>
                      <a:pt x="1551" y="3405"/>
                      <a:pt x="1308" y="4165"/>
                    </a:cubicBezTo>
                    <a:cubicBezTo>
                      <a:pt x="639" y="6049"/>
                      <a:pt x="214" y="7995"/>
                      <a:pt x="62" y="9970"/>
                    </a:cubicBezTo>
                    <a:cubicBezTo>
                      <a:pt x="1" y="10791"/>
                      <a:pt x="1" y="11581"/>
                      <a:pt x="31" y="12402"/>
                    </a:cubicBezTo>
                    <a:cubicBezTo>
                      <a:pt x="62" y="13101"/>
                      <a:pt x="123" y="13648"/>
                      <a:pt x="153" y="14043"/>
                    </a:cubicBezTo>
                    <a:cubicBezTo>
                      <a:pt x="183" y="14226"/>
                      <a:pt x="214" y="14439"/>
                      <a:pt x="274" y="14621"/>
                    </a:cubicBezTo>
                    <a:cubicBezTo>
                      <a:pt x="274" y="14439"/>
                      <a:pt x="274" y="14226"/>
                      <a:pt x="244" y="14013"/>
                    </a:cubicBezTo>
                    <a:cubicBezTo>
                      <a:pt x="214" y="13648"/>
                      <a:pt x="183" y="13101"/>
                      <a:pt x="183" y="12402"/>
                    </a:cubicBezTo>
                    <a:cubicBezTo>
                      <a:pt x="153" y="11703"/>
                      <a:pt x="183" y="10882"/>
                      <a:pt x="244" y="10001"/>
                    </a:cubicBezTo>
                    <a:cubicBezTo>
                      <a:pt x="335" y="9028"/>
                      <a:pt x="487" y="8025"/>
                      <a:pt x="670" y="7083"/>
                    </a:cubicBezTo>
                    <a:cubicBezTo>
                      <a:pt x="882" y="6110"/>
                      <a:pt x="1156" y="5168"/>
                      <a:pt x="1460" y="4226"/>
                    </a:cubicBezTo>
                    <a:cubicBezTo>
                      <a:pt x="1764" y="3375"/>
                      <a:pt x="2068" y="2615"/>
                      <a:pt x="2341" y="1976"/>
                    </a:cubicBezTo>
                    <a:cubicBezTo>
                      <a:pt x="2463" y="1673"/>
                      <a:pt x="2615" y="1399"/>
                      <a:pt x="2737" y="1156"/>
                    </a:cubicBezTo>
                    <a:cubicBezTo>
                      <a:pt x="2858" y="913"/>
                      <a:pt x="2949" y="700"/>
                      <a:pt x="3040" y="517"/>
                    </a:cubicBezTo>
                    <a:cubicBezTo>
                      <a:pt x="3162" y="365"/>
                      <a:pt x="3253" y="183"/>
                      <a:pt x="3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2241008" y="2750681"/>
                <a:ext cx="61558" cy="102023"/>
              </a:xfrm>
              <a:custGeom>
                <a:avLst/>
                <a:gdLst/>
                <a:ahLst/>
                <a:cxnLst/>
                <a:rect l="l" t="t" r="r" b="b"/>
                <a:pathLst>
                  <a:path w="4439" h="7357" extrusionOk="0">
                    <a:moveTo>
                      <a:pt x="4408" y="1"/>
                    </a:moveTo>
                    <a:lnTo>
                      <a:pt x="4408" y="1"/>
                    </a:lnTo>
                    <a:cubicBezTo>
                      <a:pt x="4317" y="62"/>
                      <a:pt x="4226" y="123"/>
                      <a:pt x="4134" y="183"/>
                    </a:cubicBezTo>
                    <a:cubicBezTo>
                      <a:pt x="3891" y="396"/>
                      <a:pt x="3648" y="578"/>
                      <a:pt x="3405" y="822"/>
                    </a:cubicBezTo>
                    <a:cubicBezTo>
                      <a:pt x="1885" y="2250"/>
                      <a:pt x="791" y="4074"/>
                      <a:pt x="244" y="6080"/>
                    </a:cubicBezTo>
                    <a:cubicBezTo>
                      <a:pt x="153" y="6384"/>
                      <a:pt x="92" y="6688"/>
                      <a:pt x="31" y="7022"/>
                    </a:cubicBezTo>
                    <a:cubicBezTo>
                      <a:pt x="1" y="7114"/>
                      <a:pt x="1" y="7235"/>
                      <a:pt x="1" y="7357"/>
                    </a:cubicBezTo>
                    <a:cubicBezTo>
                      <a:pt x="31" y="7357"/>
                      <a:pt x="122" y="6901"/>
                      <a:pt x="365" y="6141"/>
                    </a:cubicBezTo>
                    <a:cubicBezTo>
                      <a:pt x="700" y="5168"/>
                      <a:pt x="1125" y="4226"/>
                      <a:pt x="1642" y="3344"/>
                    </a:cubicBezTo>
                    <a:cubicBezTo>
                      <a:pt x="2159" y="2463"/>
                      <a:pt x="2797" y="1642"/>
                      <a:pt x="3527" y="913"/>
                    </a:cubicBezTo>
                    <a:cubicBezTo>
                      <a:pt x="4074" y="335"/>
                      <a:pt x="4438" y="31"/>
                      <a:pt x="4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2149117" y="3010350"/>
                <a:ext cx="177046" cy="116418"/>
              </a:xfrm>
              <a:custGeom>
                <a:avLst/>
                <a:gdLst/>
                <a:ahLst/>
                <a:cxnLst/>
                <a:rect l="l" t="t" r="r" b="b"/>
                <a:pathLst>
                  <a:path w="12767" h="8395" extrusionOk="0">
                    <a:moveTo>
                      <a:pt x="6718" y="1"/>
                    </a:moveTo>
                    <a:lnTo>
                      <a:pt x="4165" y="1855"/>
                    </a:lnTo>
                    <a:lnTo>
                      <a:pt x="1186" y="2919"/>
                    </a:lnTo>
                    <a:lnTo>
                      <a:pt x="183" y="3040"/>
                    </a:lnTo>
                    <a:lnTo>
                      <a:pt x="0" y="8390"/>
                    </a:lnTo>
                    <a:cubicBezTo>
                      <a:pt x="0" y="8390"/>
                      <a:pt x="1392" y="8363"/>
                      <a:pt x="2536" y="8363"/>
                    </a:cubicBezTo>
                    <a:cubicBezTo>
                      <a:pt x="3107" y="8363"/>
                      <a:pt x="3617" y="8370"/>
                      <a:pt x="3861" y="8390"/>
                    </a:cubicBezTo>
                    <a:cubicBezTo>
                      <a:pt x="3897" y="8393"/>
                      <a:pt x="3946" y="8394"/>
                      <a:pt x="4007" y="8394"/>
                    </a:cubicBezTo>
                    <a:cubicBezTo>
                      <a:pt x="5164" y="8394"/>
                      <a:pt x="10485" y="7873"/>
                      <a:pt x="11034" y="7873"/>
                    </a:cubicBezTo>
                    <a:cubicBezTo>
                      <a:pt x="11642" y="7873"/>
                      <a:pt x="11460" y="7387"/>
                      <a:pt x="11520" y="6961"/>
                    </a:cubicBezTo>
                    <a:cubicBezTo>
                      <a:pt x="11541" y="6809"/>
                      <a:pt x="11122" y="6759"/>
                      <a:pt x="10554" y="6759"/>
                    </a:cubicBezTo>
                    <a:cubicBezTo>
                      <a:pt x="9420" y="6759"/>
                      <a:pt x="7690" y="6961"/>
                      <a:pt x="7690" y="6961"/>
                    </a:cubicBezTo>
                    <a:cubicBezTo>
                      <a:pt x="7690" y="6961"/>
                      <a:pt x="10517" y="6505"/>
                      <a:pt x="11460" y="6323"/>
                    </a:cubicBezTo>
                    <a:cubicBezTo>
                      <a:pt x="12402" y="6110"/>
                      <a:pt x="12219" y="5502"/>
                      <a:pt x="12219" y="5502"/>
                    </a:cubicBezTo>
                    <a:lnTo>
                      <a:pt x="8055" y="5229"/>
                    </a:lnTo>
                    <a:cubicBezTo>
                      <a:pt x="8055" y="5229"/>
                      <a:pt x="11095" y="4894"/>
                      <a:pt x="11855" y="4773"/>
                    </a:cubicBezTo>
                    <a:cubicBezTo>
                      <a:pt x="12615" y="4651"/>
                      <a:pt x="12432" y="4074"/>
                      <a:pt x="12615" y="3922"/>
                    </a:cubicBezTo>
                    <a:cubicBezTo>
                      <a:pt x="12767" y="3739"/>
                      <a:pt x="7295" y="3314"/>
                      <a:pt x="7295" y="3314"/>
                    </a:cubicBezTo>
                    <a:cubicBezTo>
                      <a:pt x="7295" y="3314"/>
                      <a:pt x="12159" y="2888"/>
                      <a:pt x="12402" y="2645"/>
                    </a:cubicBezTo>
                    <a:cubicBezTo>
                      <a:pt x="12645" y="2432"/>
                      <a:pt x="12645" y="2037"/>
                      <a:pt x="12402" y="1855"/>
                    </a:cubicBezTo>
                    <a:cubicBezTo>
                      <a:pt x="12159" y="1581"/>
                      <a:pt x="6080" y="1581"/>
                      <a:pt x="6080" y="1581"/>
                    </a:cubicBezTo>
                    <a:lnTo>
                      <a:pt x="6718"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2149117" y="2993070"/>
                <a:ext cx="201911" cy="161598"/>
              </a:xfrm>
              <a:custGeom>
                <a:avLst/>
                <a:gdLst/>
                <a:ahLst/>
                <a:cxnLst/>
                <a:rect l="l" t="t" r="r" b="b"/>
                <a:pathLst>
                  <a:path w="14560" h="11653" extrusionOk="0">
                    <a:moveTo>
                      <a:pt x="7265" y="0"/>
                    </a:moveTo>
                    <a:lnTo>
                      <a:pt x="5228" y="4833"/>
                    </a:lnTo>
                    <a:lnTo>
                      <a:pt x="0" y="5168"/>
                    </a:lnTo>
                    <a:lnTo>
                      <a:pt x="0" y="9636"/>
                    </a:lnTo>
                    <a:cubicBezTo>
                      <a:pt x="0" y="9636"/>
                      <a:pt x="6247" y="11653"/>
                      <a:pt x="8226" y="11653"/>
                    </a:cubicBezTo>
                    <a:cubicBezTo>
                      <a:pt x="8308" y="11653"/>
                      <a:pt x="8384" y="11649"/>
                      <a:pt x="8450" y="11642"/>
                    </a:cubicBezTo>
                    <a:cubicBezTo>
                      <a:pt x="10153" y="11429"/>
                      <a:pt x="11551" y="11186"/>
                      <a:pt x="12402" y="8086"/>
                    </a:cubicBezTo>
                    <a:cubicBezTo>
                      <a:pt x="13253" y="4985"/>
                      <a:pt x="14560" y="973"/>
                      <a:pt x="14560" y="973"/>
                    </a:cubicBezTo>
                    <a:lnTo>
                      <a:pt x="726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2246486" y="2766324"/>
                <a:ext cx="166937" cy="344344"/>
              </a:xfrm>
              <a:custGeom>
                <a:avLst/>
                <a:gdLst/>
                <a:ahLst/>
                <a:cxnLst/>
                <a:rect l="l" t="t" r="r" b="b"/>
                <a:pathLst>
                  <a:path w="12038" h="24831" extrusionOk="0">
                    <a:moveTo>
                      <a:pt x="8178" y="0"/>
                    </a:moveTo>
                    <a:cubicBezTo>
                      <a:pt x="6077" y="0"/>
                      <a:pt x="4180" y="3796"/>
                      <a:pt x="3648" y="5195"/>
                    </a:cubicBezTo>
                    <a:cubicBezTo>
                      <a:pt x="3071" y="6715"/>
                      <a:pt x="669" y="14405"/>
                      <a:pt x="669" y="14405"/>
                    </a:cubicBezTo>
                    <a:cubicBezTo>
                      <a:pt x="578" y="14709"/>
                      <a:pt x="457" y="15013"/>
                      <a:pt x="274" y="15287"/>
                    </a:cubicBezTo>
                    <a:cubicBezTo>
                      <a:pt x="1" y="15651"/>
                      <a:pt x="274" y="16350"/>
                      <a:pt x="274" y="16350"/>
                    </a:cubicBezTo>
                    <a:lnTo>
                      <a:pt x="7539" y="17323"/>
                    </a:lnTo>
                    <a:lnTo>
                      <a:pt x="5411" y="24436"/>
                    </a:lnTo>
                    <a:lnTo>
                      <a:pt x="11095" y="24831"/>
                    </a:lnTo>
                    <a:cubicBezTo>
                      <a:pt x="11095" y="24831"/>
                      <a:pt x="11764" y="9481"/>
                      <a:pt x="11916" y="6867"/>
                    </a:cubicBezTo>
                    <a:cubicBezTo>
                      <a:pt x="12037" y="4223"/>
                      <a:pt x="11034" y="849"/>
                      <a:pt x="8724" y="89"/>
                    </a:cubicBezTo>
                    <a:cubicBezTo>
                      <a:pt x="8541" y="29"/>
                      <a:pt x="8359" y="0"/>
                      <a:pt x="8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2247887" y="2766282"/>
                <a:ext cx="165120" cy="344385"/>
              </a:xfrm>
              <a:custGeom>
                <a:avLst/>
                <a:gdLst/>
                <a:ahLst/>
                <a:cxnLst/>
                <a:rect l="l" t="t" r="r" b="b"/>
                <a:pathLst>
                  <a:path w="11907" h="24834" extrusionOk="0">
                    <a:moveTo>
                      <a:pt x="7283" y="183"/>
                    </a:moveTo>
                    <a:cubicBezTo>
                      <a:pt x="7168" y="232"/>
                      <a:pt x="7057" y="293"/>
                      <a:pt x="6952" y="365"/>
                    </a:cubicBezTo>
                    <a:cubicBezTo>
                      <a:pt x="6344" y="760"/>
                      <a:pt x="5857" y="1247"/>
                      <a:pt x="5432" y="1824"/>
                    </a:cubicBezTo>
                    <a:cubicBezTo>
                      <a:pt x="4810" y="2670"/>
                      <a:pt x="4270" y="3597"/>
                      <a:pt x="3844" y="4572"/>
                    </a:cubicBezTo>
                    <a:lnTo>
                      <a:pt x="3844" y="4572"/>
                    </a:lnTo>
                    <a:cubicBezTo>
                      <a:pt x="4289" y="3586"/>
                      <a:pt x="4834" y="2648"/>
                      <a:pt x="5462" y="1794"/>
                    </a:cubicBezTo>
                    <a:cubicBezTo>
                      <a:pt x="5888" y="1216"/>
                      <a:pt x="6404" y="730"/>
                      <a:pt x="6982" y="365"/>
                    </a:cubicBezTo>
                    <a:cubicBezTo>
                      <a:pt x="7077" y="294"/>
                      <a:pt x="7178" y="233"/>
                      <a:pt x="7283" y="183"/>
                    </a:cubicBezTo>
                    <a:close/>
                    <a:moveTo>
                      <a:pt x="3844" y="4572"/>
                    </a:moveTo>
                    <a:cubicBezTo>
                      <a:pt x="3751" y="4779"/>
                      <a:pt x="3662" y="4987"/>
                      <a:pt x="3578" y="5198"/>
                    </a:cubicBezTo>
                    <a:cubicBezTo>
                      <a:pt x="3339" y="5826"/>
                      <a:pt x="2795" y="7491"/>
                      <a:pt x="2235" y="9236"/>
                    </a:cubicBezTo>
                    <a:lnTo>
                      <a:pt x="2235" y="9236"/>
                    </a:lnTo>
                    <a:cubicBezTo>
                      <a:pt x="2795" y="7503"/>
                      <a:pt x="3340" y="5853"/>
                      <a:pt x="3578" y="5229"/>
                    </a:cubicBezTo>
                    <a:cubicBezTo>
                      <a:pt x="3661" y="5008"/>
                      <a:pt x="3750" y="4788"/>
                      <a:pt x="3844" y="4572"/>
                    </a:cubicBezTo>
                    <a:close/>
                    <a:moveTo>
                      <a:pt x="2235" y="9236"/>
                    </a:moveTo>
                    <a:cubicBezTo>
                      <a:pt x="1432" y="11720"/>
                      <a:pt x="599" y="14372"/>
                      <a:pt x="599" y="14408"/>
                    </a:cubicBezTo>
                    <a:cubicBezTo>
                      <a:pt x="617" y="14355"/>
                      <a:pt x="1441" y="11715"/>
                      <a:pt x="2235" y="9236"/>
                    </a:cubicBezTo>
                    <a:close/>
                    <a:moveTo>
                      <a:pt x="599" y="14408"/>
                    </a:moveTo>
                    <a:cubicBezTo>
                      <a:pt x="543" y="14562"/>
                      <a:pt x="487" y="14709"/>
                      <a:pt x="425" y="14850"/>
                    </a:cubicBezTo>
                    <a:lnTo>
                      <a:pt x="425" y="14850"/>
                    </a:lnTo>
                    <a:cubicBezTo>
                      <a:pt x="495" y="14705"/>
                      <a:pt x="554" y="14557"/>
                      <a:pt x="599" y="14408"/>
                    </a:cubicBezTo>
                    <a:close/>
                    <a:moveTo>
                      <a:pt x="425" y="14850"/>
                    </a:moveTo>
                    <a:cubicBezTo>
                      <a:pt x="352" y="15002"/>
                      <a:pt x="267" y="15150"/>
                      <a:pt x="173" y="15290"/>
                    </a:cubicBezTo>
                    <a:cubicBezTo>
                      <a:pt x="128" y="15358"/>
                      <a:pt x="99" y="15438"/>
                      <a:pt x="83" y="15523"/>
                    </a:cubicBezTo>
                    <a:lnTo>
                      <a:pt x="83" y="15523"/>
                    </a:lnTo>
                    <a:cubicBezTo>
                      <a:pt x="101" y="15449"/>
                      <a:pt x="130" y="15380"/>
                      <a:pt x="173" y="15320"/>
                    </a:cubicBezTo>
                    <a:cubicBezTo>
                      <a:pt x="272" y="15172"/>
                      <a:pt x="353" y="15016"/>
                      <a:pt x="425" y="14850"/>
                    </a:cubicBezTo>
                    <a:close/>
                    <a:moveTo>
                      <a:pt x="83" y="15523"/>
                    </a:moveTo>
                    <a:lnTo>
                      <a:pt x="83" y="15523"/>
                    </a:lnTo>
                    <a:cubicBezTo>
                      <a:pt x="0" y="15864"/>
                      <a:pt x="148" y="16303"/>
                      <a:pt x="173" y="16353"/>
                    </a:cubicBezTo>
                    <a:cubicBezTo>
                      <a:pt x="173" y="16353"/>
                      <a:pt x="13" y="15892"/>
                      <a:pt x="83" y="15523"/>
                    </a:cubicBezTo>
                    <a:close/>
                    <a:moveTo>
                      <a:pt x="8085" y="1"/>
                    </a:moveTo>
                    <a:cubicBezTo>
                      <a:pt x="7812" y="1"/>
                      <a:pt x="7536" y="61"/>
                      <a:pt x="7283" y="183"/>
                    </a:cubicBezTo>
                    <a:lnTo>
                      <a:pt x="7283" y="183"/>
                    </a:lnTo>
                    <a:cubicBezTo>
                      <a:pt x="7519" y="82"/>
                      <a:pt x="7773" y="30"/>
                      <a:pt x="8030" y="30"/>
                    </a:cubicBezTo>
                    <a:cubicBezTo>
                      <a:pt x="8227" y="30"/>
                      <a:pt x="8427" y="60"/>
                      <a:pt x="8623" y="122"/>
                    </a:cubicBezTo>
                    <a:cubicBezTo>
                      <a:pt x="9961" y="548"/>
                      <a:pt x="10721" y="1794"/>
                      <a:pt x="11116" y="2767"/>
                    </a:cubicBezTo>
                    <a:cubicBezTo>
                      <a:pt x="11633" y="4074"/>
                      <a:pt x="11845" y="5441"/>
                      <a:pt x="11784" y="6840"/>
                    </a:cubicBezTo>
                    <a:cubicBezTo>
                      <a:pt x="11663" y="9423"/>
                      <a:pt x="11025" y="24347"/>
                      <a:pt x="10994" y="24803"/>
                    </a:cubicBezTo>
                    <a:lnTo>
                      <a:pt x="5310" y="24439"/>
                    </a:lnTo>
                    <a:lnTo>
                      <a:pt x="5310" y="24439"/>
                    </a:lnTo>
                    <a:lnTo>
                      <a:pt x="11025" y="24834"/>
                    </a:lnTo>
                    <a:lnTo>
                      <a:pt x="11055" y="24834"/>
                    </a:lnTo>
                    <a:cubicBezTo>
                      <a:pt x="11055" y="24682"/>
                      <a:pt x="11724" y="9484"/>
                      <a:pt x="11845" y="6870"/>
                    </a:cubicBezTo>
                    <a:cubicBezTo>
                      <a:pt x="11906" y="5472"/>
                      <a:pt x="11693" y="4074"/>
                      <a:pt x="11177" y="2767"/>
                    </a:cubicBezTo>
                    <a:cubicBezTo>
                      <a:pt x="10781" y="1794"/>
                      <a:pt x="10022" y="517"/>
                      <a:pt x="8654" y="92"/>
                    </a:cubicBezTo>
                    <a:cubicBezTo>
                      <a:pt x="8471" y="31"/>
                      <a:pt x="8279" y="1"/>
                      <a:pt x="80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2149533" y="2739309"/>
                <a:ext cx="147550" cy="117194"/>
              </a:xfrm>
              <a:custGeom>
                <a:avLst/>
                <a:gdLst/>
                <a:ahLst/>
                <a:cxnLst/>
                <a:rect l="l" t="t" r="r" b="b"/>
                <a:pathLst>
                  <a:path w="10640" h="8451" extrusionOk="0">
                    <a:moveTo>
                      <a:pt x="821" y="639"/>
                    </a:moveTo>
                    <a:lnTo>
                      <a:pt x="821" y="639"/>
                    </a:lnTo>
                    <a:cubicBezTo>
                      <a:pt x="821" y="639"/>
                      <a:pt x="800" y="721"/>
                      <a:pt x="800" y="846"/>
                    </a:cubicBezTo>
                    <a:lnTo>
                      <a:pt x="800" y="846"/>
                    </a:lnTo>
                    <a:lnTo>
                      <a:pt x="821" y="639"/>
                    </a:lnTo>
                    <a:close/>
                    <a:moveTo>
                      <a:pt x="9575" y="0"/>
                    </a:moveTo>
                    <a:cubicBezTo>
                      <a:pt x="9575" y="0"/>
                      <a:pt x="7569" y="1368"/>
                      <a:pt x="3952" y="1946"/>
                    </a:cubicBezTo>
                    <a:cubicBezTo>
                      <a:pt x="3472" y="2022"/>
                      <a:pt x="3063" y="2056"/>
                      <a:pt x="2717" y="2056"/>
                    </a:cubicBezTo>
                    <a:cubicBezTo>
                      <a:pt x="1002" y="2056"/>
                      <a:pt x="798" y="1240"/>
                      <a:pt x="800" y="846"/>
                    </a:cubicBezTo>
                    <a:lnTo>
                      <a:pt x="800" y="846"/>
                    </a:lnTo>
                    <a:lnTo>
                      <a:pt x="1" y="8450"/>
                    </a:lnTo>
                    <a:lnTo>
                      <a:pt x="10639" y="152"/>
                    </a:lnTo>
                    <a:lnTo>
                      <a:pt x="95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2149533" y="2739309"/>
                <a:ext cx="147966" cy="117610"/>
              </a:xfrm>
              <a:custGeom>
                <a:avLst/>
                <a:gdLst/>
                <a:ahLst/>
                <a:cxnLst/>
                <a:rect l="l" t="t" r="r" b="b"/>
                <a:pathLst>
                  <a:path w="10670" h="8481" extrusionOk="0">
                    <a:moveTo>
                      <a:pt x="9575" y="0"/>
                    </a:moveTo>
                    <a:lnTo>
                      <a:pt x="10639" y="152"/>
                    </a:lnTo>
                    <a:lnTo>
                      <a:pt x="10670" y="152"/>
                    </a:lnTo>
                    <a:lnTo>
                      <a:pt x="9575" y="0"/>
                    </a:lnTo>
                    <a:close/>
                    <a:moveTo>
                      <a:pt x="9575" y="0"/>
                    </a:moveTo>
                    <a:lnTo>
                      <a:pt x="9575" y="0"/>
                    </a:lnTo>
                    <a:cubicBezTo>
                      <a:pt x="9545" y="0"/>
                      <a:pt x="7509" y="1338"/>
                      <a:pt x="3952" y="1946"/>
                    </a:cubicBezTo>
                    <a:cubicBezTo>
                      <a:pt x="7478" y="1368"/>
                      <a:pt x="9484" y="61"/>
                      <a:pt x="9575" y="0"/>
                    </a:cubicBezTo>
                    <a:close/>
                    <a:moveTo>
                      <a:pt x="10639" y="152"/>
                    </a:moveTo>
                    <a:lnTo>
                      <a:pt x="31" y="8420"/>
                    </a:lnTo>
                    <a:lnTo>
                      <a:pt x="31" y="8420"/>
                    </a:lnTo>
                    <a:lnTo>
                      <a:pt x="791" y="943"/>
                    </a:lnTo>
                    <a:lnTo>
                      <a:pt x="791" y="973"/>
                    </a:lnTo>
                    <a:cubicBezTo>
                      <a:pt x="821" y="1186"/>
                      <a:pt x="913" y="1398"/>
                      <a:pt x="1095" y="1550"/>
                    </a:cubicBezTo>
                    <a:cubicBezTo>
                      <a:pt x="913" y="1368"/>
                      <a:pt x="821" y="1095"/>
                      <a:pt x="821" y="851"/>
                    </a:cubicBezTo>
                    <a:lnTo>
                      <a:pt x="821" y="639"/>
                    </a:lnTo>
                    <a:cubicBezTo>
                      <a:pt x="791" y="699"/>
                      <a:pt x="791" y="791"/>
                      <a:pt x="791" y="851"/>
                    </a:cubicBezTo>
                    <a:lnTo>
                      <a:pt x="1" y="8481"/>
                    </a:lnTo>
                    <a:lnTo>
                      <a:pt x="10639" y="15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2139423" y="2718229"/>
                <a:ext cx="157660" cy="111287"/>
              </a:xfrm>
              <a:custGeom>
                <a:avLst/>
                <a:gdLst/>
                <a:ahLst/>
                <a:cxnLst/>
                <a:rect l="l" t="t" r="r" b="b"/>
                <a:pathLst>
                  <a:path w="11369" h="8025" extrusionOk="0">
                    <a:moveTo>
                      <a:pt x="10396" y="0"/>
                    </a:moveTo>
                    <a:lnTo>
                      <a:pt x="2797" y="3526"/>
                    </a:lnTo>
                    <a:lnTo>
                      <a:pt x="1672" y="912"/>
                    </a:lnTo>
                    <a:lnTo>
                      <a:pt x="1307" y="1429"/>
                    </a:lnTo>
                    <a:cubicBezTo>
                      <a:pt x="1307" y="1429"/>
                      <a:pt x="0" y="7052"/>
                      <a:pt x="91" y="7113"/>
                    </a:cubicBezTo>
                    <a:cubicBezTo>
                      <a:pt x="93" y="7114"/>
                      <a:pt x="95" y="7114"/>
                      <a:pt x="97" y="7114"/>
                    </a:cubicBezTo>
                    <a:cubicBezTo>
                      <a:pt x="241" y="7114"/>
                      <a:pt x="2219" y="5107"/>
                      <a:pt x="2219" y="5107"/>
                    </a:cubicBezTo>
                    <a:lnTo>
                      <a:pt x="3070" y="8025"/>
                    </a:lnTo>
                    <a:lnTo>
                      <a:pt x="11368" y="1672"/>
                    </a:lnTo>
                    <a:cubicBezTo>
                      <a:pt x="11368" y="1672"/>
                      <a:pt x="10335" y="61"/>
                      <a:pt x="10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2139839" y="2717383"/>
                <a:ext cx="157244" cy="112562"/>
              </a:xfrm>
              <a:custGeom>
                <a:avLst/>
                <a:gdLst/>
                <a:ahLst/>
                <a:cxnLst/>
                <a:rect l="l" t="t" r="r" b="b"/>
                <a:pathLst>
                  <a:path w="11339" h="8117" extrusionOk="0">
                    <a:moveTo>
                      <a:pt x="10815" y="904"/>
                    </a:moveTo>
                    <a:cubicBezTo>
                      <a:pt x="10975" y="1176"/>
                      <a:pt x="11146" y="1445"/>
                      <a:pt x="11325" y="1713"/>
                    </a:cubicBezTo>
                    <a:lnTo>
                      <a:pt x="11325" y="1713"/>
                    </a:lnTo>
                    <a:lnTo>
                      <a:pt x="11338" y="1703"/>
                    </a:lnTo>
                    <a:cubicBezTo>
                      <a:pt x="11277" y="1642"/>
                      <a:pt x="11034" y="1277"/>
                      <a:pt x="10822" y="913"/>
                    </a:cubicBezTo>
                    <a:cubicBezTo>
                      <a:pt x="10819" y="910"/>
                      <a:pt x="10817" y="907"/>
                      <a:pt x="10815" y="904"/>
                    </a:cubicBezTo>
                    <a:close/>
                    <a:moveTo>
                      <a:pt x="10396" y="1"/>
                    </a:moveTo>
                    <a:lnTo>
                      <a:pt x="5071" y="2504"/>
                    </a:lnTo>
                    <a:lnTo>
                      <a:pt x="5071" y="2504"/>
                    </a:lnTo>
                    <a:lnTo>
                      <a:pt x="10335" y="61"/>
                    </a:lnTo>
                    <a:cubicBezTo>
                      <a:pt x="10456" y="362"/>
                      <a:pt x="10606" y="633"/>
                      <a:pt x="10815" y="904"/>
                    </a:cubicBezTo>
                    <a:lnTo>
                      <a:pt x="10815" y="904"/>
                    </a:lnTo>
                    <a:cubicBezTo>
                      <a:pt x="10653" y="628"/>
                      <a:pt x="10502" y="349"/>
                      <a:pt x="10366" y="61"/>
                    </a:cubicBezTo>
                    <a:lnTo>
                      <a:pt x="10396" y="1"/>
                    </a:lnTo>
                    <a:close/>
                    <a:moveTo>
                      <a:pt x="1642" y="973"/>
                    </a:moveTo>
                    <a:lnTo>
                      <a:pt x="1479" y="1205"/>
                    </a:lnTo>
                    <a:lnTo>
                      <a:pt x="1642" y="1004"/>
                    </a:lnTo>
                    <a:lnTo>
                      <a:pt x="2736" y="3587"/>
                    </a:lnTo>
                    <a:lnTo>
                      <a:pt x="2762" y="3576"/>
                    </a:lnTo>
                    <a:lnTo>
                      <a:pt x="1642" y="973"/>
                    </a:lnTo>
                    <a:close/>
                    <a:moveTo>
                      <a:pt x="5071" y="2504"/>
                    </a:moveTo>
                    <a:lnTo>
                      <a:pt x="2762" y="3576"/>
                    </a:lnTo>
                    <a:lnTo>
                      <a:pt x="2767" y="3587"/>
                    </a:lnTo>
                    <a:lnTo>
                      <a:pt x="5071" y="2504"/>
                    </a:lnTo>
                    <a:close/>
                    <a:moveTo>
                      <a:pt x="1479" y="1205"/>
                    </a:moveTo>
                    <a:lnTo>
                      <a:pt x="1247" y="1490"/>
                    </a:lnTo>
                    <a:cubicBezTo>
                      <a:pt x="821" y="3375"/>
                      <a:pt x="1" y="7022"/>
                      <a:pt x="31" y="7174"/>
                    </a:cubicBezTo>
                    <a:cubicBezTo>
                      <a:pt x="42" y="7165"/>
                      <a:pt x="53" y="7156"/>
                      <a:pt x="63" y="7147"/>
                    </a:cubicBezTo>
                    <a:lnTo>
                      <a:pt x="63" y="7147"/>
                    </a:lnTo>
                    <a:cubicBezTo>
                      <a:pt x="60" y="7173"/>
                      <a:pt x="61" y="7174"/>
                      <a:pt x="61" y="7174"/>
                    </a:cubicBezTo>
                    <a:cubicBezTo>
                      <a:pt x="92" y="7174"/>
                      <a:pt x="244" y="7083"/>
                      <a:pt x="1156" y="6201"/>
                    </a:cubicBezTo>
                    <a:cubicBezTo>
                      <a:pt x="1642" y="5745"/>
                      <a:pt x="2098" y="5259"/>
                      <a:pt x="2189" y="5168"/>
                    </a:cubicBezTo>
                    <a:lnTo>
                      <a:pt x="3040" y="8116"/>
                    </a:lnTo>
                    <a:lnTo>
                      <a:pt x="11338" y="1733"/>
                    </a:lnTo>
                    <a:cubicBezTo>
                      <a:pt x="11334" y="1727"/>
                      <a:pt x="11329" y="1720"/>
                      <a:pt x="11325" y="1713"/>
                    </a:cubicBezTo>
                    <a:lnTo>
                      <a:pt x="11325" y="1713"/>
                    </a:lnTo>
                    <a:lnTo>
                      <a:pt x="3040" y="8056"/>
                    </a:lnTo>
                    <a:lnTo>
                      <a:pt x="2189" y="5138"/>
                    </a:lnTo>
                    <a:lnTo>
                      <a:pt x="2159" y="5168"/>
                    </a:lnTo>
                    <a:cubicBezTo>
                      <a:pt x="1500" y="5857"/>
                      <a:pt x="811" y="6517"/>
                      <a:pt x="63" y="7147"/>
                    </a:cubicBezTo>
                    <a:lnTo>
                      <a:pt x="63" y="7147"/>
                    </a:lnTo>
                    <a:cubicBezTo>
                      <a:pt x="76" y="7046"/>
                      <a:pt x="155" y="6568"/>
                      <a:pt x="639" y="4317"/>
                    </a:cubicBezTo>
                    <a:cubicBezTo>
                      <a:pt x="943" y="2888"/>
                      <a:pt x="1277" y="1490"/>
                      <a:pt x="1277" y="1490"/>
                    </a:cubicBezTo>
                    <a:lnTo>
                      <a:pt x="1479" y="1205"/>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2141531" y="2741417"/>
                <a:ext cx="155552" cy="81777"/>
              </a:xfrm>
              <a:custGeom>
                <a:avLst/>
                <a:gdLst/>
                <a:ahLst/>
                <a:cxnLst/>
                <a:rect l="l" t="t" r="r" b="b"/>
                <a:pathLst>
                  <a:path w="11217" h="5897" extrusionOk="0">
                    <a:moveTo>
                      <a:pt x="11216" y="0"/>
                    </a:moveTo>
                    <a:cubicBezTo>
                      <a:pt x="11216" y="1"/>
                      <a:pt x="11185" y="31"/>
                      <a:pt x="11064" y="91"/>
                    </a:cubicBezTo>
                    <a:lnTo>
                      <a:pt x="10608" y="395"/>
                    </a:lnTo>
                    <a:lnTo>
                      <a:pt x="9028" y="1490"/>
                    </a:lnTo>
                    <a:cubicBezTo>
                      <a:pt x="7660" y="2402"/>
                      <a:pt x="5806" y="3709"/>
                      <a:pt x="3769" y="5137"/>
                    </a:cubicBezTo>
                    <a:lnTo>
                      <a:pt x="3213" y="5548"/>
                    </a:lnTo>
                    <a:lnTo>
                      <a:pt x="3213" y="5548"/>
                    </a:lnTo>
                    <a:cubicBezTo>
                      <a:pt x="3176" y="4935"/>
                      <a:pt x="3088" y="4324"/>
                      <a:pt x="2949" y="3739"/>
                    </a:cubicBezTo>
                    <a:cubicBezTo>
                      <a:pt x="2797" y="3161"/>
                      <a:pt x="2705" y="2584"/>
                      <a:pt x="2705" y="1976"/>
                    </a:cubicBezTo>
                    <a:lnTo>
                      <a:pt x="2705" y="1733"/>
                    </a:lnTo>
                    <a:lnTo>
                      <a:pt x="2553" y="1946"/>
                    </a:lnTo>
                    <a:lnTo>
                      <a:pt x="2530" y="1977"/>
                    </a:lnTo>
                    <a:lnTo>
                      <a:pt x="2530" y="1977"/>
                    </a:lnTo>
                    <a:lnTo>
                      <a:pt x="2523" y="1976"/>
                    </a:lnTo>
                    <a:lnTo>
                      <a:pt x="2523" y="1976"/>
                    </a:lnTo>
                    <a:cubicBezTo>
                      <a:pt x="2523" y="1979"/>
                      <a:pt x="2523" y="1983"/>
                      <a:pt x="2524" y="1986"/>
                    </a:cubicBezTo>
                    <a:lnTo>
                      <a:pt x="2524" y="1986"/>
                    </a:lnTo>
                    <a:lnTo>
                      <a:pt x="669" y="4529"/>
                    </a:lnTo>
                    <a:lnTo>
                      <a:pt x="152" y="5259"/>
                    </a:lnTo>
                    <a:cubicBezTo>
                      <a:pt x="91" y="5319"/>
                      <a:pt x="31" y="5411"/>
                      <a:pt x="0" y="5502"/>
                    </a:cubicBezTo>
                    <a:cubicBezTo>
                      <a:pt x="61" y="5441"/>
                      <a:pt x="122" y="5350"/>
                      <a:pt x="213" y="5289"/>
                    </a:cubicBezTo>
                    <a:lnTo>
                      <a:pt x="760" y="4560"/>
                    </a:lnTo>
                    <a:lnTo>
                      <a:pt x="2536" y="2192"/>
                    </a:lnTo>
                    <a:lnTo>
                      <a:pt x="2536" y="2192"/>
                    </a:lnTo>
                    <a:cubicBezTo>
                      <a:pt x="2570" y="2704"/>
                      <a:pt x="2633" y="3237"/>
                      <a:pt x="2766" y="3769"/>
                    </a:cubicBezTo>
                    <a:cubicBezTo>
                      <a:pt x="2918" y="4408"/>
                      <a:pt x="3009" y="5046"/>
                      <a:pt x="3040" y="5715"/>
                    </a:cubicBezTo>
                    <a:lnTo>
                      <a:pt x="3040" y="5897"/>
                    </a:lnTo>
                    <a:lnTo>
                      <a:pt x="3192" y="5775"/>
                    </a:lnTo>
                    <a:lnTo>
                      <a:pt x="3891" y="5289"/>
                    </a:lnTo>
                    <a:cubicBezTo>
                      <a:pt x="5927" y="3860"/>
                      <a:pt x="7782" y="2523"/>
                      <a:pt x="9089" y="1581"/>
                    </a:cubicBezTo>
                    <a:lnTo>
                      <a:pt x="10669" y="426"/>
                    </a:lnTo>
                    <a:lnTo>
                      <a:pt x="11095" y="122"/>
                    </a:lnTo>
                    <a:cubicBezTo>
                      <a:pt x="11125" y="91"/>
                      <a:pt x="11186" y="31"/>
                      <a:pt x="11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2350609" y="2971574"/>
                <a:ext cx="21508" cy="35223"/>
              </a:xfrm>
              <a:custGeom>
                <a:avLst/>
                <a:gdLst/>
                <a:ahLst/>
                <a:cxnLst/>
                <a:rect l="l" t="t" r="r" b="b"/>
                <a:pathLst>
                  <a:path w="1551" h="2540" extrusionOk="0">
                    <a:moveTo>
                      <a:pt x="730" y="0"/>
                    </a:moveTo>
                    <a:lnTo>
                      <a:pt x="730" y="0"/>
                    </a:lnTo>
                    <a:cubicBezTo>
                      <a:pt x="700" y="31"/>
                      <a:pt x="852" y="152"/>
                      <a:pt x="973" y="395"/>
                    </a:cubicBezTo>
                    <a:cubicBezTo>
                      <a:pt x="1308" y="1064"/>
                      <a:pt x="1064" y="1915"/>
                      <a:pt x="426" y="2310"/>
                    </a:cubicBezTo>
                    <a:cubicBezTo>
                      <a:pt x="183" y="2462"/>
                      <a:pt x="1" y="2493"/>
                      <a:pt x="1" y="2523"/>
                    </a:cubicBezTo>
                    <a:cubicBezTo>
                      <a:pt x="1" y="2533"/>
                      <a:pt x="24" y="2540"/>
                      <a:pt x="66" y="2540"/>
                    </a:cubicBezTo>
                    <a:cubicBezTo>
                      <a:pt x="149" y="2540"/>
                      <a:pt x="304" y="2513"/>
                      <a:pt x="487" y="2432"/>
                    </a:cubicBezTo>
                    <a:cubicBezTo>
                      <a:pt x="1277" y="2037"/>
                      <a:pt x="1551" y="1064"/>
                      <a:pt x="1095" y="335"/>
                    </a:cubicBezTo>
                    <a:cubicBezTo>
                      <a:pt x="912" y="91"/>
                      <a:pt x="730" y="0"/>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2365365" y="2947125"/>
                <a:ext cx="10123" cy="28817"/>
              </a:xfrm>
              <a:custGeom>
                <a:avLst/>
                <a:gdLst/>
                <a:ahLst/>
                <a:cxnLst/>
                <a:rect l="l" t="t" r="r" b="b"/>
                <a:pathLst>
                  <a:path w="730" h="2078" extrusionOk="0">
                    <a:moveTo>
                      <a:pt x="213" y="0"/>
                    </a:moveTo>
                    <a:lnTo>
                      <a:pt x="213" y="0"/>
                    </a:lnTo>
                    <a:cubicBezTo>
                      <a:pt x="183" y="31"/>
                      <a:pt x="274" y="122"/>
                      <a:pt x="365" y="335"/>
                    </a:cubicBezTo>
                    <a:cubicBezTo>
                      <a:pt x="487" y="547"/>
                      <a:pt x="547" y="821"/>
                      <a:pt x="517" y="1095"/>
                    </a:cubicBezTo>
                    <a:cubicBezTo>
                      <a:pt x="487" y="1338"/>
                      <a:pt x="396" y="1581"/>
                      <a:pt x="244" y="1794"/>
                    </a:cubicBezTo>
                    <a:cubicBezTo>
                      <a:pt x="92" y="1976"/>
                      <a:pt x="0" y="2037"/>
                      <a:pt x="0" y="2067"/>
                    </a:cubicBezTo>
                    <a:cubicBezTo>
                      <a:pt x="7" y="2074"/>
                      <a:pt x="18" y="2077"/>
                      <a:pt x="32" y="2077"/>
                    </a:cubicBezTo>
                    <a:cubicBezTo>
                      <a:pt x="86" y="2077"/>
                      <a:pt x="192" y="2028"/>
                      <a:pt x="335" y="1885"/>
                    </a:cubicBezTo>
                    <a:cubicBezTo>
                      <a:pt x="547" y="1672"/>
                      <a:pt x="699" y="1398"/>
                      <a:pt x="699" y="1095"/>
                    </a:cubicBezTo>
                    <a:cubicBezTo>
                      <a:pt x="730" y="791"/>
                      <a:pt x="669" y="487"/>
                      <a:pt x="487" y="243"/>
                    </a:cubicBezTo>
                    <a:cubicBezTo>
                      <a:pt x="335" y="61"/>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2368735" y="2860282"/>
                <a:ext cx="33310" cy="89806"/>
              </a:xfrm>
              <a:custGeom>
                <a:avLst/>
                <a:gdLst/>
                <a:ahLst/>
                <a:cxnLst/>
                <a:rect l="l" t="t" r="r" b="b"/>
                <a:pathLst>
                  <a:path w="2402" h="6476" extrusionOk="0">
                    <a:moveTo>
                      <a:pt x="2402" y="1"/>
                    </a:moveTo>
                    <a:lnTo>
                      <a:pt x="2402" y="1"/>
                    </a:lnTo>
                    <a:cubicBezTo>
                      <a:pt x="1915" y="1034"/>
                      <a:pt x="1490" y="2098"/>
                      <a:pt x="1125" y="3192"/>
                    </a:cubicBezTo>
                    <a:cubicBezTo>
                      <a:pt x="700" y="4256"/>
                      <a:pt x="335" y="5350"/>
                      <a:pt x="1" y="6475"/>
                    </a:cubicBezTo>
                    <a:cubicBezTo>
                      <a:pt x="517" y="5411"/>
                      <a:pt x="943" y="4347"/>
                      <a:pt x="1308" y="3284"/>
                    </a:cubicBezTo>
                    <a:cubicBezTo>
                      <a:pt x="1733" y="2189"/>
                      <a:pt x="2098" y="1095"/>
                      <a:pt x="2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2268412" y="2964779"/>
                <a:ext cx="91054" cy="11441"/>
              </a:xfrm>
              <a:custGeom>
                <a:avLst/>
                <a:gdLst/>
                <a:ahLst/>
                <a:cxnLst/>
                <a:rect l="l" t="t" r="r" b="b"/>
                <a:pathLst>
                  <a:path w="6566" h="825" extrusionOk="0">
                    <a:moveTo>
                      <a:pt x="2390" y="0"/>
                    </a:moveTo>
                    <a:cubicBezTo>
                      <a:pt x="1919" y="0"/>
                      <a:pt x="1446" y="31"/>
                      <a:pt x="973" y="95"/>
                    </a:cubicBezTo>
                    <a:cubicBezTo>
                      <a:pt x="639" y="95"/>
                      <a:pt x="304" y="186"/>
                      <a:pt x="0" y="277"/>
                    </a:cubicBezTo>
                    <a:cubicBezTo>
                      <a:pt x="335" y="277"/>
                      <a:pt x="669" y="277"/>
                      <a:pt x="973" y="217"/>
                    </a:cubicBezTo>
                    <a:cubicBezTo>
                      <a:pt x="1368" y="186"/>
                      <a:pt x="1756" y="171"/>
                      <a:pt x="2143" y="171"/>
                    </a:cubicBezTo>
                    <a:cubicBezTo>
                      <a:pt x="2531" y="171"/>
                      <a:pt x="2918" y="186"/>
                      <a:pt x="3313" y="217"/>
                    </a:cubicBezTo>
                    <a:cubicBezTo>
                      <a:pt x="4104" y="277"/>
                      <a:pt x="4864" y="429"/>
                      <a:pt x="5624" y="612"/>
                    </a:cubicBezTo>
                    <a:cubicBezTo>
                      <a:pt x="5928" y="703"/>
                      <a:pt x="6231" y="764"/>
                      <a:pt x="6566" y="825"/>
                    </a:cubicBezTo>
                    <a:cubicBezTo>
                      <a:pt x="6262" y="673"/>
                      <a:pt x="5958" y="551"/>
                      <a:pt x="5654" y="490"/>
                    </a:cubicBezTo>
                    <a:cubicBezTo>
                      <a:pt x="4589" y="171"/>
                      <a:pt x="3494" y="0"/>
                      <a:pt x="2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2275152" y="2957803"/>
                <a:ext cx="79683" cy="8015"/>
              </a:xfrm>
              <a:custGeom>
                <a:avLst/>
                <a:gdLst/>
                <a:ahLst/>
                <a:cxnLst/>
                <a:rect l="l" t="t" r="r" b="b"/>
                <a:pathLst>
                  <a:path w="5746" h="578" extrusionOk="0">
                    <a:moveTo>
                      <a:pt x="4039" y="1"/>
                    </a:moveTo>
                    <a:cubicBezTo>
                      <a:pt x="3641" y="1"/>
                      <a:pt x="3250" y="15"/>
                      <a:pt x="2858" y="51"/>
                    </a:cubicBezTo>
                    <a:cubicBezTo>
                      <a:pt x="2159" y="112"/>
                      <a:pt x="1490" y="203"/>
                      <a:pt x="821" y="325"/>
                    </a:cubicBezTo>
                    <a:cubicBezTo>
                      <a:pt x="548" y="385"/>
                      <a:pt x="274" y="446"/>
                      <a:pt x="1" y="568"/>
                    </a:cubicBezTo>
                    <a:cubicBezTo>
                      <a:pt x="4" y="574"/>
                      <a:pt x="21" y="577"/>
                      <a:pt x="52" y="577"/>
                    </a:cubicBezTo>
                    <a:cubicBezTo>
                      <a:pt x="305" y="577"/>
                      <a:pt x="1448" y="372"/>
                      <a:pt x="2858" y="264"/>
                    </a:cubicBezTo>
                    <a:cubicBezTo>
                      <a:pt x="4438" y="112"/>
                      <a:pt x="5745" y="173"/>
                      <a:pt x="5745" y="112"/>
                    </a:cubicBezTo>
                    <a:cubicBezTo>
                      <a:pt x="5518" y="43"/>
                      <a:pt x="5307" y="9"/>
                      <a:pt x="5100" y="9"/>
                    </a:cubicBezTo>
                    <a:cubicBezTo>
                      <a:pt x="5031" y="9"/>
                      <a:pt x="4963" y="13"/>
                      <a:pt x="4894" y="21"/>
                    </a:cubicBezTo>
                    <a:cubicBezTo>
                      <a:pt x="4605" y="8"/>
                      <a:pt x="4320" y="1"/>
                      <a:pt x="4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2059750" y="3009934"/>
                <a:ext cx="266409" cy="121826"/>
              </a:xfrm>
              <a:custGeom>
                <a:avLst/>
                <a:gdLst/>
                <a:ahLst/>
                <a:cxnLst/>
                <a:rect l="l" t="t" r="r" b="b"/>
                <a:pathLst>
                  <a:path w="19211" h="8785" extrusionOk="0">
                    <a:moveTo>
                      <a:pt x="13192" y="0"/>
                    </a:moveTo>
                    <a:lnTo>
                      <a:pt x="10609" y="1885"/>
                    </a:lnTo>
                    <a:lnTo>
                      <a:pt x="7630" y="2949"/>
                    </a:lnTo>
                    <a:lnTo>
                      <a:pt x="304" y="1307"/>
                    </a:lnTo>
                    <a:lnTo>
                      <a:pt x="0" y="8785"/>
                    </a:lnTo>
                    <a:cubicBezTo>
                      <a:pt x="0" y="8785"/>
                      <a:pt x="8341" y="8414"/>
                      <a:pt x="10046" y="8414"/>
                    </a:cubicBezTo>
                    <a:cubicBezTo>
                      <a:pt x="10168" y="8414"/>
                      <a:pt x="10256" y="8416"/>
                      <a:pt x="10305" y="8420"/>
                    </a:cubicBezTo>
                    <a:cubicBezTo>
                      <a:pt x="10341" y="8423"/>
                      <a:pt x="10390" y="8424"/>
                      <a:pt x="10451" y="8424"/>
                    </a:cubicBezTo>
                    <a:cubicBezTo>
                      <a:pt x="11608" y="8424"/>
                      <a:pt x="16929" y="7903"/>
                      <a:pt x="17478" y="7903"/>
                    </a:cubicBezTo>
                    <a:cubicBezTo>
                      <a:pt x="18086" y="7903"/>
                      <a:pt x="17904" y="7417"/>
                      <a:pt x="17964" y="6991"/>
                    </a:cubicBezTo>
                    <a:cubicBezTo>
                      <a:pt x="17985" y="6839"/>
                      <a:pt x="17566" y="6789"/>
                      <a:pt x="16998" y="6789"/>
                    </a:cubicBezTo>
                    <a:cubicBezTo>
                      <a:pt x="15864" y="6789"/>
                      <a:pt x="14134" y="6991"/>
                      <a:pt x="14134" y="6991"/>
                    </a:cubicBezTo>
                    <a:cubicBezTo>
                      <a:pt x="14134" y="6991"/>
                      <a:pt x="16961" y="6535"/>
                      <a:pt x="17904" y="6353"/>
                    </a:cubicBezTo>
                    <a:cubicBezTo>
                      <a:pt x="18846" y="6140"/>
                      <a:pt x="18663" y="5532"/>
                      <a:pt x="18663" y="5532"/>
                    </a:cubicBezTo>
                    <a:lnTo>
                      <a:pt x="14499" y="5259"/>
                    </a:lnTo>
                    <a:cubicBezTo>
                      <a:pt x="14499" y="5259"/>
                      <a:pt x="17539" y="4924"/>
                      <a:pt x="18299" y="4803"/>
                    </a:cubicBezTo>
                    <a:cubicBezTo>
                      <a:pt x="19059" y="4681"/>
                      <a:pt x="18876" y="4104"/>
                      <a:pt x="19059" y="3952"/>
                    </a:cubicBezTo>
                    <a:cubicBezTo>
                      <a:pt x="19211" y="3769"/>
                      <a:pt x="13739" y="3344"/>
                      <a:pt x="13739" y="3344"/>
                    </a:cubicBezTo>
                    <a:cubicBezTo>
                      <a:pt x="13739" y="3344"/>
                      <a:pt x="18603" y="2918"/>
                      <a:pt x="18846" y="2675"/>
                    </a:cubicBezTo>
                    <a:cubicBezTo>
                      <a:pt x="19089" y="2462"/>
                      <a:pt x="19089" y="2067"/>
                      <a:pt x="18846" y="1885"/>
                    </a:cubicBezTo>
                    <a:cubicBezTo>
                      <a:pt x="18603" y="1611"/>
                      <a:pt x="12524" y="1611"/>
                      <a:pt x="12524" y="1611"/>
                    </a:cubicBezTo>
                    <a:lnTo>
                      <a:pt x="1319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2059334" y="3007396"/>
                <a:ext cx="265563" cy="124780"/>
              </a:xfrm>
              <a:custGeom>
                <a:avLst/>
                <a:gdLst/>
                <a:ahLst/>
                <a:cxnLst/>
                <a:rect l="l" t="t" r="r" b="b"/>
                <a:pathLst>
                  <a:path w="19150" h="8998" extrusionOk="0">
                    <a:moveTo>
                      <a:pt x="7677" y="3124"/>
                    </a:moveTo>
                    <a:lnTo>
                      <a:pt x="7677" y="3124"/>
                    </a:lnTo>
                    <a:cubicBezTo>
                      <a:pt x="7665" y="3129"/>
                      <a:pt x="7660" y="3132"/>
                      <a:pt x="7660" y="3132"/>
                    </a:cubicBezTo>
                    <a:lnTo>
                      <a:pt x="7677" y="3124"/>
                    </a:lnTo>
                    <a:close/>
                    <a:moveTo>
                      <a:pt x="13374" y="1"/>
                    </a:moveTo>
                    <a:lnTo>
                      <a:pt x="13222" y="122"/>
                    </a:lnTo>
                    <a:lnTo>
                      <a:pt x="13134" y="188"/>
                    </a:lnTo>
                    <a:lnTo>
                      <a:pt x="13134" y="188"/>
                    </a:lnTo>
                    <a:lnTo>
                      <a:pt x="13131" y="183"/>
                    </a:lnTo>
                    <a:lnTo>
                      <a:pt x="13127" y="193"/>
                    </a:lnTo>
                    <a:lnTo>
                      <a:pt x="10639" y="2037"/>
                    </a:lnTo>
                    <a:lnTo>
                      <a:pt x="8420" y="2828"/>
                    </a:lnTo>
                    <a:lnTo>
                      <a:pt x="7873" y="3040"/>
                    </a:lnTo>
                    <a:lnTo>
                      <a:pt x="7677" y="3124"/>
                    </a:lnTo>
                    <a:lnTo>
                      <a:pt x="7677" y="3124"/>
                    </a:lnTo>
                    <a:cubicBezTo>
                      <a:pt x="7704" y="3113"/>
                      <a:pt x="7766" y="3092"/>
                      <a:pt x="7873" y="3071"/>
                    </a:cubicBezTo>
                    <a:lnTo>
                      <a:pt x="8450" y="2858"/>
                    </a:lnTo>
                    <a:lnTo>
                      <a:pt x="10669" y="2098"/>
                    </a:lnTo>
                    <a:lnTo>
                      <a:pt x="13046" y="380"/>
                    </a:lnTo>
                    <a:lnTo>
                      <a:pt x="12432" y="1794"/>
                    </a:lnTo>
                    <a:lnTo>
                      <a:pt x="12402" y="1885"/>
                    </a:lnTo>
                    <a:lnTo>
                      <a:pt x="12493" y="1885"/>
                    </a:lnTo>
                    <a:cubicBezTo>
                      <a:pt x="14134" y="1916"/>
                      <a:pt x="16019" y="1916"/>
                      <a:pt x="18086" y="2037"/>
                    </a:cubicBezTo>
                    <a:lnTo>
                      <a:pt x="18481" y="2068"/>
                    </a:lnTo>
                    <a:cubicBezTo>
                      <a:pt x="18602" y="2098"/>
                      <a:pt x="18754" y="2098"/>
                      <a:pt x="18785" y="2189"/>
                    </a:cubicBezTo>
                    <a:cubicBezTo>
                      <a:pt x="18967" y="2341"/>
                      <a:pt x="18967" y="2615"/>
                      <a:pt x="18785" y="2797"/>
                    </a:cubicBezTo>
                    <a:cubicBezTo>
                      <a:pt x="18693" y="2858"/>
                      <a:pt x="18572" y="2888"/>
                      <a:pt x="18450" y="2919"/>
                    </a:cubicBezTo>
                    <a:cubicBezTo>
                      <a:pt x="18329" y="2949"/>
                      <a:pt x="18177" y="2980"/>
                      <a:pt x="18055" y="2980"/>
                    </a:cubicBezTo>
                    <a:cubicBezTo>
                      <a:pt x="17782" y="3040"/>
                      <a:pt x="17508" y="3071"/>
                      <a:pt x="17204" y="3101"/>
                    </a:cubicBezTo>
                    <a:cubicBezTo>
                      <a:pt x="16141" y="3245"/>
                      <a:pt x="15052" y="3334"/>
                      <a:pt x="13909" y="3446"/>
                    </a:cubicBezTo>
                    <a:lnTo>
                      <a:pt x="13909" y="3446"/>
                    </a:lnTo>
                    <a:cubicBezTo>
                      <a:pt x="13862" y="3443"/>
                      <a:pt x="13816" y="3439"/>
                      <a:pt x="13769" y="3436"/>
                    </a:cubicBezTo>
                    <a:lnTo>
                      <a:pt x="13769" y="3460"/>
                    </a:lnTo>
                    <a:lnTo>
                      <a:pt x="13769" y="3460"/>
                    </a:lnTo>
                    <a:cubicBezTo>
                      <a:pt x="13749" y="3462"/>
                      <a:pt x="13729" y="3464"/>
                      <a:pt x="13709" y="3466"/>
                    </a:cubicBezTo>
                    <a:lnTo>
                      <a:pt x="13709" y="3618"/>
                    </a:lnTo>
                    <a:cubicBezTo>
                      <a:pt x="15289" y="3770"/>
                      <a:pt x="16991" y="3891"/>
                      <a:pt x="18693" y="4135"/>
                    </a:cubicBezTo>
                    <a:lnTo>
                      <a:pt x="18845" y="4165"/>
                    </a:lnTo>
                    <a:lnTo>
                      <a:pt x="18889" y="4187"/>
                    </a:lnTo>
                    <a:lnTo>
                      <a:pt x="18889" y="4187"/>
                    </a:lnTo>
                    <a:cubicBezTo>
                      <a:pt x="18874" y="4210"/>
                      <a:pt x="18869" y="4233"/>
                      <a:pt x="18845" y="4256"/>
                    </a:cubicBezTo>
                    <a:lnTo>
                      <a:pt x="18815" y="4439"/>
                    </a:lnTo>
                    <a:cubicBezTo>
                      <a:pt x="18785" y="4621"/>
                      <a:pt x="18663" y="4773"/>
                      <a:pt x="18481" y="4864"/>
                    </a:cubicBezTo>
                    <a:cubicBezTo>
                      <a:pt x="18268" y="4925"/>
                      <a:pt x="18055" y="4955"/>
                      <a:pt x="17842" y="4955"/>
                    </a:cubicBezTo>
                    <a:lnTo>
                      <a:pt x="17174" y="5047"/>
                    </a:lnTo>
                    <a:lnTo>
                      <a:pt x="14811" y="5339"/>
                    </a:lnTo>
                    <a:lnTo>
                      <a:pt x="14811" y="5339"/>
                    </a:lnTo>
                    <a:lnTo>
                      <a:pt x="14529" y="5320"/>
                    </a:lnTo>
                    <a:lnTo>
                      <a:pt x="14529" y="5373"/>
                    </a:lnTo>
                    <a:lnTo>
                      <a:pt x="14529" y="5373"/>
                    </a:lnTo>
                    <a:lnTo>
                      <a:pt x="14468" y="5381"/>
                    </a:lnTo>
                    <a:lnTo>
                      <a:pt x="14468" y="5594"/>
                    </a:lnTo>
                    <a:lnTo>
                      <a:pt x="18553" y="5862"/>
                    </a:lnTo>
                    <a:lnTo>
                      <a:pt x="18553" y="5862"/>
                    </a:lnTo>
                    <a:cubicBezTo>
                      <a:pt x="18557" y="5963"/>
                      <a:pt x="18528" y="6070"/>
                      <a:pt x="18481" y="6141"/>
                    </a:cubicBezTo>
                    <a:cubicBezTo>
                      <a:pt x="18389" y="6232"/>
                      <a:pt x="18268" y="6323"/>
                      <a:pt x="18146" y="6384"/>
                    </a:cubicBezTo>
                    <a:cubicBezTo>
                      <a:pt x="17842" y="6475"/>
                      <a:pt x="17538" y="6536"/>
                      <a:pt x="17234" y="6566"/>
                    </a:cubicBezTo>
                    <a:lnTo>
                      <a:pt x="15350" y="6870"/>
                    </a:lnTo>
                    <a:lnTo>
                      <a:pt x="14890" y="6949"/>
                    </a:lnTo>
                    <a:lnTo>
                      <a:pt x="14890" y="6949"/>
                    </a:lnTo>
                    <a:cubicBezTo>
                      <a:pt x="14648" y="6970"/>
                      <a:pt x="14406" y="6995"/>
                      <a:pt x="14164" y="7022"/>
                    </a:cubicBezTo>
                    <a:lnTo>
                      <a:pt x="14172" y="7071"/>
                    </a:lnTo>
                    <a:lnTo>
                      <a:pt x="14172" y="7071"/>
                    </a:lnTo>
                    <a:lnTo>
                      <a:pt x="14104" y="7083"/>
                    </a:lnTo>
                    <a:lnTo>
                      <a:pt x="14134" y="7296"/>
                    </a:lnTo>
                    <a:cubicBezTo>
                      <a:pt x="15198" y="7174"/>
                      <a:pt x="16262" y="7113"/>
                      <a:pt x="17295" y="7113"/>
                    </a:cubicBezTo>
                    <a:cubicBezTo>
                      <a:pt x="17417" y="7113"/>
                      <a:pt x="17569" y="7113"/>
                      <a:pt x="17690" y="7144"/>
                    </a:cubicBezTo>
                    <a:cubicBezTo>
                      <a:pt x="17751" y="7144"/>
                      <a:pt x="17782" y="7174"/>
                      <a:pt x="17842" y="7174"/>
                    </a:cubicBezTo>
                    <a:lnTo>
                      <a:pt x="17873" y="7174"/>
                    </a:lnTo>
                    <a:lnTo>
                      <a:pt x="17873" y="7235"/>
                    </a:lnTo>
                    <a:cubicBezTo>
                      <a:pt x="17842" y="7509"/>
                      <a:pt x="17903" y="7782"/>
                      <a:pt x="17782" y="7934"/>
                    </a:cubicBezTo>
                    <a:cubicBezTo>
                      <a:pt x="17690" y="7995"/>
                      <a:pt x="17599" y="8025"/>
                      <a:pt x="17478" y="8025"/>
                    </a:cubicBezTo>
                    <a:lnTo>
                      <a:pt x="17113" y="8025"/>
                    </a:lnTo>
                    <a:lnTo>
                      <a:pt x="16353" y="8086"/>
                    </a:lnTo>
                    <a:cubicBezTo>
                      <a:pt x="14316" y="8238"/>
                      <a:pt x="12341" y="8451"/>
                      <a:pt x="10456" y="8512"/>
                    </a:cubicBezTo>
                    <a:cubicBezTo>
                      <a:pt x="10270" y="8506"/>
                      <a:pt x="10086" y="8503"/>
                      <a:pt x="9902" y="8503"/>
                    </a:cubicBezTo>
                    <a:cubicBezTo>
                      <a:pt x="9125" y="8503"/>
                      <a:pt x="8367" y="8548"/>
                      <a:pt x="7629" y="8572"/>
                    </a:cubicBezTo>
                    <a:lnTo>
                      <a:pt x="4955" y="8664"/>
                    </a:lnTo>
                    <a:lnTo>
                      <a:pt x="94" y="8904"/>
                    </a:lnTo>
                    <a:lnTo>
                      <a:pt x="94" y="8904"/>
                    </a:lnTo>
                    <a:cubicBezTo>
                      <a:pt x="213" y="6106"/>
                      <a:pt x="303" y="3631"/>
                      <a:pt x="392" y="1564"/>
                    </a:cubicBezTo>
                    <a:lnTo>
                      <a:pt x="392" y="1564"/>
                    </a:lnTo>
                    <a:lnTo>
                      <a:pt x="5745" y="2736"/>
                    </a:lnTo>
                    <a:lnTo>
                      <a:pt x="7173" y="3040"/>
                    </a:lnTo>
                    <a:lnTo>
                      <a:pt x="7538" y="3132"/>
                    </a:lnTo>
                    <a:lnTo>
                      <a:pt x="7660" y="3132"/>
                    </a:lnTo>
                    <a:cubicBezTo>
                      <a:pt x="7660" y="3101"/>
                      <a:pt x="7629" y="3071"/>
                      <a:pt x="7599" y="3040"/>
                    </a:cubicBezTo>
                    <a:lnTo>
                      <a:pt x="7234" y="2949"/>
                    </a:lnTo>
                    <a:lnTo>
                      <a:pt x="5806" y="2615"/>
                    </a:lnTo>
                    <a:lnTo>
                      <a:pt x="426" y="1369"/>
                    </a:lnTo>
                    <a:lnTo>
                      <a:pt x="334" y="1369"/>
                    </a:lnTo>
                    <a:lnTo>
                      <a:pt x="334" y="1429"/>
                    </a:lnTo>
                    <a:cubicBezTo>
                      <a:pt x="243" y="3527"/>
                      <a:pt x="122" y="6050"/>
                      <a:pt x="0" y="8907"/>
                    </a:cubicBezTo>
                    <a:lnTo>
                      <a:pt x="0" y="8998"/>
                    </a:lnTo>
                    <a:lnTo>
                      <a:pt x="91" y="8998"/>
                    </a:lnTo>
                    <a:lnTo>
                      <a:pt x="5015" y="8785"/>
                    </a:lnTo>
                    <a:lnTo>
                      <a:pt x="7690" y="8694"/>
                    </a:lnTo>
                    <a:cubicBezTo>
                      <a:pt x="8335" y="8673"/>
                      <a:pt x="8980" y="8651"/>
                      <a:pt x="9646" y="8651"/>
                    </a:cubicBezTo>
                    <a:cubicBezTo>
                      <a:pt x="9922" y="8651"/>
                      <a:pt x="10202" y="8655"/>
                      <a:pt x="10487" y="8664"/>
                    </a:cubicBezTo>
                    <a:cubicBezTo>
                      <a:pt x="12402" y="8603"/>
                      <a:pt x="14347" y="8390"/>
                      <a:pt x="16383" y="8238"/>
                    </a:cubicBezTo>
                    <a:lnTo>
                      <a:pt x="17143" y="8177"/>
                    </a:lnTo>
                    <a:lnTo>
                      <a:pt x="17538" y="8147"/>
                    </a:lnTo>
                    <a:cubicBezTo>
                      <a:pt x="17564" y="8152"/>
                      <a:pt x="17591" y="8155"/>
                      <a:pt x="17616" y="8155"/>
                    </a:cubicBezTo>
                    <a:cubicBezTo>
                      <a:pt x="17742" y="8155"/>
                      <a:pt x="17863" y="8096"/>
                      <a:pt x="17964" y="7995"/>
                    </a:cubicBezTo>
                    <a:cubicBezTo>
                      <a:pt x="18055" y="7873"/>
                      <a:pt x="18116" y="7721"/>
                      <a:pt x="18086" y="7569"/>
                    </a:cubicBezTo>
                    <a:lnTo>
                      <a:pt x="18086" y="7205"/>
                    </a:lnTo>
                    <a:cubicBezTo>
                      <a:pt x="18116" y="7144"/>
                      <a:pt x="18116" y="7113"/>
                      <a:pt x="18086" y="7053"/>
                    </a:cubicBezTo>
                    <a:cubicBezTo>
                      <a:pt x="18086" y="7022"/>
                      <a:pt x="18055" y="6992"/>
                      <a:pt x="18055" y="6961"/>
                    </a:cubicBezTo>
                    <a:lnTo>
                      <a:pt x="17994" y="6931"/>
                    </a:lnTo>
                    <a:cubicBezTo>
                      <a:pt x="17903" y="6901"/>
                      <a:pt x="17842" y="6901"/>
                      <a:pt x="17751" y="6870"/>
                    </a:cubicBezTo>
                    <a:cubicBezTo>
                      <a:pt x="17630" y="6840"/>
                      <a:pt x="17508" y="6840"/>
                      <a:pt x="17356" y="6840"/>
                    </a:cubicBezTo>
                    <a:cubicBezTo>
                      <a:pt x="17028" y="6840"/>
                      <a:pt x="16699" y="6846"/>
                      <a:pt x="16371" y="6857"/>
                    </a:cubicBezTo>
                    <a:lnTo>
                      <a:pt x="16371" y="6857"/>
                    </a:lnTo>
                    <a:lnTo>
                      <a:pt x="17326" y="6688"/>
                    </a:lnTo>
                    <a:cubicBezTo>
                      <a:pt x="17630" y="6657"/>
                      <a:pt x="17964" y="6597"/>
                      <a:pt x="18268" y="6475"/>
                    </a:cubicBezTo>
                    <a:cubicBezTo>
                      <a:pt x="18420" y="6445"/>
                      <a:pt x="18572" y="6323"/>
                      <a:pt x="18693" y="6202"/>
                    </a:cubicBezTo>
                    <a:cubicBezTo>
                      <a:pt x="18785" y="6050"/>
                      <a:pt x="18845" y="5837"/>
                      <a:pt x="18785" y="5654"/>
                    </a:cubicBezTo>
                    <a:lnTo>
                      <a:pt x="18785" y="5594"/>
                    </a:lnTo>
                    <a:lnTo>
                      <a:pt x="18693" y="5594"/>
                    </a:lnTo>
                    <a:lnTo>
                      <a:pt x="15500" y="5384"/>
                    </a:lnTo>
                    <a:lnTo>
                      <a:pt x="15500" y="5384"/>
                    </a:lnTo>
                    <a:lnTo>
                      <a:pt x="17265" y="5168"/>
                    </a:lnTo>
                    <a:lnTo>
                      <a:pt x="17934" y="5107"/>
                    </a:lnTo>
                    <a:cubicBezTo>
                      <a:pt x="18146" y="5077"/>
                      <a:pt x="18389" y="5047"/>
                      <a:pt x="18602" y="4955"/>
                    </a:cubicBezTo>
                    <a:cubicBezTo>
                      <a:pt x="18724" y="4925"/>
                      <a:pt x="18815" y="4834"/>
                      <a:pt x="18906" y="4743"/>
                    </a:cubicBezTo>
                    <a:cubicBezTo>
                      <a:pt x="18967" y="4651"/>
                      <a:pt x="19028" y="4530"/>
                      <a:pt x="19058" y="4408"/>
                    </a:cubicBezTo>
                    <a:lnTo>
                      <a:pt x="19089" y="4256"/>
                    </a:lnTo>
                    <a:cubicBezTo>
                      <a:pt x="19119" y="4226"/>
                      <a:pt x="19119" y="4195"/>
                      <a:pt x="19119" y="4195"/>
                    </a:cubicBezTo>
                    <a:cubicBezTo>
                      <a:pt x="19119" y="4195"/>
                      <a:pt x="19119" y="4195"/>
                      <a:pt x="19119" y="4165"/>
                    </a:cubicBezTo>
                    <a:lnTo>
                      <a:pt x="19119" y="4165"/>
                    </a:lnTo>
                    <a:cubicBezTo>
                      <a:pt x="19125" y="4159"/>
                      <a:pt x="19134" y="4150"/>
                      <a:pt x="19149" y="4135"/>
                    </a:cubicBezTo>
                    <a:cubicBezTo>
                      <a:pt x="19149" y="4104"/>
                      <a:pt x="19149" y="4074"/>
                      <a:pt x="19149" y="4043"/>
                    </a:cubicBezTo>
                    <a:lnTo>
                      <a:pt x="19119" y="4013"/>
                    </a:lnTo>
                    <a:lnTo>
                      <a:pt x="19089" y="3983"/>
                    </a:lnTo>
                    <a:lnTo>
                      <a:pt x="19028" y="3983"/>
                    </a:lnTo>
                    <a:lnTo>
                      <a:pt x="18937" y="3952"/>
                    </a:lnTo>
                    <a:lnTo>
                      <a:pt x="18785" y="3922"/>
                    </a:lnTo>
                    <a:cubicBezTo>
                      <a:pt x="17358" y="3722"/>
                      <a:pt x="15973" y="3604"/>
                      <a:pt x="14629" y="3501"/>
                    </a:cubicBezTo>
                    <a:lnTo>
                      <a:pt x="14629" y="3501"/>
                    </a:lnTo>
                    <a:cubicBezTo>
                      <a:pt x="15535" y="3408"/>
                      <a:pt x="16415" y="3315"/>
                      <a:pt x="17295" y="3223"/>
                    </a:cubicBezTo>
                    <a:cubicBezTo>
                      <a:pt x="17569" y="3192"/>
                      <a:pt x="17842" y="3132"/>
                      <a:pt x="18116" y="3101"/>
                    </a:cubicBezTo>
                    <a:cubicBezTo>
                      <a:pt x="18268" y="3071"/>
                      <a:pt x="18389" y="3071"/>
                      <a:pt x="18541" y="3010"/>
                    </a:cubicBezTo>
                    <a:cubicBezTo>
                      <a:pt x="18602" y="3010"/>
                      <a:pt x="18663" y="2980"/>
                      <a:pt x="18754" y="2980"/>
                    </a:cubicBezTo>
                    <a:cubicBezTo>
                      <a:pt x="18815" y="2949"/>
                      <a:pt x="18906" y="2919"/>
                      <a:pt x="18967" y="2858"/>
                    </a:cubicBezTo>
                    <a:cubicBezTo>
                      <a:pt x="19058" y="2736"/>
                      <a:pt x="19119" y="2615"/>
                      <a:pt x="19149" y="2433"/>
                    </a:cubicBezTo>
                    <a:cubicBezTo>
                      <a:pt x="19119" y="2281"/>
                      <a:pt x="19089" y="2159"/>
                      <a:pt x="18967" y="2037"/>
                    </a:cubicBezTo>
                    <a:cubicBezTo>
                      <a:pt x="18937" y="2007"/>
                      <a:pt x="18906" y="1977"/>
                      <a:pt x="18876" y="1946"/>
                    </a:cubicBezTo>
                    <a:lnTo>
                      <a:pt x="18754" y="1916"/>
                    </a:lnTo>
                    <a:lnTo>
                      <a:pt x="18572" y="1885"/>
                    </a:lnTo>
                    <a:lnTo>
                      <a:pt x="18177" y="1855"/>
                    </a:lnTo>
                    <a:cubicBezTo>
                      <a:pt x="16150" y="1706"/>
                      <a:pt x="14298" y="1703"/>
                      <a:pt x="12651" y="1703"/>
                    </a:cubicBezTo>
                    <a:lnTo>
                      <a:pt x="12651" y="1703"/>
                    </a:lnTo>
                    <a:cubicBezTo>
                      <a:pt x="12882" y="1134"/>
                      <a:pt x="13110" y="645"/>
                      <a:pt x="13283" y="183"/>
                    </a:cubicBezTo>
                    <a:lnTo>
                      <a:pt x="13374" y="1"/>
                    </a:ln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1257568" y="4112669"/>
                <a:ext cx="235637" cy="189264"/>
              </a:xfrm>
              <a:custGeom>
                <a:avLst/>
                <a:gdLst/>
                <a:ahLst/>
                <a:cxnLst/>
                <a:rect l="l" t="t" r="r" b="b"/>
                <a:pathLst>
                  <a:path w="16992" h="13648" extrusionOk="0">
                    <a:moveTo>
                      <a:pt x="0" y="0"/>
                    </a:moveTo>
                    <a:lnTo>
                      <a:pt x="31" y="13617"/>
                    </a:lnTo>
                    <a:lnTo>
                      <a:pt x="16992" y="13648"/>
                    </a:lnTo>
                    <a:cubicBezTo>
                      <a:pt x="16900" y="12037"/>
                      <a:pt x="8116" y="8754"/>
                      <a:pt x="8116" y="8754"/>
                    </a:cubicBezTo>
                    <a:lnTo>
                      <a:pt x="8450" y="3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1330488" y="4158434"/>
                <a:ext cx="36264" cy="19997"/>
              </a:xfrm>
              <a:custGeom>
                <a:avLst/>
                <a:gdLst/>
                <a:ahLst/>
                <a:cxnLst/>
                <a:rect l="l" t="t" r="r" b="b"/>
                <a:pathLst>
                  <a:path w="2615" h="1442" extrusionOk="0">
                    <a:moveTo>
                      <a:pt x="496" y="297"/>
                    </a:moveTo>
                    <a:cubicBezTo>
                      <a:pt x="554" y="297"/>
                      <a:pt x="624" y="305"/>
                      <a:pt x="700" y="317"/>
                    </a:cubicBezTo>
                    <a:cubicBezTo>
                      <a:pt x="852" y="348"/>
                      <a:pt x="1034" y="408"/>
                      <a:pt x="1186" y="469"/>
                    </a:cubicBezTo>
                    <a:cubicBezTo>
                      <a:pt x="1460" y="591"/>
                      <a:pt x="1703" y="712"/>
                      <a:pt x="1946" y="895"/>
                    </a:cubicBezTo>
                    <a:cubicBezTo>
                      <a:pt x="2175" y="1071"/>
                      <a:pt x="2343" y="1226"/>
                      <a:pt x="2449" y="1326"/>
                    </a:cubicBezTo>
                    <a:lnTo>
                      <a:pt x="2449" y="1326"/>
                    </a:lnTo>
                    <a:cubicBezTo>
                      <a:pt x="2231" y="1255"/>
                      <a:pt x="2013" y="1192"/>
                      <a:pt x="1794" y="1168"/>
                    </a:cubicBezTo>
                    <a:cubicBezTo>
                      <a:pt x="1521" y="1077"/>
                      <a:pt x="1247" y="986"/>
                      <a:pt x="974" y="864"/>
                    </a:cubicBezTo>
                    <a:cubicBezTo>
                      <a:pt x="822" y="773"/>
                      <a:pt x="670" y="682"/>
                      <a:pt x="518" y="591"/>
                    </a:cubicBezTo>
                    <a:cubicBezTo>
                      <a:pt x="457" y="560"/>
                      <a:pt x="396" y="500"/>
                      <a:pt x="335" y="439"/>
                    </a:cubicBezTo>
                    <a:cubicBezTo>
                      <a:pt x="305" y="408"/>
                      <a:pt x="274" y="439"/>
                      <a:pt x="335" y="348"/>
                    </a:cubicBezTo>
                    <a:cubicBezTo>
                      <a:pt x="353" y="312"/>
                      <a:pt x="413" y="297"/>
                      <a:pt x="496" y="297"/>
                    </a:cubicBezTo>
                    <a:close/>
                    <a:moveTo>
                      <a:pt x="557" y="1"/>
                    </a:moveTo>
                    <a:cubicBezTo>
                      <a:pt x="525" y="1"/>
                      <a:pt x="492" y="4"/>
                      <a:pt x="457" y="13"/>
                    </a:cubicBezTo>
                    <a:cubicBezTo>
                      <a:pt x="437" y="9"/>
                      <a:pt x="417" y="7"/>
                      <a:pt x="398" y="7"/>
                    </a:cubicBezTo>
                    <a:cubicBezTo>
                      <a:pt x="273" y="7"/>
                      <a:pt x="171" y="90"/>
                      <a:pt x="92" y="196"/>
                    </a:cubicBezTo>
                    <a:cubicBezTo>
                      <a:pt x="1" y="317"/>
                      <a:pt x="31" y="500"/>
                      <a:pt x="122" y="621"/>
                    </a:cubicBezTo>
                    <a:cubicBezTo>
                      <a:pt x="183" y="712"/>
                      <a:pt x="274" y="773"/>
                      <a:pt x="366" y="834"/>
                    </a:cubicBezTo>
                    <a:cubicBezTo>
                      <a:pt x="548" y="925"/>
                      <a:pt x="700" y="1016"/>
                      <a:pt x="852" y="1077"/>
                    </a:cubicBezTo>
                    <a:cubicBezTo>
                      <a:pt x="1156" y="1229"/>
                      <a:pt x="1460" y="1320"/>
                      <a:pt x="1764" y="1381"/>
                    </a:cubicBezTo>
                    <a:cubicBezTo>
                      <a:pt x="1901" y="1411"/>
                      <a:pt x="2037" y="1427"/>
                      <a:pt x="2178" y="1427"/>
                    </a:cubicBezTo>
                    <a:cubicBezTo>
                      <a:pt x="2291" y="1427"/>
                      <a:pt x="2406" y="1417"/>
                      <a:pt x="2526" y="1397"/>
                    </a:cubicBezTo>
                    <a:lnTo>
                      <a:pt x="2526" y="1397"/>
                    </a:lnTo>
                    <a:cubicBezTo>
                      <a:pt x="2557" y="1426"/>
                      <a:pt x="2577" y="1442"/>
                      <a:pt x="2585" y="1442"/>
                    </a:cubicBezTo>
                    <a:cubicBezTo>
                      <a:pt x="2591" y="1435"/>
                      <a:pt x="2589" y="1417"/>
                      <a:pt x="2578" y="1388"/>
                    </a:cubicBezTo>
                    <a:lnTo>
                      <a:pt x="2578" y="1388"/>
                    </a:lnTo>
                    <a:cubicBezTo>
                      <a:pt x="2590" y="1386"/>
                      <a:pt x="2602" y="1383"/>
                      <a:pt x="2615" y="1381"/>
                    </a:cubicBezTo>
                    <a:cubicBezTo>
                      <a:pt x="2599" y="1376"/>
                      <a:pt x="2583" y="1370"/>
                      <a:pt x="2568" y="1365"/>
                    </a:cubicBezTo>
                    <a:lnTo>
                      <a:pt x="2568" y="1365"/>
                    </a:lnTo>
                    <a:cubicBezTo>
                      <a:pt x="2514" y="1253"/>
                      <a:pt x="2355" y="1030"/>
                      <a:pt x="2068" y="743"/>
                    </a:cubicBezTo>
                    <a:cubicBezTo>
                      <a:pt x="1855" y="530"/>
                      <a:pt x="1581" y="348"/>
                      <a:pt x="1308" y="226"/>
                    </a:cubicBezTo>
                    <a:cubicBezTo>
                      <a:pt x="1126" y="135"/>
                      <a:pt x="974" y="74"/>
                      <a:pt x="791" y="44"/>
                    </a:cubicBezTo>
                    <a:cubicBezTo>
                      <a:pt x="705" y="22"/>
                      <a:pt x="634" y="1"/>
                      <a:pt x="5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1361691" y="4141750"/>
                <a:ext cx="18971" cy="37525"/>
              </a:xfrm>
              <a:custGeom>
                <a:avLst/>
                <a:gdLst/>
                <a:ahLst/>
                <a:cxnLst/>
                <a:rect l="l" t="t" r="r" b="b"/>
                <a:pathLst>
                  <a:path w="1368" h="2706" extrusionOk="0">
                    <a:moveTo>
                      <a:pt x="912" y="0"/>
                    </a:moveTo>
                    <a:cubicBezTo>
                      <a:pt x="669" y="61"/>
                      <a:pt x="456" y="213"/>
                      <a:pt x="365" y="456"/>
                    </a:cubicBezTo>
                    <a:cubicBezTo>
                      <a:pt x="122" y="882"/>
                      <a:pt x="0" y="1368"/>
                      <a:pt x="31" y="1885"/>
                    </a:cubicBezTo>
                    <a:cubicBezTo>
                      <a:pt x="61" y="2432"/>
                      <a:pt x="213" y="2706"/>
                      <a:pt x="243" y="2706"/>
                    </a:cubicBezTo>
                    <a:cubicBezTo>
                      <a:pt x="304" y="2675"/>
                      <a:pt x="213" y="2371"/>
                      <a:pt x="213" y="1885"/>
                    </a:cubicBezTo>
                    <a:cubicBezTo>
                      <a:pt x="243" y="1611"/>
                      <a:pt x="304" y="1307"/>
                      <a:pt x="395" y="1034"/>
                    </a:cubicBezTo>
                    <a:cubicBezTo>
                      <a:pt x="456" y="882"/>
                      <a:pt x="517" y="730"/>
                      <a:pt x="608" y="578"/>
                    </a:cubicBezTo>
                    <a:cubicBezTo>
                      <a:pt x="669" y="426"/>
                      <a:pt x="821" y="304"/>
                      <a:pt x="912" y="304"/>
                    </a:cubicBezTo>
                    <a:cubicBezTo>
                      <a:pt x="917" y="302"/>
                      <a:pt x="923" y="300"/>
                      <a:pt x="928" y="300"/>
                    </a:cubicBezTo>
                    <a:cubicBezTo>
                      <a:pt x="983" y="300"/>
                      <a:pt x="1036" y="442"/>
                      <a:pt x="1064" y="608"/>
                    </a:cubicBezTo>
                    <a:cubicBezTo>
                      <a:pt x="1094" y="760"/>
                      <a:pt x="1094" y="943"/>
                      <a:pt x="1064" y="1095"/>
                    </a:cubicBezTo>
                    <a:cubicBezTo>
                      <a:pt x="1034" y="1399"/>
                      <a:pt x="942" y="1672"/>
                      <a:pt x="790" y="1885"/>
                    </a:cubicBezTo>
                    <a:cubicBezTo>
                      <a:pt x="547" y="2310"/>
                      <a:pt x="274" y="2493"/>
                      <a:pt x="274" y="2523"/>
                    </a:cubicBezTo>
                    <a:cubicBezTo>
                      <a:pt x="274" y="2527"/>
                      <a:pt x="278" y="2528"/>
                      <a:pt x="287" y="2528"/>
                    </a:cubicBezTo>
                    <a:cubicBezTo>
                      <a:pt x="355" y="2528"/>
                      <a:pt x="676" y="2411"/>
                      <a:pt x="973" y="2006"/>
                    </a:cubicBezTo>
                    <a:cubicBezTo>
                      <a:pt x="1155" y="1763"/>
                      <a:pt x="1277" y="1459"/>
                      <a:pt x="1338" y="1125"/>
                    </a:cubicBezTo>
                    <a:cubicBezTo>
                      <a:pt x="1368" y="943"/>
                      <a:pt x="1368" y="760"/>
                      <a:pt x="1338" y="547"/>
                    </a:cubicBezTo>
                    <a:cubicBezTo>
                      <a:pt x="1338" y="456"/>
                      <a:pt x="1307" y="365"/>
                      <a:pt x="1246" y="244"/>
                    </a:cubicBezTo>
                    <a:cubicBezTo>
                      <a:pt x="1186" y="122"/>
                      <a:pt x="1064" y="0"/>
                      <a:pt x="9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91668" y="4089897"/>
                <a:ext cx="234375" cy="222157"/>
              </a:xfrm>
              <a:custGeom>
                <a:avLst/>
                <a:gdLst/>
                <a:ahLst/>
                <a:cxnLst/>
                <a:rect l="l" t="t" r="r" b="b"/>
                <a:pathLst>
                  <a:path w="16901" h="16020" extrusionOk="0">
                    <a:moveTo>
                      <a:pt x="1977" y="1"/>
                    </a:moveTo>
                    <a:lnTo>
                      <a:pt x="1" y="13466"/>
                    </a:lnTo>
                    <a:lnTo>
                      <a:pt x="16779" y="16019"/>
                    </a:lnTo>
                    <a:cubicBezTo>
                      <a:pt x="16901" y="14408"/>
                      <a:pt x="8725" y="9879"/>
                      <a:pt x="8725" y="9879"/>
                    </a:cubicBezTo>
                    <a:lnTo>
                      <a:pt x="10336" y="1277"/>
                    </a:lnTo>
                    <a:lnTo>
                      <a:pt x="1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994155" y="4192619"/>
                <a:ext cx="25253" cy="6227"/>
              </a:xfrm>
              <a:custGeom>
                <a:avLst/>
                <a:gdLst/>
                <a:ahLst/>
                <a:cxnLst/>
                <a:rect l="l" t="t" r="r" b="b"/>
                <a:pathLst>
                  <a:path w="1821" h="449" extrusionOk="0">
                    <a:moveTo>
                      <a:pt x="765" y="1"/>
                    </a:moveTo>
                    <a:cubicBezTo>
                      <a:pt x="311" y="1"/>
                      <a:pt x="0" y="199"/>
                      <a:pt x="28" y="253"/>
                    </a:cubicBezTo>
                    <a:cubicBezTo>
                      <a:pt x="38" y="286"/>
                      <a:pt x="91" y="295"/>
                      <a:pt x="177" y="295"/>
                    </a:cubicBezTo>
                    <a:cubicBezTo>
                      <a:pt x="295" y="295"/>
                      <a:pt x="475" y="277"/>
                      <a:pt x="692" y="277"/>
                    </a:cubicBezTo>
                    <a:cubicBezTo>
                      <a:pt x="761" y="277"/>
                      <a:pt x="834" y="279"/>
                      <a:pt x="909" y="284"/>
                    </a:cubicBezTo>
                    <a:cubicBezTo>
                      <a:pt x="1301" y="310"/>
                      <a:pt x="1625" y="448"/>
                      <a:pt x="1728" y="448"/>
                    </a:cubicBezTo>
                    <a:cubicBezTo>
                      <a:pt x="1745" y="448"/>
                      <a:pt x="1756" y="444"/>
                      <a:pt x="1760" y="436"/>
                    </a:cubicBezTo>
                    <a:cubicBezTo>
                      <a:pt x="1821" y="375"/>
                      <a:pt x="1456" y="41"/>
                      <a:pt x="939" y="10"/>
                    </a:cubicBezTo>
                    <a:cubicBezTo>
                      <a:pt x="879" y="4"/>
                      <a:pt x="821" y="1"/>
                      <a:pt x="7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983573" y="4146701"/>
                <a:ext cx="33726" cy="24143"/>
              </a:xfrm>
              <a:custGeom>
                <a:avLst/>
                <a:gdLst/>
                <a:ahLst/>
                <a:cxnLst/>
                <a:rect l="l" t="t" r="r" b="b"/>
                <a:pathLst>
                  <a:path w="2432" h="1741" extrusionOk="0">
                    <a:moveTo>
                      <a:pt x="424" y="287"/>
                    </a:moveTo>
                    <a:cubicBezTo>
                      <a:pt x="498" y="287"/>
                      <a:pt x="593" y="320"/>
                      <a:pt x="699" y="373"/>
                    </a:cubicBezTo>
                    <a:cubicBezTo>
                      <a:pt x="851" y="434"/>
                      <a:pt x="1003" y="494"/>
                      <a:pt x="1155" y="586"/>
                    </a:cubicBezTo>
                    <a:cubicBezTo>
                      <a:pt x="1398" y="738"/>
                      <a:pt x="1642" y="920"/>
                      <a:pt x="1824" y="1133"/>
                    </a:cubicBezTo>
                    <a:cubicBezTo>
                      <a:pt x="2026" y="1318"/>
                      <a:pt x="2163" y="1484"/>
                      <a:pt x="2250" y="1596"/>
                    </a:cubicBezTo>
                    <a:lnTo>
                      <a:pt x="2250" y="1596"/>
                    </a:lnTo>
                    <a:cubicBezTo>
                      <a:pt x="2056" y="1514"/>
                      <a:pt x="1849" y="1445"/>
                      <a:pt x="1642" y="1376"/>
                    </a:cubicBezTo>
                    <a:cubicBezTo>
                      <a:pt x="1216" y="1163"/>
                      <a:pt x="821" y="920"/>
                      <a:pt x="487" y="616"/>
                    </a:cubicBezTo>
                    <a:cubicBezTo>
                      <a:pt x="426" y="555"/>
                      <a:pt x="365" y="494"/>
                      <a:pt x="304" y="434"/>
                    </a:cubicBezTo>
                    <a:cubicBezTo>
                      <a:pt x="304" y="373"/>
                      <a:pt x="243" y="403"/>
                      <a:pt x="304" y="342"/>
                    </a:cubicBezTo>
                    <a:cubicBezTo>
                      <a:pt x="330" y="304"/>
                      <a:pt x="371" y="287"/>
                      <a:pt x="424" y="287"/>
                    </a:cubicBezTo>
                    <a:close/>
                    <a:moveTo>
                      <a:pt x="420" y="0"/>
                    </a:moveTo>
                    <a:cubicBezTo>
                      <a:pt x="313" y="0"/>
                      <a:pt x="197" y="55"/>
                      <a:pt x="122" y="130"/>
                    </a:cubicBezTo>
                    <a:cubicBezTo>
                      <a:pt x="31" y="282"/>
                      <a:pt x="0" y="434"/>
                      <a:pt x="91" y="586"/>
                    </a:cubicBezTo>
                    <a:cubicBezTo>
                      <a:pt x="152" y="677"/>
                      <a:pt x="243" y="768"/>
                      <a:pt x="335" y="829"/>
                    </a:cubicBezTo>
                    <a:cubicBezTo>
                      <a:pt x="456" y="950"/>
                      <a:pt x="608" y="1042"/>
                      <a:pt x="760" y="1163"/>
                    </a:cubicBezTo>
                    <a:cubicBezTo>
                      <a:pt x="1034" y="1315"/>
                      <a:pt x="1307" y="1437"/>
                      <a:pt x="1611" y="1558"/>
                    </a:cubicBezTo>
                    <a:cubicBezTo>
                      <a:pt x="1797" y="1651"/>
                      <a:pt x="2018" y="1691"/>
                      <a:pt x="2234" y="1691"/>
                    </a:cubicBezTo>
                    <a:cubicBezTo>
                      <a:pt x="2263" y="1691"/>
                      <a:pt x="2292" y="1690"/>
                      <a:pt x="2321" y="1689"/>
                    </a:cubicBezTo>
                    <a:lnTo>
                      <a:pt x="2321" y="1689"/>
                    </a:lnTo>
                    <a:cubicBezTo>
                      <a:pt x="2347" y="1722"/>
                      <a:pt x="2363" y="1741"/>
                      <a:pt x="2371" y="1741"/>
                    </a:cubicBezTo>
                    <a:cubicBezTo>
                      <a:pt x="2386" y="1741"/>
                      <a:pt x="2392" y="1721"/>
                      <a:pt x="2387" y="1684"/>
                    </a:cubicBezTo>
                    <a:lnTo>
                      <a:pt x="2387" y="1684"/>
                    </a:lnTo>
                    <a:cubicBezTo>
                      <a:pt x="2402" y="1683"/>
                      <a:pt x="2417" y="1682"/>
                      <a:pt x="2432" y="1680"/>
                    </a:cubicBezTo>
                    <a:cubicBezTo>
                      <a:pt x="2415" y="1672"/>
                      <a:pt x="2399" y="1664"/>
                      <a:pt x="2382" y="1656"/>
                    </a:cubicBezTo>
                    <a:lnTo>
                      <a:pt x="2382" y="1656"/>
                    </a:lnTo>
                    <a:cubicBezTo>
                      <a:pt x="2354" y="1530"/>
                      <a:pt x="2240" y="1278"/>
                      <a:pt x="2006" y="981"/>
                    </a:cubicBezTo>
                    <a:cubicBezTo>
                      <a:pt x="1672" y="586"/>
                      <a:pt x="1277" y="282"/>
                      <a:pt x="821" y="99"/>
                    </a:cubicBezTo>
                    <a:cubicBezTo>
                      <a:pt x="699" y="69"/>
                      <a:pt x="608" y="38"/>
                      <a:pt x="487" y="8"/>
                    </a:cubicBezTo>
                    <a:cubicBezTo>
                      <a:pt x="465" y="3"/>
                      <a:pt x="443" y="0"/>
                      <a:pt x="4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1013501" y="4135842"/>
                <a:ext cx="21508" cy="35847"/>
              </a:xfrm>
              <a:custGeom>
                <a:avLst/>
                <a:gdLst/>
                <a:ahLst/>
                <a:cxnLst/>
                <a:rect l="l" t="t" r="r" b="b"/>
                <a:pathLst>
                  <a:path w="1551" h="2585" extrusionOk="0">
                    <a:moveTo>
                      <a:pt x="1216" y="1"/>
                    </a:moveTo>
                    <a:cubicBezTo>
                      <a:pt x="973" y="1"/>
                      <a:pt x="730" y="122"/>
                      <a:pt x="608" y="335"/>
                    </a:cubicBezTo>
                    <a:cubicBezTo>
                      <a:pt x="304" y="730"/>
                      <a:pt x="122" y="1217"/>
                      <a:pt x="61" y="1733"/>
                    </a:cubicBezTo>
                    <a:cubicBezTo>
                      <a:pt x="0" y="2007"/>
                      <a:pt x="31" y="2311"/>
                      <a:pt x="152" y="2584"/>
                    </a:cubicBezTo>
                    <a:cubicBezTo>
                      <a:pt x="213" y="2554"/>
                      <a:pt x="152" y="2250"/>
                      <a:pt x="244" y="1733"/>
                    </a:cubicBezTo>
                    <a:cubicBezTo>
                      <a:pt x="304" y="1460"/>
                      <a:pt x="395" y="1186"/>
                      <a:pt x="547" y="943"/>
                    </a:cubicBezTo>
                    <a:cubicBezTo>
                      <a:pt x="608" y="791"/>
                      <a:pt x="699" y="639"/>
                      <a:pt x="821" y="518"/>
                    </a:cubicBezTo>
                    <a:cubicBezTo>
                      <a:pt x="912" y="366"/>
                      <a:pt x="1095" y="274"/>
                      <a:pt x="1155" y="274"/>
                    </a:cubicBezTo>
                    <a:cubicBezTo>
                      <a:pt x="1216" y="274"/>
                      <a:pt x="1277" y="426"/>
                      <a:pt x="1277" y="609"/>
                    </a:cubicBezTo>
                    <a:cubicBezTo>
                      <a:pt x="1277" y="761"/>
                      <a:pt x="1247" y="943"/>
                      <a:pt x="1216" y="1095"/>
                    </a:cubicBezTo>
                    <a:cubicBezTo>
                      <a:pt x="1125" y="1369"/>
                      <a:pt x="1003" y="1642"/>
                      <a:pt x="821" y="1855"/>
                    </a:cubicBezTo>
                    <a:cubicBezTo>
                      <a:pt x="517" y="2220"/>
                      <a:pt x="213" y="2372"/>
                      <a:pt x="213" y="2402"/>
                    </a:cubicBezTo>
                    <a:cubicBezTo>
                      <a:pt x="213" y="2406"/>
                      <a:pt x="221" y="2409"/>
                      <a:pt x="235" y="2409"/>
                    </a:cubicBezTo>
                    <a:cubicBezTo>
                      <a:pt x="323" y="2409"/>
                      <a:pt x="659" y="2316"/>
                      <a:pt x="973" y="1977"/>
                    </a:cubicBezTo>
                    <a:cubicBezTo>
                      <a:pt x="1216" y="1764"/>
                      <a:pt x="1368" y="1490"/>
                      <a:pt x="1459" y="1186"/>
                    </a:cubicBezTo>
                    <a:cubicBezTo>
                      <a:pt x="1520" y="1004"/>
                      <a:pt x="1551" y="791"/>
                      <a:pt x="1551" y="609"/>
                    </a:cubicBezTo>
                    <a:cubicBezTo>
                      <a:pt x="1551" y="487"/>
                      <a:pt x="1551" y="396"/>
                      <a:pt x="1520" y="305"/>
                    </a:cubicBezTo>
                    <a:cubicBezTo>
                      <a:pt x="1490" y="153"/>
                      <a:pt x="1368" y="31"/>
                      <a:pt x="12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98838" y="3199194"/>
                <a:ext cx="491506" cy="1007432"/>
              </a:xfrm>
              <a:custGeom>
                <a:avLst/>
                <a:gdLst/>
                <a:ahLst/>
                <a:cxnLst/>
                <a:rect l="l" t="t" r="r" b="b"/>
                <a:pathLst>
                  <a:path w="35443" h="72647" extrusionOk="0">
                    <a:moveTo>
                      <a:pt x="33892" y="1"/>
                    </a:moveTo>
                    <a:lnTo>
                      <a:pt x="5168" y="487"/>
                    </a:lnTo>
                    <a:cubicBezTo>
                      <a:pt x="5290" y="882"/>
                      <a:pt x="1" y="72130"/>
                      <a:pt x="1" y="72130"/>
                    </a:cubicBezTo>
                    <a:lnTo>
                      <a:pt x="9393" y="72646"/>
                    </a:lnTo>
                    <a:lnTo>
                      <a:pt x="13679" y="39242"/>
                    </a:lnTo>
                    <a:cubicBezTo>
                      <a:pt x="13679" y="39242"/>
                      <a:pt x="15472" y="35837"/>
                      <a:pt x="15563" y="34682"/>
                    </a:cubicBezTo>
                    <a:cubicBezTo>
                      <a:pt x="15715" y="33162"/>
                      <a:pt x="19880" y="12828"/>
                      <a:pt x="19880" y="12828"/>
                    </a:cubicBezTo>
                    <a:cubicBezTo>
                      <a:pt x="19880" y="12828"/>
                      <a:pt x="21521" y="24317"/>
                      <a:pt x="22949" y="37387"/>
                    </a:cubicBezTo>
                    <a:cubicBezTo>
                      <a:pt x="24652" y="52828"/>
                      <a:pt x="25016" y="70367"/>
                      <a:pt x="25229" y="71978"/>
                    </a:cubicBezTo>
                    <a:lnTo>
                      <a:pt x="35442" y="71856"/>
                    </a:lnTo>
                    <a:cubicBezTo>
                      <a:pt x="35442" y="71856"/>
                      <a:pt x="34591" y="34257"/>
                      <a:pt x="34713" y="30092"/>
                    </a:cubicBezTo>
                    <a:cubicBezTo>
                      <a:pt x="34834" y="25898"/>
                      <a:pt x="33892" y="1"/>
                      <a:pt x="33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1166939" y="3251893"/>
                <a:ext cx="16031" cy="97378"/>
              </a:xfrm>
              <a:custGeom>
                <a:avLst/>
                <a:gdLst/>
                <a:ahLst/>
                <a:cxnLst/>
                <a:rect l="l" t="t" r="r" b="b"/>
                <a:pathLst>
                  <a:path w="1156" h="7022" extrusionOk="0">
                    <a:moveTo>
                      <a:pt x="1095" y="0"/>
                    </a:moveTo>
                    <a:cubicBezTo>
                      <a:pt x="1034" y="365"/>
                      <a:pt x="1003" y="699"/>
                      <a:pt x="1003" y="1064"/>
                    </a:cubicBezTo>
                    <a:cubicBezTo>
                      <a:pt x="1003" y="1733"/>
                      <a:pt x="943" y="2675"/>
                      <a:pt x="943" y="3678"/>
                    </a:cubicBezTo>
                    <a:cubicBezTo>
                      <a:pt x="943" y="4195"/>
                      <a:pt x="943" y="4681"/>
                      <a:pt x="912" y="5107"/>
                    </a:cubicBezTo>
                    <a:cubicBezTo>
                      <a:pt x="882" y="5502"/>
                      <a:pt x="821" y="5867"/>
                      <a:pt x="669" y="6231"/>
                    </a:cubicBezTo>
                    <a:cubicBezTo>
                      <a:pt x="487" y="6535"/>
                      <a:pt x="274" y="6809"/>
                      <a:pt x="0" y="7022"/>
                    </a:cubicBezTo>
                    <a:cubicBezTo>
                      <a:pt x="365" y="6900"/>
                      <a:pt x="639" y="6627"/>
                      <a:pt x="791" y="6262"/>
                    </a:cubicBezTo>
                    <a:cubicBezTo>
                      <a:pt x="973" y="5927"/>
                      <a:pt x="1064" y="5532"/>
                      <a:pt x="1095" y="5137"/>
                    </a:cubicBezTo>
                    <a:cubicBezTo>
                      <a:pt x="1155" y="4681"/>
                      <a:pt x="1155" y="4195"/>
                      <a:pt x="1155" y="3709"/>
                    </a:cubicBezTo>
                    <a:lnTo>
                      <a:pt x="1155" y="1095"/>
                    </a:lnTo>
                    <a:cubicBezTo>
                      <a:pt x="1155" y="730"/>
                      <a:pt x="1155" y="365"/>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1141394" y="3247359"/>
                <a:ext cx="28512" cy="29843"/>
              </a:xfrm>
              <a:custGeom>
                <a:avLst/>
                <a:gdLst/>
                <a:ahLst/>
                <a:cxnLst/>
                <a:rect l="l" t="t" r="r" b="b"/>
                <a:pathLst>
                  <a:path w="2056" h="2152" extrusionOk="0">
                    <a:moveTo>
                      <a:pt x="748" y="153"/>
                    </a:moveTo>
                    <a:cubicBezTo>
                      <a:pt x="728" y="160"/>
                      <a:pt x="708" y="167"/>
                      <a:pt x="687" y="175"/>
                    </a:cubicBezTo>
                    <a:cubicBezTo>
                      <a:pt x="427" y="270"/>
                      <a:pt x="303" y="468"/>
                      <a:pt x="279" y="697"/>
                    </a:cubicBezTo>
                    <a:lnTo>
                      <a:pt x="279" y="697"/>
                    </a:lnTo>
                    <a:cubicBezTo>
                      <a:pt x="395" y="477"/>
                      <a:pt x="560" y="281"/>
                      <a:pt x="748" y="153"/>
                    </a:cubicBezTo>
                    <a:close/>
                    <a:moveTo>
                      <a:pt x="1203" y="0"/>
                    </a:moveTo>
                    <a:cubicBezTo>
                      <a:pt x="1045" y="0"/>
                      <a:pt x="890" y="57"/>
                      <a:pt x="748" y="153"/>
                    </a:cubicBezTo>
                    <a:lnTo>
                      <a:pt x="748" y="153"/>
                    </a:lnTo>
                    <a:cubicBezTo>
                      <a:pt x="846" y="121"/>
                      <a:pt x="947" y="104"/>
                      <a:pt x="1045" y="104"/>
                    </a:cubicBezTo>
                    <a:cubicBezTo>
                      <a:pt x="1235" y="104"/>
                      <a:pt x="1419" y="166"/>
                      <a:pt x="1569" y="297"/>
                    </a:cubicBezTo>
                    <a:cubicBezTo>
                      <a:pt x="1751" y="418"/>
                      <a:pt x="1903" y="601"/>
                      <a:pt x="1964" y="814"/>
                    </a:cubicBezTo>
                    <a:cubicBezTo>
                      <a:pt x="1964" y="874"/>
                      <a:pt x="1994" y="966"/>
                      <a:pt x="2025" y="1026"/>
                    </a:cubicBezTo>
                    <a:cubicBezTo>
                      <a:pt x="2025" y="1026"/>
                      <a:pt x="2055" y="935"/>
                      <a:pt x="2025" y="783"/>
                    </a:cubicBezTo>
                    <a:cubicBezTo>
                      <a:pt x="1964" y="540"/>
                      <a:pt x="1842" y="327"/>
                      <a:pt x="1660" y="175"/>
                    </a:cubicBezTo>
                    <a:cubicBezTo>
                      <a:pt x="1511" y="53"/>
                      <a:pt x="1355" y="0"/>
                      <a:pt x="1203" y="0"/>
                    </a:cubicBezTo>
                    <a:close/>
                    <a:moveTo>
                      <a:pt x="279" y="697"/>
                    </a:moveTo>
                    <a:cubicBezTo>
                      <a:pt x="3" y="1220"/>
                      <a:pt x="0" y="1882"/>
                      <a:pt x="596" y="2090"/>
                    </a:cubicBezTo>
                    <a:cubicBezTo>
                      <a:pt x="718" y="2131"/>
                      <a:pt x="843" y="2151"/>
                      <a:pt x="967" y="2151"/>
                    </a:cubicBezTo>
                    <a:cubicBezTo>
                      <a:pt x="1214" y="2151"/>
                      <a:pt x="1457" y="2070"/>
                      <a:pt x="1660" y="1908"/>
                    </a:cubicBezTo>
                    <a:cubicBezTo>
                      <a:pt x="1842" y="1756"/>
                      <a:pt x="1964" y="1543"/>
                      <a:pt x="2025" y="1300"/>
                    </a:cubicBezTo>
                    <a:cubicBezTo>
                      <a:pt x="2055" y="1118"/>
                      <a:pt x="2025" y="1026"/>
                      <a:pt x="2025" y="1026"/>
                    </a:cubicBezTo>
                    <a:cubicBezTo>
                      <a:pt x="1994" y="1118"/>
                      <a:pt x="1964" y="1209"/>
                      <a:pt x="1964" y="1270"/>
                    </a:cubicBezTo>
                    <a:cubicBezTo>
                      <a:pt x="1903" y="1482"/>
                      <a:pt x="1751" y="1665"/>
                      <a:pt x="1569" y="1786"/>
                    </a:cubicBezTo>
                    <a:cubicBezTo>
                      <a:pt x="1447" y="1877"/>
                      <a:pt x="1322" y="1917"/>
                      <a:pt x="1199" y="1917"/>
                    </a:cubicBezTo>
                    <a:cubicBezTo>
                      <a:pt x="687" y="1917"/>
                      <a:pt x="223" y="1223"/>
                      <a:pt x="279" y="6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1294666" y="3234614"/>
                <a:ext cx="77575" cy="46123"/>
              </a:xfrm>
              <a:custGeom>
                <a:avLst/>
                <a:gdLst/>
                <a:ahLst/>
                <a:cxnLst/>
                <a:rect l="l" t="t" r="r" b="b"/>
                <a:pathLst>
                  <a:path w="5594" h="3326" extrusionOk="0">
                    <a:moveTo>
                      <a:pt x="0" y="0"/>
                    </a:moveTo>
                    <a:cubicBezTo>
                      <a:pt x="0" y="30"/>
                      <a:pt x="31" y="122"/>
                      <a:pt x="91" y="274"/>
                    </a:cubicBezTo>
                    <a:cubicBezTo>
                      <a:pt x="213" y="486"/>
                      <a:pt x="335" y="699"/>
                      <a:pt x="487" y="912"/>
                    </a:cubicBezTo>
                    <a:cubicBezTo>
                      <a:pt x="1459" y="2249"/>
                      <a:pt x="2949" y="3100"/>
                      <a:pt x="4590" y="3283"/>
                    </a:cubicBezTo>
                    <a:cubicBezTo>
                      <a:pt x="4762" y="3304"/>
                      <a:pt x="4934" y="3326"/>
                      <a:pt x="5106" y="3326"/>
                    </a:cubicBezTo>
                    <a:cubicBezTo>
                      <a:pt x="5177" y="3326"/>
                      <a:pt x="5248" y="3322"/>
                      <a:pt x="5320" y="3313"/>
                    </a:cubicBezTo>
                    <a:cubicBezTo>
                      <a:pt x="5502" y="3313"/>
                      <a:pt x="5593" y="3283"/>
                      <a:pt x="5593" y="3283"/>
                    </a:cubicBezTo>
                    <a:cubicBezTo>
                      <a:pt x="5593" y="3252"/>
                      <a:pt x="5198" y="3252"/>
                      <a:pt x="4620" y="3161"/>
                    </a:cubicBezTo>
                    <a:cubicBezTo>
                      <a:pt x="3040" y="2888"/>
                      <a:pt x="1611" y="2067"/>
                      <a:pt x="608" y="821"/>
                    </a:cubicBezTo>
                    <a:cubicBezTo>
                      <a:pt x="213" y="334"/>
                      <a:pt x="3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010547" y="3724857"/>
                <a:ext cx="88960" cy="88100"/>
              </a:xfrm>
              <a:custGeom>
                <a:avLst/>
                <a:gdLst/>
                <a:ahLst/>
                <a:cxnLst/>
                <a:rect l="l" t="t" r="r" b="b"/>
                <a:pathLst>
                  <a:path w="6415" h="6353" extrusionOk="0">
                    <a:moveTo>
                      <a:pt x="6414" y="0"/>
                    </a:moveTo>
                    <a:cubicBezTo>
                      <a:pt x="6080" y="304"/>
                      <a:pt x="5776" y="638"/>
                      <a:pt x="5472" y="973"/>
                    </a:cubicBezTo>
                    <a:cubicBezTo>
                      <a:pt x="4925" y="1550"/>
                      <a:pt x="4134" y="2371"/>
                      <a:pt x="3253" y="3252"/>
                    </a:cubicBezTo>
                    <a:cubicBezTo>
                      <a:pt x="2371" y="4104"/>
                      <a:pt x="1551" y="4894"/>
                      <a:pt x="943" y="5441"/>
                    </a:cubicBezTo>
                    <a:cubicBezTo>
                      <a:pt x="608" y="5715"/>
                      <a:pt x="274" y="6018"/>
                      <a:pt x="1" y="6353"/>
                    </a:cubicBezTo>
                    <a:cubicBezTo>
                      <a:pt x="92" y="6292"/>
                      <a:pt x="183" y="6231"/>
                      <a:pt x="274" y="6140"/>
                    </a:cubicBezTo>
                    <a:cubicBezTo>
                      <a:pt x="487" y="6018"/>
                      <a:pt x="730" y="5806"/>
                      <a:pt x="1034" y="5532"/>
                    </a:cubicBezTo>
                    <a:cubicBezTo>
                      <a:pt x="1672" y="5015"/>
                      <a:pt x="2523" y="4256"/>
                      <a:pt x="3405" y="3374"/>
                    </a:cubicBezTo>
                    <a:cubicBezTo>
                      <a:pt x="4286" y="2493"/>
                      <a:pt x="5046" y="1672"/>
                      <a:pt x="5593" y="1064"/>
                    </a:cubicBezTo>
                    <a:cubicBezTo>
                      <a:pt x="5867" y="730"/>
                      <a:pt x="6049" y="486"/>
                      <a:pt x="6201" y="304"/>
                    </a:cubicBezTo>
                    <a:cubicBezTo>
                      <a:pt x="6292" y="213"/>
                      <a:pt x="6353" y="122"/>
                      <a:pt x="6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1364631" y="2597242"/>
                <a:ext cx="71681" cy="494030"/>
              </a:xfrm>
              <a:custGeom>
                <a:avLst/>
                <a:gdLst/>
                <a:ahLst/>
                <a:cxnLst/>
                <a:rect l="l" t="t" r="r" b="b"/>
                <a:pathLst>
                  <a:path w="5169" h="35625" extrusionOk="0">
                    <a:moveTo>
                      <a:pt x="1" y="1"/>
                    </a:moveTo>
                    <a:lnTo>
                      <a:pt x="518" y="35625"/>
                    </a:lnTo>
                    <a:lnTo>
                      <a:pt x="5168" y="35321"/>
                    </a:lnTo>
                    <a:cubicBezTo>
                      <a:pt x="5168" y="35321"/>
                      <a:pt x="3679" y="9150"/>
                      <a:pt x="2889" y="5016"/>
                    </a:cubicBezTo>
                    <a:cubicBezTo>
                      <a:pt x="2098" y="88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077988" y="2563099"/>
                <a:ext cx="184216" cy="223835"/>
              </a:xfrm>
              <a:custGeom>
                <a:avLst/>
                <a:gdLst/>
                <a:ahLst/>
                <a:cxnLst/>
                <a:rect l="l" t="t" r="r" b="b"/>
                <a:pathLst>
                  <a:path w="13284" h="16141" extrusionOk="0">
                    <a:moveTo>
                      <a:pt x="2554" y="1"/>
                    </a:moveTo>
                    <a:lnTo>
                      <a:pt x="1" y="396"/>
                    </a:lnTo>
                    <a:lnTo>
                      <a:pt x="10487" y="16141"/>
                    </a:lnTo>
                    <a:lnTo>
                      <a:pt x="13284" y="274"/>
                    </a:lnTo>
                    <a:lnTo>
                      <a:pt x="2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961231" y="2566482"/>
                <a:ext cx="413099" cy="676554"/>
              </a:xfrm>
              <a:custGeom>
                <a:avLst/>
                <a:gdLst/>
                <a:ahLst/>
                <a:cxnLst/>
                <a:rect l="l" t="t" r="r" b="b"/>
                <a:pathLst>
                  <a:path w="29789" h="48787" extrusionOk="0">
                    <a:moveTo>
                      <a:pt x="21703" y="0"/>
                    </a:moveTo>
                    <a:lnTo>
                      <a:pt x="18906" y="12493"/>
                    </a:lnTo>
                    <a:lnTo>
                      <a:pt x="8420" y="152"/>
                    </a:lnTo>
                    <a:cubicBezTo>
                      <a:pt x="8420" y="152"/>
                      <a:pt x="1247" y="1064"/>
                      <a:pt x="0" y="1945"/>
                    </a:cubicBezTo>
                    <a:lnTo>
                      <a:pt x="31" y="2067"/>
                    </a:lnTo>
                    <a:lnTo>
                      <a:pt x="5502" y="22493"/>
                    </a:lnTo>
                    <a:cubicBezTo>
                      <a:pt x="5745" y="23253"/>
                      <a:pt x="5654" y="24134"/>
                      <a:pt x="5198" y="24833"/>
                    </a:cubicBezTo>
                    <a:lnTo>
                      <a:pt x="1520" y="30730"/>
                    </a:lnTo>
                    <a:lnTo>
                      <a:pt x="1003" y="39970"/>
                    </a:lnTo>
                    <a:lnTo>
                      <a:pt x="669" y="46110"/>
                    </a:lnTo>
                    <a:cubicBezTo>
                      <a:pt x="669" y="46110"/>
                      <a:pt x="12371" y="48694"/>
                      <a:pt x="15320" y="48785"/>
                    </a:cubicBezTo>
                    <a:cubicBezTo>
                      <a:pt x="15357" y="48786"/>
                      <a:pt x="15396" y="48786"/>
                      <a:pt x="15436" y="48786"/>
                    </a:cubicBezTo>
                    <a:cubicBezTo>
                      <a:pt x="18532" y="48786"/>
                      <a:pt x="29788" y="46505"/>
                      <a:pt x="29788" y="46505"/>
                    </a:cubicBezTo>
                    <a:cubicBezTo>
                      <a:pt x="29788" y="46505"/>
                      <a:pt x="29150" y="13344"/>
                      <a:pt x="29180" y="10942"/>
                    </a:cubicBezTo>
                    <a:cubicBezTo>
                      <a:pt x="29211" y="8450"/>
                      <a:pt x="29089" y="2219"/>
                      <a:pt x="29089" y="2219"/>
                    </a:cubicBezTo>
                    <a:cubicBezTo>
                      <a:pt x="27083" y="1307"/>
                      <a:pt x="21703" y="0"/>
                      <a:pt x="217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976403" y="2982114"/>
                <a:ext cx="395390" cy="109179"/>
              </a:xfrm>
              <a:custGeom>
                <a:avLst/>
                <a:gdLst/>
                <a:ahLst/>
                <a:cxnLst/>
                <a:rect l="l" t="t" r="r" b="b"/>
                <a:pathLst>
                  <a:path w="28512" h="7873" extrusionOk="0">
                    <a:moveTo>
                      <a:pt x="28390" y="0"/>
                    </a:moveTo>
                    <a:cubicBezTo>
                      <a:pt x="28390" y="0"/>
                      <a:pt x="1095" y="2462"/>
                      <a:pt x="335" y="2888"/>
                    </a:cubicBezTo>
                    <a:lnTo>
                      <a:pt x="213" y="4772"/>
                    </a:lnTo>
                    <a:lnTo>
                      <a:pt x="1" y="7873"/>
                    </a:lnTo>
                    <a:lnTo>
                      <a:pt x="28512" y="6110"/>
                    </a:lnTo>
                    <a:lnTo>
                      <a:pt x="283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971341" y="3098025"/>
                <a:ext cx="402560" cy="91068"/>
              </a:xfrm>
              <a:custGeom>
                <a:avLst/>
                <a:gdLst/>
                <a:ahLst/>
                <a:cxnLst/>
                <a:rect l="l" t="t" r="r" b="b"/>
                <a:pathLst>
                  <a:path w="29029" h="6567" extrusionOk="0">
                    <a:moveTo>
                      <a:pt x="28907" y="1"/>
                    </a:moveTo>
                    <a:lnTo>
                      <a:pt x="305" y="1642"/>
                    </a:lnTo>
                    <a:lnTo>
                      <a:pt x="1" y="6566"/>
                    </a:lnTo>
                    <a:lnTo>
                      <a:pt x="29029" y="5958"/>
                    </a:lnTo>
                    <a:lnTo>
                      <a:pt x="2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960385" y="2748573"/>
                <a:ext cx="81361" cy="244082"/>
              </a:xfrm>
              <a:custGeom>
                <a:avLst/>
                <a:gdLst/>
                <a:ahLst/>
                <a:cxnLst/>
                <a:rect l="l" t="t" r="r" b="b"/>
                <a:pathLst>
                  <a:path w="5867" h="17601" extrusionOk="0">
                    <a:moveTo>
                      <a:pt x="3040" y="1"/>
                    </a:moveTo>
                    <a:lnTo>
                      <a:pt x="0" y="10214"/>
                    </a:lnTo>
                    <a:lnTo>
                      <a:pt x="1611" y="17600"/>
                    </a:lnTo>
                    <a:lnTo>
                      <a:pt x="5472" y="11430"/>
                    </a:lnTo>
                    <a:cubicBezTo>
                      <a:pt x="5806" y="10883"/>
                      <a:pt x="5867" y="10244"/>
                      <a:pt x="5715" y="9667"/>
                    </a:cubicBezTo>
                    <a:lnTo>
                      <a:pt x="30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832659" y="2593456"/>
                <a:ext cx="179154" cy="577900"/>
              </a:xfrm>
              <a:custGeom>
                <a:avLst/>
                <a:gdLst/>
                <a:ahLst/>
                <a:cxnLst/>
                <a:rect l="l" t="t" r="r" b="b"/>
                <a:pathLst>
                  <a:path w="12919" h="41673" extrusionOk="0">
                    <a:moveTo>
                      <a:pt x="9271" y="0"/>
                    </a:moveTo>
                    <a:cubicBezTo>
                      <a:pt x="8724" y="365"/>
                      <a:pt x="8207" y="882"/>
                      <a:pt x="7843" y="1459"/>
                    </a:cubicBezTo>
                    <a:cubicBezTo>
                      <a:pt x="7356" y="2280"/>
                      <a:pt x="1" y="26232"/>
                      <a:pt x="1" y="27265"/>
                    </a:cubicBezTo>
                    <a:cubicBezTo>
                      <a:pt x="1" y="28299"/>
                      <a:pt x="4621" y="41673"/>
                      <a:pt x="4621" y="41673"/>
                    </a:cubicBezTo>
                    <a:lnTo>
                      <a:pt x="12098" y="38816"/>
                    </a:lnTo>
                    <a:lnTo>
                      <a:pt x="8785" y="26536"/>
                    </a:lnTo>
                    <a:lnTo>
                      <a:pt x="12919" y="13678"/>
                    </a:lnTo>
                    <a:lnTo>
                      <a:pt x="92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926658" y="2947971"/>
                <a:ext cx="29524" cy="18139"/>
              </a:xfrm>
              <a:custGeom>
                <a:avLst/>
                <a:gdLst/>
                <a:ahLst/>
                <a:cxnLst/>
                <a:rect l="l" t="t" r="r" b="b"/>
                <a:pathLst>
                  <a:path w="2129" h="1308" extrusionOk="0">
                    <a:moveTo>
                      <a:pt x="1" y="0"/>
                    </a:moveTo>
                    <a:cubicBezTo>
                      <a:pt x="1" y="61"/>
                      <a:pt x="548" y="182"/>
                      <a:pt x="1156" y="517"/>
                    </a:cubicBezTo>
                    <a:cubicBezTo>
                      <a:pt x="1630" y="791"/>
                      <a:pt x="1940" y="1147"/>
                      <a:pt x="2069" y="1249"/>
                    </a:cubicBezTo>
                    <a:lnTo>
                      <a:pt x="2069" y="1249"/>
                    </a:lnTo>
                    <a:cubicBezTo>
                      <a:pt x="1664" y="464"/>
                      <a:pt x="861" y="0"/>
                      <a:pt x="1" y="0"/>
                    </a:cubicBezTo>
                    <a:close/>
                    <a:moveTo>
                      <a:pt x="2069" y="1249"/>
                    </a:moveTo>
                    <a:lnTo>
                      <a:pt x="2069" y="1249"/>
                    </a:lnTo>
                    <a:cubicBezTo>
                      <a:pt x="2079" y="1269"/>
                      <a:pt x="2089" y="1288"/>
                      <a:pt x="2098" y="1307"/>
                    </a:cubicBezTo>
                    <a:lnTo>
                      <a:pt x="2129" y="1277"/>
                    </a:lnTo>
                    <a:lnTo>
                      <a:pt x="2129" y="1277"/>
                    </a:lnTo>
                    <a:cubicBezTo>
                      <a:pt x="2127" y="1278"/>
                      <a:pt x="2124" y="1278"/>
                      <a:pt x="2122" y="1278"/>
                    </a:cubicBezTo>
                    <a:cubicBezTo>
                      <a:pt x="2110" y="1278"/>
                      <a:pt x="2093" y="1268"/>
                      <a:pt x="2069" y="12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954907" y="2961450"/>
                <a:ext cx="45541" cy="170307"/>
              </a:xfrm>
              <a:custGeom>
                <a:avLst/>
                <a:gdLst/>
                <a:ahLst/>
                <a:cxnLst/>
                <a:rect l="l" t="t" r="r" b="b"/>
                <a:pathLst>
                  <a:path w="3284" h="12281" extrusionOk="0">
                    <a:moveTo>
                      <a:pt x="0" y="1"/>
                    </a:moveTo>
                    <a:cubicBezTo>
                      <a:pt x="0" y="183"/>
                      <a:pt x="31" y="335"/>
                      <a:pt x="61" y="517"/>
                    </a:cubicBezTo>
                    <a:cubicBezTo>
                      <a:pt x="122" y="821"/>
                      <a:pt x="213" y="1277"/>
                      <a:pt x="365" y="1855"/>
                    </a:cubicBezTo>
                    <a:cubicBezTo>
                      <a:pt x="608" y="2949"/>
                      <a:pt x="1064" y="4499"/>
                      <a:pt x="1551" y="6171"/>
                    </a:cubicBezTo>
                    <a:cubicBezTo>
                      <a:pt x="2037" y="7873"/>
                      <a:pt x="2493" y="9393"/>
                      <a:pt x="2797" y="10487"/>
                    </a:cubicBezTo>
                    <a:cubicBezTo>
                      <a:pt x="2918" y="11034"/>
                      <a:pt x="3040" y="11460"/>
                      <a:pt x="3131" y="11825"/>
                    </a:cubicBezTo>
                    <a:cubicBezTo>
                      <a:pt x="3161" y="11977"/>
                      <a:pt x="3222" y="12129"/>
                      <a:pt x="3283" y="12281"/>
                    </a:cubicBezTo>
                    <a:cubicBezTo>
                      <a:pt x="3283" y="12129"/>
                      <a:pt x="3253" y="11946"/>
                      <a:pt x="3222" y="11794"/>
                    </a:cubicBezTo>
                    <a:cubicBezTo>
                      <a:pt x="3161" y="11490"/>
                      <a:pt x="3070" y="11034"/>
                      <a:pt x="2918" y="10457"/>
                    </a:cubicBezTo>
                    <a:cubicBezTo>
                      <a:pt x="2645" y="9332"/>
                      <a:pt x="2219" y="7812"/>
                      <a:pt x="1733" y="6110"/>
                    </a:cubicBezTo>
                    <a:cubicBezTo>
                      <a:pt x="1247" y="4438"/>
                      <a:pt x="791" y="2919"/>
                      <a:pt x="487" y="1794"/>
                    </a:cubicBezTo>
                    <a:cubicBezTo>
                      <a:pt x="365" y="1277"/>
                      <a:pt x="244" y="852"/>
                      <a:pt x="152" y="487"/>
                    </a:cubicBezTo>
                    <a:cubicBezTo>
                      <a:pt x="92" y="335"/>
                      <a:pt x="61"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954478" y="2809274"/>
                <a:ext cx="45971" cy="155136"/>
              </a:xfrm>
              <a:custGeom>
                <a:avLst/>
                <a:gdLst/>
                <a:ahLst/>
                <a:cxnLst/>
                <a:rect l="l" t="t" r="r" b="b"/>
                <a:pathLst>
                  <a:path w="3315" h="11187" extrusionOk="0">
                    <a:moveTo>
                      <a:pt x="3314" y="1"/>
                    </a:moveTo>
                    <a:cubicBezTo>
                      <a:pt x="3253" y="153"/>
                      <a:pt x="3223" y="305"/>
                      <a:pt x="3192" y="457"/>
                    </a:cubicBezTo>
                    <a:cubicBezTo>
                      <a:pt x="3162" y="730"/>
                      <a:pt x="3071" y="1156"/>
                      <a:pt x="2949" y="1673"/>
                    </a:cubicBezTo>
                    <a:cubicBezTo>
                      <a:pt x="2645" y="3010"/>
                      <a:pt x="2250" y="4317"/>
                      <a:pt x="1794" y="5624"/>
                    </a:cubicBezTo>
                    <a:cubicBezTo>
                      <a:pt x="1278" y="7144"/>
                      <a:pt x="791" y="8512"/>
                      <a:pt x="457" y="9545"/>
                    </a:cubicBezTo>
                    <a:cubicBezTo>
                      <a:pt x="305" y="10031"/>
                      <a:pt x="183" y="10457"/>
                      <a:pt x="123" y="10731"/>
                    </a:cubicBezTo>
                    <a:cubicBezTo>
                      <a:pt x="62" y="10883"/>
                      <a:pt x="31" y="11035"/>
                      <a:pt x="1" y="11187"/>
                    </a:cubicBezTo>
                    <a:cubicBezTo>
                      <a:pt x="92" y="11035"/>
                      <a:pt x="153" y="10883"/>
                      <a:pt x="183" y="10761"/>
                    </a:cubicBezTo>
                    <a:lnTo>
                      <a:pt x="609" y="9576"/>
                    </a:lnTo>
                    <a:cubicBezTo>
                      <a:pt x="943" y="8572"/>
                      <a:pt x="1460" y="7205"/>
                      <a:pt x="2007" y="5685"/>
                    </a:cubicBezTo>
                    <a:cubicBezTo>
                      <a:pt x="2463" y="4378"/>
                      <a:pt x="2828" y="3040"/>
                      <a:pt x="3101" y="1703"/>
                    </a:cubicBezTo>
                    <a:cubicBezTo>
                      <a:pt x="3192" y="1186"/>
                      <a:pt x="3253" y="761"/>
                      <a:pt x="3284" y="457"/>
                    </a:cubicBezTo>
                    <a:cubicBezTo>
                      <a:pt x="3314" y="305"/>
                      <a:pt x="3314" y="153"/>
                      <a:pt x="3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913178" y="3137661"/>
                <a:ext cx="199179" cy="196017"/>
              </a:xfrm>
              <a:custGeom>
                <a:avLst/>
                <a:gdLst/>
                <a:ahLst/>
                <a:cxnLst/>
                <a:rect l="l" t="t" r="r" b="b"/>
                <a:pathLst>
                  <a:path w="14363" h="14135" extrusionOk="0">
                    <a:moveTo>
                      <a:pt x="5167" y="0"/>
                    </a:moveTo>
                    <a:lnTo>
                      <a:pt x="0" y="1976"/>
                    </a:lnTo>
                    <a:lnTo>
                      <a:pt x="2797" y="8177"/>
                    </a:lnTo>
                    <a:cubicBezTo>
                      <a:pt x="2797" y="8177"/>
                      <a:pt x="4955" y="12037"/>
                      <a:pt x="6535" y="14134"/>
                    </a:cubicBezTo>
                    <a:cubicBezTo>
                      <a:pt x="7964" y="13465"/>
                      <a:pt x="9180" y="12523"/>
                      <a:pt x="10183" y="11307"/>
                    </a:cubicBezTo>
                    <a:cubicBezTo>
                      <a:pt x="10152" y="11277"/>
                      <a:pt x="10152" y="11216"/>
                      <a:pt x="10183" y="11186"/>
                    </a:cubicBezTo>
                    <a:cubicBezTo>
                      <a:pt x="10213" y="11155"/>
                      <a:pt x="10244" y="11125"/>
                      <a:pt x="10304" y="11125"/>
                    </a:cubicBezTo>
                    <a:cubicBezTo>
                      <a:pt x="10699" y="10669"/>
                      <a:pt x="11095" y="10152"/>
                      <a:pt x="11429" y="9635"/>
                    </a:cubicBezTo>
                    <a:cubicBezTo>
                      <a:pt x="10547" y="8845"/>
                      <a:pt x="9392" y="7721"/>
                      <a:pt x="10821" y="7690"/>
                    </a:cubicBezTo>
                    <a:cubicBezTo>
                      <a:pt x="12584" y="7690"/>
                      <a:pt x="13921" y="7021"/>
                      <a:pt x="14165" y="6596"/>
                    </a:cubicBezTo>
                    <a:cubicBezTo>
                      <a:pt x="14363" y="6224"/>
                      <a:pt x="14056" y="5832"/>
                      <a:pt x="13672" y="5832"/>
                    </a:cubicBezTo>
                    <a:cubicBezTo>
                      <a:pt x="13585" y="5832"/>
                      <a:pt x="13494" y="5852"/>
                      <a:pt x="13405" y="5897"/>
                    </a:cubicBezTo>
                    <a:cubicBezTo>
                      <a:pt x="12858" y="6079"/>
                      <a:pt x="12250" y="6201"/>
                      <a:pt x="11672" y="6231"/>
                    </a:cubicBezTo>
                    <a:cubicBezTo>
                      <a:pt x="11510" y="6251"/>
                      <a:pt x="11348" y="6262"/>
                      <a:pt x="11187" y="6262"/>
                    </a:cubicBezTo>
                    <a:cubicBezTo>
                      <a:pt x="10865" y="6262"/>
                      <a:pt x="10547" y="6221"/>
                      <a:pt x="10244" y="6140"/>
                    </a:cubicBezTo>
                    <a:cubicBezTo>
                      <a:pt x="9970" y="6049"/>
                      <a:pt x="9028" y="5198"/>
                      <a:pt x="7994" y="4529"/>
                    </a:cubicBezTo>
                    <a:cubicBezTo>
                      <a:pt x="7842" y="4438"/>
                      <a:pt x="7660" y="4407"/>
                      <a:pt x="7508" y="4407"/>
                    </a:cubicBezTo>
                    <a:lnTo>
                      <a:pt x="7082" y="4316"/>
                    </a:lnTo>
                    <a:cubicBezTo>
                      <a:pt x="6626" y="4225"/>
                      <a:pt x="6262" y="3891"/>
                      <a:pt x="6110" y="3465"/>
                    </a:cubicBezTo>
                    <a:lnTo>
                      <a:pt x="5167" y="0"/>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988621" y="3265360"/>
                <a:ext cx="87268" cy="73803"/>
              </a:xfrm>
              <a:custGeom>
                <a:avLst/>
                <a:gdLst/>
                <a:ahLst/>
                <a:cxnLst/>
                <a:rect l="l" t="t" r="r" b="b"/>
                <a:pathLst>
                  <a:path w="6293" h="5322" extrusionOk="0">
                    <a:moveTo>
                      <a:pt x="6289" y="0"/>
                    </a:moveTo>
                    <a:cubicBezTo>
                      <a:pt x="6203" y="0"/>
                      <a:pt x="5350" y="1699"/>
                      <a:pt x="3588" y="3163"/>
                    </a:cubicBezTo>
                    <a:cubicBezTo>
                      <a:pt x="1825" y="4652"/>
                      <a:pt x="1" y="5260"/>
                      <a:pt x="31" y="5321"/>
                    </a:cubicBezTo>
                    <a:cubicBezTo>
                      <a:pt x="457" y="5260"/>
                      <a:pt x="852" y="5139"/>
                      <a:pt x="1217" y="4956"/>
                    </a:cubicBezTo>
                    <a:cubicBezTo>
                      <a:pt x="3071" y="4166"/>
                      <a:pt x="4652" y="2829"/>
                      <a:pt x="5746" y="1127"/>
                    </a:cubicBezTo>
                    <a:cubicBezTo>
                      <a:pt x="5989" y="762"/>
                      <a:pt x="6171" y="397"/>
                      <a:pt x="6293" y="2"/>
                    </a:cubicBezTo>
                    <a:cubicBezTo>
                      <a:pt x="6292" y="1"/>
                      <a:pt x="6291" y="0"/>
                      <a:pt x="6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1295734" y="3087915"/>
                <a:ext cx="125820" cy="191371"/>
              </a:xfrm>
              <a:custGeom>
                <a:avLst/>
                <a:gdLst/>
                <a:ahLst/>
                <a:cxnLst/>
                <a:rect l="l" t="t" r="r" b="b"/>
                <a:pathLst>
                  <a:path w="9073" h="13800" extrusionOk="0">
                    <a:moveTo>
                      <a:pt x="5486" y="0"/>
                    </a:moveTo>
                    <a:lnTo>
                      <a:pt x="5607" y="6019"/>
                    </a:lnTo>
                    <a:lnTo>
                      <a:pt x="5182" y="6019"/>
                    </a:lnTo>
                    <a:cubicBezTo>
                      <a:pt x="4422" y="6414"/>
                      <a:pt x="3723" y="6839"/>
                      <a:pt x="3024" y="7295"/>
                    </a:cubicBezTo>
                    <a:cubicBezTo>
                      <a:pt x="2740" y="7514"/>
                      <a:pt x="2000" y="7685"/>
                      <a:pt x="1358" y="7685"/>
                    </a:cubicBezTo>
                    <a:cubicBezTo>
                      <a:pt x="1107" y="7685"/>
                      <a:pt x="871" y="7659"/>
                      <a:pt x="683" y="7599"/>
                    </a:cubicBezTo>
                    <a:cubicBezTo>
                      <a:pt x="573" y="7569"/>
                      <a:pt x="477" y="7555"/>
                      <a:pt x="399" y="7555"/>
                    </a:cubicBezTo>
                    <a:cubicBezTo>
                      <a:pt x="0" y="7555"/>
                      <a:pt x="28" y="7922"/>
                      <a:pt x="714" y="8481"/>
                    </a:cubicBezTo>
                    <a:cubicBezTo>
                      <a:pt x="997" y="8704"/>
                      <a:pt x="1355" y="8778"/>
                      <a:pt x="1706" y="8778"/>
                    </a:cubicBezTo>
                    <a:cubicBezTo>
                      <a:pt x="2409" y="8778"/>
                      <a:pt x="3084" y="8481"/>
                      <a:pt x="3084" y="8481"/>
                    </a:cubicBezTo>
                    <a:lnTo>
                      <a:pt x="3084" y="8481"/>
                    </a:lnTo>
                    <a:lnTo>
                      <a:pt x="288" y="11186"/>
                    </a:lnTo>
                    <a:cubicBezTo>
                      <a:pt x="1018" y="13344"/>
                      <a:pt x="4543" y="13800"/>
                      <a:pt x="4543" y="13800"/>
                    </a:cubicBezTo>
                    <a:lnTo>
                      <a:pt x="9072" y="9514"/>
                    </a:lnTo>
                    <a:lnTo>
                      <a:pt x="9072" y="0"/>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1071664" y="2280699"/>
                <a:ext cx="273162" cy="67854"/>
              </a:xfrm>
              <a:custGeom>
                <a:avLst/>
                <a:gdLst/>
                <a:ahLst/>
                <a:cxnLst/>
                <a:rect l="l" t="t" r="r" b="b"/>
                <a:pathLst>
                  <a:path w="19698" h="4893" extrusionOk="0">
                    <a:moveTo>
                      <a:pt x="14661" y="0"/>
                    </a:moveTo>
                    <a:cubicBezTo>
                      <a:pt x="13358" y="0"/>
                      <a:pt x="11823" y="615"/>
                      <a:pt x="9819" y="637"/>
                    </a:cubicBezTo>
                    <a:cubicBezTo>
                      <a:pt x="4408" y="728"/>
                      <a:pt x="1" y="1883"/>
                      <a:pt x="31" y="3251"/>
                    </a:cubicBezTo>
                    <a:cubicBezTo>
                      <a:pt x="31" y="3890"/>
                      <a:pt x="1065" y="4497"/>
                      <a:pt x="2737" y="4893"/>
                    </a:cubicBezTo>
                    <a:lnTo>
                      <a:pt x="16992" y="4710"/>
                    </a:lnTo>
                    <a:cubicBezTo>
                      <a:pt x="18664" y="4254"/>
                      <a:pt x="19697" y="3646"/>
                      <a:pt x="19697" y="2978"/>
                    </a:cubicBezTo>
                    <a:cubicBezTo>
                      <a:pt x="19667" y="2309"/>
                      <a:pt x="16779" y="759"/>
                      <a:pt x="16111" y="364"/>
                    </a:cubicBezTo>
                    <a:cubicBezTo>
                      <a:pt x="15654" y="97"/>
                      <a:pt x="15176" y="0"/>
                      <a:pt x="14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085588" y="2295788"/>
                <a:ext cx="242376" cy="51920"/>
              </a:xfrm>
              <a:custGeom>
                <a:avLst/>
                <a:gdLst/>
                <a:ahLst/>
                <a:cxnLst/>
                <a:rect l="l" t="t" r="r" b="b"/>
                <a:pathLst>
                  <a:path w="17478" h="3744" extrusionOk="0">
                    <a:moveTo>
                      <a:pt x="9426" y="0"/>
                    </a:moveTo>
                    <a:cubicBezTo>
                      <a:pt x="9185" y="0"/>
                      <a:pt x="8940" y="2"/>
                      <a:pt x="8693" y="5"/>
                    </a:cubicBezTo>
                    <a:cubicBezTo>
                      <a:pt x="3891" y="66"/>
                      <a:pt x="0" y="1099"/>
                      <a:pt x="0" y="2285"/>
                    </a:cubicBezTo>
                    <a:cubicBezTo>
                      <a:pt x="0" y="2862"/>
                      <a:pt x="942" y="3379"/>
                      <a:pt x="2432" y="3744"/>
                    </a:cubicBezTo>
                    <a:lnTo>
                      <a:pt x="15046" y="3592"/>
                    </a:lnTo>
                    <a:cubicBezTo>
                      <a:pt x="16535" y="3197"/>
                      <a:pt x="17478" y="2650"/>
                      <a:pt x="17447" y="2072"/>
                    </a:cubicBezTo>
                    <a:cubicBezTo>
                      <a:pt x="17303" y="544"/>
                      <a:pt x="13877" y="0"/>
                      <a:pt x="9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1096960" y="2222924"/>
                <a:ext cx="212034" cy="411407"/>
              </a:xfrm>
              <a:custGeom>
                <a:avLst/>
                <a:gdLst/>
                <a:ahLst/>
                <a:cxnLst/>
                <a:rect l="l" t="t" r="r" b="b"/>
                <a:pathLst>
                  <a:path w="15290" h="29667" extrusionOk="0">
                    <a:moveTo>
                      <a:pt x="6840" y="1"/>
                    </a:moveTo>
                    <a:cubicBezTo>
                      <a:pt x="2402" y="122"/>
                      <a:pt x="1" y="3983"/>
                      <a:pt x="244" y="8420"/>
                    </a:cubicBezTo>
                    <a:lnTo>
                      <a:pt x="730" y="24803"/>
                    </a:lnTo>
                    <a:cubicBezTo>
                      <a:pt x="791" y="27509"/>
                      <a:pt x="3010" y="29667"/>
                      <a:pt x="5745" y="29667"/>
                    </a:cubicBezTo>
                    <a:cubicBezTo>
                      <a:pt x="8511" y="29667"/>
                      <a:pt x="10761" y="27418"/>
                      <a:pt x="10730" y="24621"/>
                    </a:cubicBezTo>
                    <a:lnTo>
                      <a:pt x="10730" y="22524"/>
                    </a:lnTo>
                    <a:cubicBezTo>
                      <a:pt x="10730" y="22493"/>
                      <a:pt x="15016" y="22007"/>
                      <a:pt x="15199" y="17721"/>
                    </a:cubicBezTo>
                    <a:cubicBezTo>
                      <a:pt x="15290" y="15685"/>
                      <a:pt x="15138" y="11429"/>
                      <a:pt x="14925" y="7569"/>
                    </a:cubicBezTo>
                    <a:cubicBezTo>
                      <a:pt x="14743" y="3435"/>
                      <a:pt x="11399" y="153"/>
                      <a:pt x="723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169463" y="2509997"/>
                <a:ext cx="76313" cy="34003"/>
              </a:xfrm>
              <a:custGeom>
                <a:avLst/>
                <a:gdLst/>
                <a:ahLst/>
                <a:cxnLst/>
                <a:rect l="l" t="t" r="r" b="b"/>
                <a:pathLst>
                  <a:path w="5503" h="2452" extrusionOk="0">
                    <a:moveTo>
                      <a:pt x="1" y="0"/>
                    </a:moveTo>
                    <a:cubicBezTo>
                      <a:pt x="1" y="0"/>
                      <a:pt x="1130" y="2451"/>
                      <a:pt x="4909" y="2451"/>
                    </a:cubicBezTo>
                    <a:cubicBezTo>
                      <a:pt x="5100" y="2451"/>
                      <a:pt x="5298" y="2445"/>
                      <a:pt x="5502" y="2432"/>
                    </a:cubicBezTo>
                    <a:lnTo>
                      <a:pt x="5502" y="1824"/>
                    </a:lnTo>
                    <a:cubicBezTo>
                      <a:pt x="3527" y="1763"/>
                      <a:pt x="1612" y="1125"/>
                      <a:pt x="1" y="0"/>
                    </a:cubicBezTo>
                    <a:close/>
                  </a:path>
                </a:pathLst>
              </a:custGeom>
              <a:solidFill>
                <a:srgbClr val="773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267262" y="2368777"/>
                <a:ext cx="16877" cy="16447"/>
              </a:xfrm>
              <a:custGeom>
                <a:avLst/>
                <a:gdLst/>
                <a:ahLst/>
                <a:cxnLst/>
                <a:rect l="l" t="t" r="r" b="b"/>
                <a:pathLst>
                  <a:path w="1217" h="1186" extrusionOk="0">
                    <a:moveTo>
                      <a:pt x="608" y="1"/>
                    </a:moveTo>
                    <a:cubicBezTo>
                      <a:pt x="274" y="31"/>
                      <a:pt x="31" y="274"/>
                      <a:pt x="1" y="608"/>
                    </a:cubicBezTo>
                    <a:cubicBezTo>
                      <a:pt x="31" y="943"/>
                      <a:pt x="305" y="1186"/>
                      <a:pt x="639" y="1186"/>
                    </a:cubicBezTo>
                    <a:cubicBezTo>
                      <a:pt x="943" y="1186"/>
                      <a:pt x="1216" y="912"/>
                      <a:pt x="1216" y="578"/>
                    </a:cubicBezTo>
                    <a:cubicBezTo>
                      <a:pt x="1216" y="244"/>
                      <a:pt x="943"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256306" y="2346851"/>
                <a:ext cx="34572" cy="9804"/>
              </a:xfrm>
              <a:custGeom>
                <a:avLst/>
                <a:gdLst/>
                <a:ahLst/>
                <a:cxnLst/>
                <a:rect l="l" t="t" r="r" b="b"/>
                <a:pathLst>
                  <a:path w="2493" h="707" extrusionOk="0">
                    <a:moveTo>
                      <a:pt x="1307" y="1"/>
                    </a:moveTo>
                    <a:cubicBezTo>
                      <a:pt x="973" y="1"/>
                      <a:pt x="608" y="92"/>
                      <a:pt x="335" y="275"/>
                    </a:cubicBezTo>
                    <a:cubicBezTo>
                      <a:pt x="122" y="427"/>
                      <a:pt x="0" y="518"/>
                      <a:pt x="61" y="609"/>
                    </a:cubicBezTo>
                    <a:cubicBezTo>
                      <a:pt x="72" y="620"/>
                      <a:pt x="89" y="625"/>
                      <a:pt x="111" y="625"/>
                    </a:cubicBezTo>
                    <a:cubicBezTo>
                      <a:pt x="264" y="625"/>
                      <a:pt x="672" y="394"/>
                      <a:pt x="1194" y="394"/>
                    </a:cubicBezTo>
                    <a:cubicBezTo>
                      <a:pt x="1221" y="394"/>
                      <a:pt x="1249" y="395"/>
                      <a:pt x="1277" y="396"/>
                    </a:cubicBezTo>
                    <a:cubicBezTo>
                      <a:pt x="1894" y="396"/>
                      <a:pt x="2330" y="707"/>
                      <a:pt x="2441" y="707"/>
                    </a:cubicBezTo>
                    <a:cubicBezTo>
                      <a:pt x="2451" y="707"/>
                      <a:pt x="2458" y="705"/>
                      <a:pt x="2462" y="700"/>
                    </a:cubicBezTo>
                    <a:cubicBezTo>
                      <a:pt x="2493" y="670"/>
                      <a:pt x="2462" y="518"/>
                      <a:pt x="2250" y="335"/>
                    </a:cubicBezTo>
                    <a:cubicBezTo>
                      <a:pt x="1976" y="123"/>
                      <a:pt x="1642" y="3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178741" y="2368735"/>
                <a:ext cx="16877" cy="16072"/>
              </a:xfrm>
              <a:custGeom>
                <a:avLst/>
                <a:gdLst/>
                <a:ahLst/>
                <a:cxnLst/>
                <a:rect l="l" t="t" r="r" b="b"/>
                <a:pathLst>
                  <a:path w="1217" h="1159" extrusionOk="0">
                    <a:moveTo>
                      <a:pt x="665" y="1"/>
                    </a:moveTo>
                    <a:cubicBezTo>
                      <a:pt x="646" y="1"/>
                      <a:pt x="627" y="2"/>
                      <a:pt x="608" y="4"/>
                    </a:cubicBezTo>
                    <a:cubicBezTo>
                      <a:pt x="274" y="4"/>
                      <a:pt x="31" y="247"/>
                      <a:pt x="0" y="581"/>
                    </a:cubicBezTo>
                    <a:cubicBezTo>
                      <a:pt x="31" y="915"/>
                      <a:pt x="304" y="1159"/>
                      <a:pt x="608" y="1159"/>
                    </a:cubicBezTo>
                    <a:cubicBezTo>
                      <a:pt x="943" y="1159"/>
                      <a:pt x="1216" y="885"/>
                      <a:pt x="1216" y="551"/>
                    </a:cubicBezTo>
                    <a:cubicBezTo>
                      <a:pt x="1216" y="235"/>
                      <a:pt x="973"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166939" y="2345936"/>
                <a:ext cx="34572" cy="9569"/>
              </a:xfrm>
              <a:custGeom>
                <a:avLst/>
                <a:gdLst/>
                <a:ahLst/>
                <a:cxnLst/>
                <a:rect l="l" t="t" r="r" b="b"/>
                <a:pathLst>
                  <a:path w="2493" h="690" extrusionOk="0">
                    <a:moveTo>
                      <a:pt x="1181" y="1"/>
                    </a:moveTo>
                    <a:cubicBezTo>
                      <a:pt x="883" y="1"/>
                      <a:pt x="574" y="94"/>
                      <a:pt x="335" y="280"/>
                    </a:cubicBezTo>
                    <a:cubicBezTo>
                      <a:pt x="122" y="401"/>
                      <a:pt x="0" y="523"/>
                      <a:pt x="61" y="584"/>
                    </a:cubicBezTo>
                    <a:cubicBezTo>
                      <a:pt x="73" y="596"/>
                      <a:pt x="91" y="601"/>
                      <a:pt x="115" y="601"/>
                    </a:cubicBezTo>
                    <a:cubicBezTo>
                      <a:pt x="275" y="601"/>
                      <a:pt x="696" y="371"/>
                      <a:pt x="1277" y="371"/>
                    </a:cubicBezTo>
                    <a:cubicBezTo>
                      <a:pt x="1872" y="398"/>
                      <a:pt x="2298" y="689"/>
                      <a:pt x="2428" y="689"/>
                    </a:cubicBezTo>
                    <a:cubicBezTo>
                      <a:pt x="2444" y="689"/>
                      <a:pt x="2456" y="685"/>
                      <a:pt x="2462" y="675"/>
                    </a:cubicBezTo>
                    <a:cubicBezTo>
                      <a:pt x="2493" y="645"/>
                      <a:pt x="2432" y="493"/>
                      <a:pt x="2250" y="341"/>
                    </a:cubicBezTo>
                    <a:cubicBezTo>
                      <a:pt x="1976" y="128"/>
                      <a:pt x="1642" y="6"/>
                      <a:pt x="1307" y="6"/>
                    </a:cubicBezTo>
                    <a:cubicBezTo>
                      <a:pt x="1266" y="2"/>
                      <a:pt x="1223"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229319" y="2347697"/>
                <a:ext cx="26570" cy="76770"/>
              </a:xfrm>
              <a:custGeom>
                <a:avLst/>
                <a:gdLst/>
                <a:ahLst/>
                <a:cxnLst/>
                <a:rect l="l" t="t" r="r" b="b"/>
                <a:pathLst>
                  <a:path w="1916" h="5536" extrusionOk="0">
                    <a:moveTo>
                      <a:pt x="94" y="0"/>
                    </a:moveTo>
                    <a:cubicBezTo>
                      <a:pt x="93" y="0"/>
                      <a:pt x="93" y="0"/>
                      <a:pt x="92" y="1"/>
                    </a:cubicBezTo>
                    <a:cubicBezTo>
                      <a:pt x="1" y="31"/>
                      <a:pt x="457" y="1551"/>
                      <a:pt x="1095" y="3375"/>
                    </a:cubicBezTo>
                    <a:lnTo>
                      <a:pt x="1551" y="4682"/>
                    </a:lnTo>
                    <a:cubicBezTo>
                      <a:pt x="1642" y="4834"/>
                      <a:pt x="1673" y="4986"/>
                      <a:pt x="1642" y="5168"/>
                    </a:cubicBezTo>
                    <a:cubicBezTo>
                      <a:pt x="1612" y="5290"/>
                      <a:pt x="1460" y="5320"/>
                      <a:pt x="1278" y="5320"/>
                    </a:cubicBezTo>
                    <a:cubicBezTo>
                      <a:pt x="913" y="5320"/>
                      <a:pt x="548" y="5381"/>
                      <a:pt x="214" y="5472"/>
                    </a:cubicBezTo>
                    <a:cubicBezTo>
                      <a:pt x="439" y="5510"/>
                      <a:pt x="665" y="5536"/>
                      <a:pt x="890" y="5536"/>
                    </a:cubicBezTo>
                    <a:cubicBezTo>
                      <a:pt x="1029" y="5536"/>
                      <a:pt x="1169" y="5526"/>
                      <a:pt x="1308" y="5502"/>
                    </a:cubicBezTo>
                    <a:cubicBezTo>
                      <a:pt x="1399" y="5502"/>
                      <a:pt x="1490" y="5502"/>
                      <a:pt x="1582" y="5472"/>
                    </a:cubicBezTo>
                    <a:cubicBezTo>
                      <a:pt x="1703" y="5442"/>
                      <a:pt x="1794" y="5381"/>
                      <a:pt x="1855" y="5259"/>
                    </a:cubicBezTo>
                    <a:cubicBezTo>
                      <a:pt x="1916" y="5016"/>
                      <a:pt x="1885" y="4803"/>
                      <a:pt x="1794" y="4591"/>
                    </a:cubicBezTo>
                    <a:lnTo>
                      <a:pt x="1369" y="3284"/>
                    </a:lnTo>
                    <a:cubicBezTo>
                      <a:pt x="737" y="1478"/>
                      <a:pt x="16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203191" y="2429062"/>
                <a:ext cx="29940" cy="26986"/>
              </a:xfrm>
              <a:custGeom>
                <a:avLst/>
                <a:gdLst/>
                <a:ahLst/>
                <a:cxnLst/>
                <a:rect l="l" t="t" r="r" b="b"/>
                <a:pathLst>
                  <a:path w="2159" h="1946" extrusionOk="0">
                    <a:moveTo>
                      <a:pt x="122" y="0"/>
                    </a:moveTo>
                    <a:cubicBezTo>
                      <a:pt x="92" y="0"/>
                      <a:pt x="0" y="183"/>
                      <a:pt x="0" y="486"/>
                    </a:cubicBezTo>
                    <a:cubicBezTo>
                      <a:pt x="61" y="882"/>
                      <a:pt x="244" y="1246"/>
                      <a:pt x="548" y="1490"/>
                    </a:cubicBezTo>
                    <a:cubicBezTo>
                      <a:pt x="851" y="1793"/>
                      <a:pt x="1247" y="1945"/>
                      <a:pt x="1672" y="1945"/>
                    </a:cubicBezTo>
                    <a:cubicBezTo>
                      <a:pt x="2007" y="1945"/>
                      <a:pt x="2159" y="1915"/>
                      <a:pt x="2159" y="1824"/>
                    </a:cubicBezTo>
                    <a:cubicBezTo>
                      <a:pt x="2159" y="1702"/>
                      <a:pt x="1429" y="1763"/>
                      <a:pt x="821" y="1246"/>
                    </a:cubicBezTo>
                    <a:cubicBezTo>
                      <a:pt x="213" y="730"/>
                      <a:pt x="24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1072940" y="2374019"/>
                <a:ext cx="40895" cy="61821"/>
              </a:xfrm>
              <a:custGeom>
                <a:avLst/>
                <a:gdLst/>
                <a:ahLst/>
                <a:cxnLst/>
                <a:rect l="l" t="t" r="r" b="b"/>
                <a:pathLst>
                  <a:path w="2949" h="4458" extrusionOk="0">
                    <a:moveTo>
                      <a:pt x="1859" y="1"/>
                    </a:moveTo>
                    <a:cubicBezTo>
                      <a:pt x="1024" y="1"/>
                      <a:pt x="0" y="359"/>
                      <a:pt x="0" y="2115"/>
                    </a:cubicBezTo>
                    <a:cubicBezTo>
                      <a:pt x="0" y="4111"/>
                      <a:pt x="1380" y="4457"/>
                      <a:pt x="2252" y="4457"/>
                    </a:cubicBezTo>
                    <a:cubicBezTo>
                      <a:pt x="2654" y="4457"/>
                      <a:pt x="2949" y="4383"/>
                      <a:pt x="2949" y="4364"/>
                    </a:cubicBezTo>
                    <a:cubicBezTo>
                      <a:pt x="2949" y="4273"/>
                      <a:pt x="2918" y="170"/>
                      <a:pt x="2918" y="170"/>
                    </a:cubicBezTo>
                    <a:cubicBezTo>
                      <a:pt x="2882" y="158"/>
                      <a:pt x="2412" y="1"/>
                      <a:pt x="1859"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1083050" y="2386902"/>
                <a:ext cx="18569" cy="35445"/>
              </a:xfrm>
              <a:custGeom>
                <a:avLst/>
                <a:gdLst/>
                <a:ahLst/>
                <a:cxnLst/>
                <a:rect l="l" t="t" r="r" b="b"/>
                <a:pathLst>
                  <a:path w="1339" h="2556" extrusionOk="0">
                    <a:moveTo>
                      <a:pt x="730" y="1"/>
                    </a:moveTo>
                    <a:cubicBezTo>
                      <a:pt x="487" y="61"/>
                      <a:pt x="274" y="213"/>
                      <a:pt x="183" y="457"/>
                    </a:cubicBezTo>
                    <a:cubicBezTo>
                      <a:pt x="61" y="700"/>
                      <a:pt x="1" y="973"/>
                      <a:pt x="1" y="1277"/>
                    </a:cubicBezTo>
                    <a:cubicBezTo>
                      <a:pt x="31" y="1855"/>
                      <a:pt x="335" y="2402"/>
                      <a:pt x="761" y="2523"/>
                    </a:cubicBezTo>
                    <a:cubicBezTo>
                      <a:pt x="814" y="2545"/>
                      <a:pt x="872" y="2555"/>
                      <a:pt x="929" y="2555"/>
                    </a:cubicBezTo>
                    <a:cubicBezTo>
                      <a:pt x="1034" y="2555"/>
                      <a:pt x="1138" y="2522"/>
                      <a:pt x="1216" y="2463"/>
                    </a:cubicBezTo>
                    <a:cubicBezTo>
                      <a:pt x="1308" y="2402"/>
                      <a:pt x="1338" y="2341"/>
                      <a:pt x="1308" y="2311"/>
                    </a:cubicBezTo>
                    <a:lnTo>
                      <a:pt x="1308" y="2311"/>
                    </a:lnTo>
                    <a:cubicBezTo>
                      <a:pt x="1308" y="2311"/>
                      <a:pt x="1277" y="2341"/>
                      <a:pt x="1186" y="2402"/>
                    </a:cubicBezTo>
                    <a:cubicBezTo>
                      <a:pt x="1125" y="2417"/>
                      <a:pt x="1057" y="2425"/>
                      <a:pt x="988" y="2425"/>
                    </a:cubicBezTo>
                    <a:cubicBezTo>
                      <a:pt x="920" y="2425"/>
                      <a:pt x="852" y="2417"/>
                      <a:pt x="791" y="2402"/>
                    </a:cubicBezTo>
                    <a:cubicBezTo>
                      <a:pt x="487" y="2280"/>
                      <a:pt x="244" y="1794"/>
                      <a:pt x="213" y="1247"/>
                    </a:cubicBezTo>
                    <a:cubicBezTo>
                      <a:pt x="213" y="1004"/>
                      <a:pt x="274" y="760"/>
                      <a:pt x="365" y="517"/>
                    </a:cubicBezTo>
                    <a:cubicBezTo>
                      <a:pt x="426" y="335"/>
                      <a:pt x="548" y="213"/>
                      <a:pt x="730" y="153"/>
                    </a:cubicBezTo>
                    <a:cubicBezTo>
                      <a:pt x="752" y="147"/>
                      <a:pt x="774" y="145"/>
                      <a:pt x="797" y="145"/>
                    </a:cubicBezTo>
                    <a:cubicBezTo>
                      <a:pt x="902" y="145"/>
                      <a:pt x="1009" y="199"/>
                      <a:pt x="1034" y="274"/>
                    </a:cubicBezTo>
                    <a:cubicBezTo>
                      <a:pt x="1095" y="365"/>
                      <a:pt x="1064" y="426"/>
                      <a:pt x="1095" y="426"/>
                    </a:cubicBezTo>
                    <a:cubicBezTo>
                      <a:pt x="1095" y="426"/>
                      <a:pt x="1125" y="365"/>
                      <a:pt x="1125" y="274"/>
                    </a:cubicBezTo>
                    <a:cubicBezTo>
                      <a:pt x="1095" y="183"/>
                      <a:pt x="1064" y="122"/>
                      <a:pt x="1004" y="92"/>
                    </a:cubicBezTo>
                    <a:cubicBezTo>
                      <a:pt x="913" y="1"/>
                      <a:pt x="821" y="1"/>
                      <a:pt x="730" y="1"/>
                    </a:cubicBezTo>
                    <a:close/>
                  </a:path>
                </a:pathLst>
              </a:custGeom>
              <a:solidFill>
                <a:srgbClr val="773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1088112" y="2181611"/>
                <a:ext cx="237744" cy="131949"/>
              </a:xfrm>
              <a:custGeom>
                <a:avLst/>
                <a:gdLst/>
                <a:ahLst/>
                <a:cxnLst/>
                <a:rect l="l" t="t" r="r" b="b"/>
                <a:pathLst>
                  <a:path w="17144" h="9515" extrusionOk="0">
                    <a:moveTo>
                      <a:pt x="9788" y="1"/>
                    </a:moveTo>
                    <a:lnTo>
                      <a:pt x="6535" y="62"/>
                    </a:lnTo>
                    <a:cubicBezTo>
                      <a:pt x="6535" y="62"/>
                      <a:pt x="1946" y="1612"/>
                      <a:pt x="1095" y="2737"/>
                    </a:cubicBezTo>
                    <a:cubicBezTo>
                      <a:pt x="274" y="3861"/>
                      <a:pt x="0" y="9332"/>
                      <a:pt x="0" y="9332"/>
                    </a:cubicBezTo>
                    <a:lnTo>
                      <a:pt x="9089" y="7235"/>
                    </a:lnTo>
                    <a:lnTo>
                      <a:pt x="15289" y="8664"/>
                    </a:lnTo>
                    <a:lnTo>
                      <a:pt x="17144" y="9515"/>
                    </a:lnTo>
                    <a:cubicBezTo>
                      <a:pt x="17144" y="9515"/>
                      <a:pt x="15654" y="3740"/>
                      <a:pt x="15533" y="3466"/>
                    </a:cubicBezTo>
                    <a:cubicBezTo>
                      <a:pt x="15411" y="3192"/>
                      <a:pt x="13739" y="700"/>
                      <a:pt x="9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1166509" y="2172763"/>
                <a:ext cx="75467" cy="130257"/>
              </a:xfrm>
              <a:custGeom>
                <a:avLst/>
                <a:gdLst/>
                <a:ahLst/>
                <a:cxnLst/>
                <a:rect l="l" t="t" r="r" b="b"/>
                <a:pathLst>
                  <a:path w="5442" h="9393" extrusionOk="0">
                    <a:moveTo>
                      <a:pt x="3071" y="1"/>
                    </a:moveTo>
                    <a:lnTo>
                      <a:pt x="730" y="92"/>
                    </a:lnTo>
                    <a:cubicBezTo>
                      <a:pt x="518" y="92"/>
                      <a:pt x="305" y="183"/>
                      <a:pt x="183" y="335"/>
                    </a:cubicBezTo>
                    <a:cubicBezTo>
                      <a:pt x="62" y="457"/>
                      <a:pt x="1" y="609"/>
                      <a:pt x="1" y="761"/>
                    </a:cubicBezTo>
                    <a:lnTo>
                      <a:pt x="1" y="1004"/>
                    </a:lnTo>
                    <a:lnTo>
                      <a:pt x="1369" y="700"/>
                    </a:lnTo>
                    <a:lnTo>
                      <a:pt x="1369" y="700"/>
                    </a:lnTo>
                    <a:lnTo>
                      <a:pt x="1338" y="9271"/>
                    </a:lnTo>
                    <a:lnTo>
                      <a:pt x="5442" y="9393"/>
                    </a:lnTo>
                    <a:cubicBezTo>
                      <a:pt x="5442" y="9393"/>
                      <a:pt x="5107" y="2463"/>
                      <a:pt x="5016" y="1460"/>
                    </a:cubicBezTo>
                    <a:cubicBezTo>
                      <a:pt x="5016" y="1156"/>
                      <a:pt x="4925" y="821"/>
                      <a:pt x="4804" y="548"/>
                    </a:cubicBezTo>
                    <a:cubicBezTo>
                      <a:pt x="4652" y="213"/>
                      <a:pt x="4317" y="1"/>
                      <a:pt x="3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1100330" y="2267608"/>
                <a:ext cx="204878" cy="68727"/>
              </a:xfrm>
              <a:custGeom>
                <a:avLst/>
                <a:gdLst/>
                <a:ahLst/>
                <a:cxnLst/>
                <a:rect l="l" t="t" r="r" b="b"/>
                <a:pathLst>
                  <a:path w="14774" h="4956" extrusionOk="0">
                    <a:moveTo>
                      <a:pt x="8268" y="1"/>
                    </a:moveTo>
                    <a:lnTo>
                      <a:pt x="1" y="2888"/>
                    </a:lnTo>
                    <a:lnTo>
                      <a:pt x="1" y="4955"/>
                    </a:lnTo>
                    <a:cubicBezTo>
                      <a:pt x="2817" y="3962"/>
                      <a:pt x="5773" y="3462"/>
                      <a:pt x="8735" y="3462"/>
                    </a:cubicBezTo>
                    <a:cubicBezTo>
                      <a:pt x="10759" y="3462"/>
                      <a:pt x="12786" y="3696"/>
                      <a:pt x="14773" y="4165"/>
                    </a:cubicBezTo>
                    <a:lnTo>
                      <a:pt x="14652" y="1885"/>
                    </a:lnTo>
                    <a:lnTo>
                      <a:pt x="8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1079264" y="2266706"/>
                <a:ext cx="249546" cy="49812"/>
              </a:xfrm>
              <a:custGeom>
                <a:avLst/>
                <a:gdLst/>
                <a:ahLst/>
                <a:cxnLst/>
                <a:rect l="l" t="t" r="r" b="b"/>
                <a:pathLst>
                  <a:path w="17995" h="3592" extrusionOk="0">
                    <a:moveTo>
                      <a:pt x="12158" y="0"/>
                    </a:moveTo>
                    <a:cubicBezTo>
                      <a:pt x="12087" y="0"/>
                      <a:pt x="12017" y="2"/>
                      <a:pt x="11946" y="5"/>
                    </a:cubicBezTo>
                    <a:lnTo>
                      <a:pt x="6444" y="187"/>
                    </a:lnTo>
                    <a:cubicBezTo>
                      <a:pt x="5076" y="218"/>
                      <a:pt x="3800" y="826"/>
                      <a:pt x="2888" y="1829"/>
                    </a:cubicBezTo>
                    <a:lnTo>
                      <a:pt x="0" y="3592"/>
                    </a:lnTo>
                    <a:cubicBezTo>
                      <a:pt x="0" y="3592"/>
                      <a:pt x="608" y="3500"/>
                      <a:pt x="1581" y="3257"/>
                    </a:cubicBezTo>
                    <a:cubicBezTo>
                      <a:pt x="3404" y="2801"/>
                      <a:pt x="6535" y="2011"/>
                      <a:pt x="9392" y="1950"/>
                    </a:cubicBezTo>
                    <a:cubicBezTo>
                      <a:pt x="12310" y="1950"/>
                      <a:pt x="15198" y="2376"/>
                      <a:pt x="17994" y="3196"/>
                    </a:cubicBezTo>
                    <a:lnTo>
                      <a:pt x="15836" y="1616"/>
                    </a:lnTo>
                    <a:lnTo>
                      <a:pt x="15563" y="1373"/>
                    </a:lnTo>
                    <a:cubicBezTo>
                      <a:pt x="14642" y="509"/>
                      <a:pt x="13421" y="0"/>
                      <a:pt x="12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1086420" y="2292876"/>
                <a:ext cx="233959" cy="35445"/>
              </a:xfrm>
              <a:custGeom>
                <a:avLst/>
                <a:gdLst/>
                <a:ahLst/>
                <a:cxnLst/>
                <a:rect l="l" t="t" r="r" b="b"/>
                <a:pathLst>
                  <a:path w="16871" h="2556" extrusionOk="0">
                    <a:moveTo>
                      <a:pt x="10336" y="0"/>
                    </a:moveTo>
                    <a:cubicBezTo>
                      <a:pt x="9617" y="0"/>
                      <a:pt x="8897" y="41"/>
                      <a:pt x="8177" y="124"/>
                    </a:cubicBezTo>
                    <a:cubicBezTo>
                      <a:pt x="6961" y="215"/>
                      <a:pt x="5776" y="306"/>
                      <a:pt x="4712" y="458"/>
                    </a:cubicBezTo>
                    <a:cubicBezTo>
                      <a:pt x="3770" y="610"/>
                      <a:pt x="2858" y="823"/>
                      <a:pt x="1946" y="1097"/>
                    </a:cubicBezTo>
                    <a:cubicBezTo>
                      <a:pt x="1612" y="1188"/>
                      <a:pt x="1247" y="1309"/>
                      <a:pt x="913" y="1431"/>
                    </a:cubicBezTo>
                    <a:cubicBezTo>
                      <a:pt x="639" y="1522"/>
                      <a:pt x="396" y="1674"/>
                      <a:pt x="214" y="1856"/>
                    </a:cubicBezTo>
                    <a:cubicBezTo>
                      <a:pt x="62" y="2008"/>
                      <a:pt x="1" y="2191"/>
                      <a:pt x="1" y="2373"/>
                    </a:cubicBezTo>
                    <a:cubicBezTo>
                      <a:pt x="1" y="2434"/>
                      <a:pt x="1" y="2495"/>
                      <a:pt x="31" y="2556"/>
                    </a:cubicBezTo>
                    <a:cubicBezTo>
                      <a:pt x="31" y="2312"/>
                      <a:pt x="92" y="2100"/>
                      <a:pt x="274" y="1948"/>
                    </a:cubicBezTo>
                    <a:cubicBezTo>
                      <a:pt x="457" y="1765"/>
                      <a:pt x="700" y="1613"/>
                      <a:pt x="973" y="1553"/>
                    </a:cubicBezTo>
                    <a:cubicBezTo>
                      <a:pt x="1277" y="1461"/>
                      <a:pt x="1612" y="1340"/>
                      <a:pt x="2007" y="1249"/>
                    </a:cubicBezTo>
                    <a:cubicBezTo>
                      <a:pt x="2767" y="1036"/>
                      <a:pt x="3709" y="823"/>
                      <a:pt x="4743" y="671"/>
                    </a:cubicBezTo>
                    <a:cubicBezTo>
                      <a:pt x="5806" y="519"/>
                      <a:pt x="6961" y="458"/>
                      <a:pt x="8177" y="367"/>
                    </a:cubicBezTo>
                    <a:cubicBezTo>
                      <a:pt x="8967" y="276"/>
                      <a:pt x="9757" y="231"/>
                      <a:pt x="10543" y="231"/>
                    </a:cubicBezTo>
                    <a:cubicBezTo>
                      <a:pt x="11845" y="231"/>
                      <a:pt x="13139" y="352"/>
                      <a:pt x="14408" y="580"/>
                    </a:cubicBezTo>
                    <a:cubicBezTo>
                      <a:pt x="15047" y="671"/>
                      <a:pt x="15624" y="853"/>
                      <a:pt x="16232" y="1097"/>
                    </a:cubicBezTo>
                    <a:cubicBezTo>
                      <a:pt x="16621" y="1263"/>
                      <a:pt x="16807" y="1404"/>
                      <a:pt x="16859" y="1404"/>
                    </a:cubicBezTo>
                    <a:cubicBezTo>
                      <a:pt x="16864" y="1404"/>
                      <a:pt x="16868" y="1403"/>
                      <a:pt x="16870" y="1401"/>
                    </a:cubicBezTo>
                    <a:cubicBezTo>
                      <a:pt x="16870" y="1401"/>
                      <a:pt x="16810" y="1370"/>
                      <a:pt x="16718" y="1279"/>
                    </a:cubicBezTo>
                    <a:cubicBezTo>
                      <a:pt x="16566" y="1188"/>
                      <a:pt x="16414" y="1097"/>
                      <a:pt x="16263" y="1005"/>
                    </a:cubicBezTo>
                    <a:cubicBezTo>
                      <a:pt x="15685" y="732"/>
                      <a:pt x="15077" y="549"/>
                      <a:pt x="14469" y="428"/>
                    </a:cubicBezTo>
                    <a:cubicBezTo>
                      <a:pt x="13092" y="148"/>
                      <a:pt x="11714" y="0"/>
                      <a:pt x="10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1088528" y="2262809"/>
                <a:ext cx="240698" cy="46539"/>
              </a:xfrm>
              <a:custGeom>
                <a:avLst/>
                <a:gdLst/>
                <a:ahLst/>
                <a:cxnLst/>
                <a:rect l="l" t="t" r="r" b="b"/>
                <a:pathLst>
                  <a:path w="17357" h="3356" extrusionOk="0">
                    <a:moveTo>
                      <a:pt x="11540" y="0"/>
                    </a:moveTo>
                    <a:cubicBezTo>
                      <a:pt x="10650" y="0"/>
                      <a:pt x="9703" y="29"/>
                      <a:pt x="8724" y="73"/>
                    </a:cubicBezTo>
                    <a:cubicBezTo>
                      <a:pt x="7509" y="134"/>
                      <a:pt x="6323" y="195"/>
                      <a:pt x="5229" y="286"/>
                    </a:cubicBezTo>
                    <a:cubicBezTo>
                      <a:pt x="4955" y="286"/>
                      <a:pt x="4682" y="316"/>
                      <a:pt x="4439" y="407"/>
                    </a:cubicBezTo>
                    <a:cubicBezTo>
                      <a:pt x="4195" y="499"/>
                      <a:pt x="3983" y="651"/>
                      <a:pt x="3770" y="833"/>
                    </a:cubicBezTo>
                    <a:cubicBezTo>
                      <a:pt x="3435" y="1198"/>
                      <a:pt x="3162" y="1532"/>
                      <a:pt x="2888" y="1866"/>
                    </a:cubicBezTo>
                    <a:lnTo>
                      <a:pt x="761" y="2961"/>
                    </a:lnTo>
                    <a:lnTo>
                      <a:pt x="183" y="3265"/>
                    </a:lnTo>
                    <a:cubicBezTo>
                      <a:pt x="122" y="3295"/>
                      <a:pt x="62" y="3325"/>
                      <a:pt x="1" y="3356"/>
                    </a:cubicBezTo>
                    <a:cubicBezTo>
                      <a:pt x="62" y="3356"/>
                      <a:pt x="122" y="3325"/>
                      <a:pt x="214" y="3295"/>
                    </a:cubicBezTo>
                    <a:lnTo>
                      <a:pt x="791" y="2991"/>
                    </a:lnTo>
                    <a:lnTo>
                      <a:pt x="2949" y="1958"/>
                    </a:lnTo>
                    <a:cubicBezTo>
                      <a:pt x="3223" y="1654"/>
                      <a:pt x="3527" y="1289"/>
                      <a:pt x="3861" y="955"/>
                    </a:cubicBezTo>
                    <a:cubicBezTo>
                      <a:pt x="4013" y="772"/>
                      <a:pt x="4226" y="651"/>
                      <a:pt x="4469" y="559"/>
                    </a:cubicBezTo>
                    <a:cubicBezTo>
                      <a:pt x="4712" y="468"/>
                      <a:pt x="4955" y="438"/>
                      <a:pt x="5229" y="438"/>
                    </a:cubicBezTo>
                    <a:cubicBezTo>
                      <a:pt x="6293" y="347"/>
                      <a:pt x="7478" y="286"/>
                      <a:pt x="8724" y="255"/>
                    </a:cubicBezTo>
                    <a:cubicBezTo>
                      <a:pt x="10031" y="164"/>
                      <a:pt x="11338" y="164"/>
                      <a:pt x="12463" y="164"/>
                    </a:cubicBezTo>
                    <a:cubicBezTo>
                      <a:pt x="12737" y="164"/>
                      <a:pt x="13010" y="195"/>
                      <a:pt x="13284" y="255"/>
                    </a:cubicBezTo>
                    <a:cubicBezTo>
                      <a:pt x="13527" y="316"/>
                      <a:pt x="13770" y="438"/>
                      <a:pt x="13952" y="590"/>
                    </a:cubicBezTo>
                    <a:cubicBezTo>
                      <a:pt x="14135" y="772"/>
                      <a:pt x="14287" y="955"/>
                      <a:pt x="14439" y="1137"/>
                    </a:cubicBezTo>
                    <a:cubicBezTo>
                      <a:pt x="14591" y="1350"/>
                      <a:pt x="14712" y="1532"/>
                      <a:pt x="14864" y="1684"/>
                    </a:cubicBezTo>
                    <a:lnTo>
                      <a:pt x="16658" y="2748"/>
                    </a:lnTo>
                    <a:lnTo>
                      <a:pt x="17174" y="3052"/>
                    </a:lnTo>
                    <a:cubicBezTo>
                      <a:pt x="17235" y="3082"/>
                      <a:pt x="17296" y="3113"/>
                      <a:pt x="17357" y="3143"/>
                    </a:cubicBezTo>
                    <a:cubicBezTo>
                      <a:pt x="17326" y="3082"/>
                      <a:pt x="17266" y="3052"/>
                      <a:pt x="17235" y="3021"/>
                    </a:cubicBezTo>
                    <a:lnTo>
                      <a:pt x="16749" y="2717"/>
                    </a:lnTo>
                    <a:lnTo>
                      <a:pt x="14955" y="1593"/>
                    </a:lnTo>
                    <a:lnTo>
                      <a:pt x="14530" y="1046"/>
                    </a:lnTo>
                    <a:cubicBezTo>
                      <a:pt x="14408" y="833"/>
                      <a:pt x="14226" y="651"/>
                      <a:pt x="14044" y="468"/>
                    </a:cubicBezTo>
                    <a:cubicBezTo>
                      <a:pt x="13831" y="316"/>
                      <a:pt x="13588" y="164"/>
                      <a:pt x="13344" y="103"/>
                    </a:cubicBezTo>
                    <a:cubicBezTo>
                      <a:pt x="13071" y="43"/>
                      <a:pt x="12767" y="12"/>
                      <a:pt x="12493" y="12"/>
                    </a:cubicBezTo>
                    <a:cubicBezTo>
                      <a:pt x="12184" y="4"/>
                      <a:pt x="11866" y="0"/>
                      <a:pt x="11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1166093" y="2182831"/>
                <a:ext cx="20247" cy="83108"/>
              </a:xfrm>
              <a:custGeom>
                <a:avLst/>
                <a:gdLst/>
                <a:ahLst/>
                <a:cxnLst/>
                <a:rect l="l" t="t" r="r" b="b"/>
                <a:pathLst>
                  <a:path w="1460" h="5993" extrusionOk="0">
                    <a:moveTo>
                      <a:pt x="1081" y="1"/>
                    </a:moveTo>
                    <a:cubicBezTo>
                      <a:pt x="1065" y="1"/>
                      <a:pt x="1050" y="2"/>
                      <a:pt x="1034" y="4"/>
                    </a:cubicBezTo>
                    <a:cubicBezTo>
                      <a:pt x="700" y="95"/>
                      <a:pt x="457" y="156"/>
                      <a:pt x="274" y="217"/>
                    </a:cubicBezTo>
                    <a:cubicBezTo>
                      <a:pt x="183" y="217"/>
                      <a:pt x="92" y="247"/>
                      <a:pt x="1" y="308"/>
                    </a:cubicBezTo>
                    <a:cubicBezTo>
                      <a:pt x="92" y="308"/>
                      <a:pt x="183" y="278"/>
                      <a:pt x="305" y="278"/>
                    </a:cubicBezTo>
                    <a:lnTo>
                      <a:pt x="1064" y="95"/>
                    </a:lnTo>
                    <a:cubicBezTo>
                      <a:pt x="1216" y="95"/>
                      <a:pt x="1338" y="217"/>
                      <a:pt x="1338" y="369"/>
                    </a:cubicBezTo>
                    <a:lnTo>
                      <a:pt x="1338" y="1007"/>
                    </a:lnTo>
                    <a:lnTo>
                      <a:pt x="1338" y="2405"/>
                    </a:lnTo>
                    <a:lnTo>
                      <a:pt x="1338" y="4959"/>
                    </a:lnTo>
                    <a:cubicBezTo>
                      <a:pt x="1368" y="5263"/>
                      <a:pt x="1368" y="5536"/>
                      <a:pt x="1368" y="5718"/>
                    </a:cubicBezTo>
                    <a:cubicBezTo>
                      <a:pt x="1338" y="5810"/>
                      <a:pt x="1368" y="5901"/>
                      <a:pt x="1368" y="5992"/>
                    </a:cubicBezTo>
                    <a:cubicBezTo>
                      <a:pt x="1399" y="5901"/>
                      <a:pt x="1399" y="5810"/>
                      <a:pt x="1399" y="5718"/>
                    </a:cubicBezTo>
                    <a:cubicBezTo>
                      <a:pt x="1429" y="5567"/>
                      <a:pt x="1429" y="5293"/>
                      <a:pt x="1429" y="4959"/>
                    </a:cubicBezTo>
                    <a:cubicBezTo>
                      <a:pt x="1460" y="4320"/>
                      <a:pt x="1460" y="3408"/>
                      <a:pt x="1460" y="2405"/>
                    </a:cubicBezTo>
                    <a:lnTo>
                      <a:pt x="1460" y="1007"/>
                    </a:lnTo>
                    <a:lnTo>
                      <a:pt x="1460" y="399"/>
                    </a:lnTo>
                    <a:cubicBezTo>
                      <a:pt x="1460" y="174"/>
                      <a:pt x="1277" y="1"/>
                      <a:pt x="1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1234811" y="2183718"/>
                <a:ext cx="5062" cy="80529"/>
              </a:xfrm>
              <a:custGeom>
                <a:avLst/>
                <a:gdLst/>
                <a:ahLst/>
                <a:cxnLst/>
                <a:rect l="l" t="t" r="r" b="b"/>
                <a:pathLst>
                  <a:path w="365" h="5807" extrusionOk="0">
                    <a:moveTo>
                      <a:pt x="30" y="1"/>
                    </a:moveTo>
                    <a:cubicBezTo>
                      <a:pt x="0" y="305"/>
                      <a:pt x="0" y="578"/>
                      <a:pt x="30" y="852"/>
                    </a:cubicBezTo>
                    <a:cubicBezTo>
                      <a:pt x="30" y="1399"/>
                      <a:pt x="61" y="2129"/>
                      <a:pt x="91" y="2919"/>
                    </a:cubicBezTo>
                    <a:cubicBezTo>
                      <a:pt x="122" y="3709"/>
                      <a:pt x="182" y="4439"/>
                      <a:pt x="243" y="4955"/>
                    </a:cubicBezTo>
                    <a:cubicBezTo>
                      <a:pt x="243" y="5259"/>
                      <a:pt x="304" y="5533"/>
                      <a:pt x="365" y="5806"/>
                    </a:cubicBezTo>
                    <a:cubicBezTo>
                      <a:pt x="365" y="5533"/>
                      <a:pt x="365" y="5229"/>
                      <a:pt x="334" y="4955"/>
                    </a:cubicBezTo>
                    <a:cubicBezTo>
                      <a:pt x="304" y="4378"/>
                      <a:pt x="274" y="3709"/>
                      <a:pt x="243" y="2919"/>
                    </a:cubicBezTo>
                    <a:cubicBezTo>
                      <a:pt x="182" y="2098"/>
                      <a:pt x="152" y="1369"/>
                      <a:pt x="122" y="852"/>
                    </a:cubicBezTo>
                    <a:cubicBezTo>
                      <a:pt x="91" y="578"/>
                      <a:pt x="61" y="274"/>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1487310" y="4150182"/>
                <a:ext cx="182940" cy="151752"/>
              </a:xfrm>
              <a:custGeom>
                <a:avLst/>
                <a:gdLst/>
                <a:ahLst/>
                <a:cxnLst/>
                <a:rect l="l" t="t" r="r" b="b"/>
                <a:pathLst>
                  <a:path w="13192" h="10943" extrusionOk="0">
                    <a:moveTo>
                      <a:pt x="12979" y="0"/>
                    </a:moveTo>
                    <a:lnTo>
                      <a:pt x="6383" y="213"/>
                    </a:lnTo>
                    <a:lnTo>
                      <a:pt x="6809" y="6991"/>
                    </a:lnTo>
                    <a:cubicBezTo>
                      <a:pt x="6809" y="6991"/>
                      <a:pt x="31" y="9666"/>
                      <a:pt x="0" y="10943"/>
                    </a:cubicBezTo>
                    <a:lnTo>
                      <a:pt x="13192" y="10608"/>
                    </a:lnTo>
                    <a:lnTo>
                      <a:pt x="1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1579201" y="4220994"/>
                <a:ext cx="19817" cy="4465"/>
              </a:xfrm>
              <a:custGeom>
                <a:avLst/>
                <a:gdLst/>
                <a:ahLst/>
                <a:cxnLst/>
                <a:rect l="l" t="t" r="r" b="b"/>
                <a:pathLst>
                  <a:path w="1429" h="322" extrusionOk="0">
                    <a:moveTo>
                      <a:pt x="730" y="1"/>
                    </a:moveTo>
                    <a:cubicBezTo>
                      <a:pt x="304" y="1"/>
                      <a:pt x="0" y="213"/>
                      <a:pt x="31" y="244"/>
                    </a:cubicBezTo>
                    <a:cubicBezTo>
                      <a:pt x="39" y="260"/>
                      <a:pt x="65" y="265"/>
                      <a:pt x="107" y="265"/>
                    </a:cubicBezTo>
                    <a:cubicBezTo>
                      <a:pt x="200" y="265"/>
                      <a:pt x="369" y="237"/>
                      <a:pt x="570" y="237"/>
                    </a:cubicBezTo>
                    <a:cubicBezTo>
                      <a:pt x="621" y="237"/>
                      <a:pt x="675" y="239"/>
                      <a:pt x="730" y="244"/>
                    </a:cubicBezTo>
                    <a:cubicBezTo>
                      <a:pt x="1022" y="244"/>
                      <a:pt x="1255" y="322"/>
                      <a:pt x="1352" y="322"/>
                    </a:cubicBezTo>
                    <a:cubicBezTo>
                      <a:pt x="1377" y="322"/>
                      <a:pt x="1393" y="317"/>
                      <a:pt x="1399" y="305"/>
                    </a:cubicBezTo>
                    <a:cubicBezTo>
                      <a:pt x="1429" y="244"/>
                      <a:pt x="1155" y="31"/>
                      <a:pt x="7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1583417" y="4187280"/>
                <a:ext cx="27832" cy="16059"/>
              </a:xfrm>
              <a:custGeom>
                <a:avLst/>
                <a:gdLst/>
                <a:ahLst/>
                <a:cxnLst/>
                <a:rect l="l" t="t" r="r" b="b"/>
                <a:pathLst>
                  <a:path w="2007" h="1158" extrusionOk="0">
                    <a:moveTo>
                      <a:pt x="1657" y="228"/>
                    </a:moveTo>
                    <a:cubicBezTo>
                      <a:pt x="1710" y="228"/>
                      <a:pt x="1748" y="243"/>
                      <a:pt x="1763" y="274"/>
                    </a:cubicBezTo>
                    <a:cubicBezTo>
                      <a:pt x="1794" y="334"/>
                      <a:pt x="1763" y="304"/>
                      <a:pt x="1763" y="365"/>
                    </a:cubicBezTo>
                    <a:cubicBezTo>
                      <a:pt x="1733" y="395"/>
                      <a:pt x="1672" y="426"/>
                      <a:pt x="1611" y="456"/>
                    </a:cubicBezTo>
                    <a:cubicBezTo>
                      <a:pt x="1520" y="547"/>
                      <a:pt x="1399" y="608"/>
                      <a:pt x="1277" y="669"/>
                    </a:cubicBezTo>
                    <a:cubicBezTo>
                      <a:pt x="1064" y="790"/>
                      <a:pt x="851" y="882"/>
                      <a:pt x="639" y="942"/>
                    </a:cubicBezTo>
                    <a:cubicBezTo>
                      <a:pt x="469" y="967"/>
                      <a:pt x="300" y="1010"/>
                      <a:pt x="131" y="1073"/>
                    </a:cubicBezTo>
                    <a:lnTo>
                      <a:pt x="131" y="1073"/>
                    </a:lnTo>
                    <a:cubicBezTo>
                      <a:pt x="214" y="993"/>
                      <a:pt x="347" y="866"/>
                      <a:pt x="517" y="730"/>
                    </a:cubicBezTo>
                    <a:cubicBezTo>
                      <a:pt x="699" y="608"/>
                      <a:pt x="882" y="486"/>
                      <a:pt x="1095" y="395"/>
                    </a:cubicBezTo>
                    <a:cubicBezTo>
                      <a:pt x="1216" y="334"/>
                      <a:pt x="1338" y="304"/>
                      <a:pt x="1459" y="274"/>
                    </a:cubicBezTo>
                    <a:cubicBezTo>
                      <a:pt x="1535" y="243"/>
                      <a:pt x="1604" y="228"/>
                      <a:pt x="1657" y="228"/>
                    </a:cubicBezTo>
                    <a:close/>
                    <a:moveTo>
                      <a:pt x="1672" y="0"/>
                    </a:moveTo>
                    <a:cubicBezTo>
                      <a:pt x="1581" y="0"/>
                      <a:pt x="1490" y="30"/>
                      <a:pt x="1429" y="61"/>
                    </a:cubicBezTo>
                    <a:cubicBezTo>
                      <a:pt x="1277" y="91"/>
                      <a:pt x="1155" y="152"/>
                      <a:pt x="1003" y="213"/>
                    </a:cubicBezTo>
                    <a:cubicBezTo>
                      <a:pt x="791" y="304"/>
                      <a:pt x="578" y="456"/>
                      <a:pt x="426" y="608"/>
                    </a:cubicBezTo>
                    <a:cubicBezTo>
                      <a:pt x="207" y="827"/>
                      <a:pt x="98" y="1014"/>
                      <a:pt x="55" y="1102"/>
                    </a:cubicBezTo>
                    <a:lnTo>
                      <a:pt x="55" y="1102"/>
                    </a:lnTo>
                    <a:cubicBezTo>
                      <a:pt x="37" y="1109"/>
                      <a:pt x="18" y="1117"/>
                      <a:pt x="0" y="1125"/>
                    </a:cubicBezTo>
                    <a:cubicBezTo>
                      <a:pt x="14" y="1127"/>
                      <a:pt x="28" y="1128"/>
                      <a:pt x="41" y="1130"/>
                    </a:cubicBezTo>
                    <a:lnTo>
                      <a:pt x="41" y="1130"/>
                    </a:lnTo>
                    <a:cubicBezTo>
                      <a:pt x="34" y="1146"/>
                      <a:pt x="31" y="1155"/>
                      <a:pt x="31" y="1155"/>
                    </a:cubicBezTo>
                    <a:cubicBezTo>
                      <a:pt x="31" y="1157"/>
                      <a:pt x="31" y="1158"/>
                      <a:pt x="33" y="1158"/>
                    </a:cubicBezTo>
                    <a:cubicBezTo>
                      <a:pt x="38" y="1158"/>
                      <a:pt x="49" y="1149"/>
                      <a:pt x="67" y="1133"/>
                    </a:cubicBezTo>
                    <a:lnTo>
                      <a:pt x="67" y="1133"/>
                    </a:lnTo>
                    <a:cubicBezTo>
                      <a:pt x="135" y="1141"/>
                      <a:pt x="205" y="1145"/>
                      <a:pt x="276" y="1145"/>
                    </a:cubicBezTo>
                    <a:cubicBezTo>
                      <a:pt x="409" y="1145"/>
                      <a:pt x="544" y="1130"/>
                      <a:pt x="669" y="1094"/>
                    </a:cubicBezTo>
                    <a:cubicBezTo>
                      <a:pt x="912" y="1034"/>
                      <a:pt x="1125" y="973"/>
                      <a:pt x="1368" y="851"/>
                    </a:cubicBezTo>
                    <a:cubicBezTo>
                      <a:pt x="1490" y="790"/>
                      <a:pt x="1611" y="730"/>
                      <a:pt x="1733" y="638"/>
                    </a:cubicBezTo>
                    <a:cubicBezTo>
                      <a:pt x="1794" y="608"/>
                      <a:pt x="1885" y="547"/>
                      <a:pt x="1946" y="486"/>
                    </a:cubicBezTo>
                    <a:cubicBezTo>
                      <a:pt x="2006" y="395"/>
                      <a:pt x="2006" y="243"/>
                      <a:pt x="1946" y="152"/>
                    </a:cubicBezTo>
                    <a:cubicBezTo>
                      <a:pt x="1885" y="61"/>
                      <a:pt x="1763" y="0"/>
                      <a:pt x="16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1572031" y="4175478"/>
                <a:ext cx="15185" cy="28664"/>
              </a:xfrm>
              <a:custGeom>
                <a:avLst/>
                <a:gdLst/>
                <a:ahLst/>
                <a:cxnLst/>
                <a:rect l="l" t="t" r="r" b="b"/>
                <a:pathLst>
                  <a:path w="1095" h="2067" extrusionOk="0">
                    <a:moveTo>
                      <a:pt x="365" y="0"/>
                    </a:moveTo>
                    <a:cubicBezTo>
                      <a:pt x="244" y="0"/>
                      <a:pt x="122" y="61"/>
                      <a:pt x="92" y="182"/>
                    </a:cubicBezTo>
                    <a:cubicBezTo>
                      <a:pt x="61" y="243"/>
                      <a:pt x="31" y="334"/>
                      <a:pt x="31" y="426"/>
                    </a:cubicBezTo>
                    <a:cubicBezTo>
                      <a:pt x="1" y="578"/>
                      <a:pt x="1" y="729"/>
                      <a:pt x="31" y="881"/>
                    </a:cubicBezTo>
                    <a:cubicBezTo>
                      <a:pt x="61" y="1125"/>
                      <a:pt x="183" y="1337"/>
                      <a:pt x="335" y="1550"/>
                    </a:cubicBezTo>
                    <a:cubicBezTo>
                      <a:pt x="543" y="1836"/>
                      <a:pt x="773" y="1922"/>
                      <a:pt x="854" y="1922"/>
                    </a:cubicBezTo>
                    <a:cubicBezTo>
                      <a:pt x="868" y="1922"/>
                      <a:pt x="878" y="1919"/>
                      <a:pt x="882" y="1915"/>
                    </a:cubicBezTo>
                    <a:cubicBezTo>
                      <a:pt x="882" y="1885"/>
                      <a:pt x="669" y="1763"/>
                      <a:pt x="457" y="1459"/>
                    </a:cubicBezTo>
                    <a:cubicBezTo>
                      <a:pt x="335" y="1246"/>
                      <a:pt x="244" y="1064"/>
                      <a:pt x="244" y="821"/>
                    </a:cubicBezTo>
                    <a:cubicBezTo>
                      <a:pt x="213" y="699"/>
                      <a:pt x="213" y="578"/>
                      <a:pt x="244" y="456"/>
                    </a:cubicBezTo>
                    <a:cubicBezTo>
                      <a:pt x="244" y="320"/>
                      <a:pt x="293" y="208"/>
                      <a:pt x="325" y="208"/>
                    </a:cubicBezTo>
                    <a:cubicBezTo>
                      <a:pt x="328" y="208"/>
                      <a:pt x="332" y="210"/>
                      <a:pt x="335" y="213"/>
                    </a:cubicBezTo>
                    <a:cubicBezTo>
                      <a:pt x="396" y="243"/>
                      <a:pt x="517" y="304"/>
                      <a:pt x="578" y="426"/>
                    </a:cubicBezTo>
                    <a:cubicBezTo>
                      <a:pt x="639" y="547"/>
                      <a:pt x="700" y="638"/>
                      <a:pt x="761" y="790"/>
                    </a:cubicBezTo>
                    <a:cubicBezTo>
                      <a:pt x="821" y="973"/>
                      <a:pt x="882" y="1216"/>
                      <a:pt x="913" y="1429"/>
                    </a:cubicBezTo>
                    <a:cubicBezTo>
                      <a:pt x="973" y="1793"/>
                      <a:pt x="882" y="2037"/>
                      <a:pt x="913" y="2067"/>
                    </a:cubicBezTo>
                    <a:cubicBezTo>
                      <a:pt x="1034" y="1854"/>
                      <a:pt x="1095" y="1641"/>
                      <a:pt x="1065" y="1429"/>
                    </a:cubicBezTo>
                    <a:cubicBezTo>
                      <a:pt x="1065" y="1155"/>
                      <a:pt x="1034" y="912"/>
                      <a:pt x="973" y="699"/>
                    </a:cubicBezTo>
                    <a:cubicBezTo>
                      <a:pt x="913" y="547"/>
                      <a:pt x="852" y="426"/>
                      <a:pt x="791" y="304"/>
                    </a:cubicBezTo>
                    <a:cubicBezTo>
                      <a:pt x="700" y="122"/>
                      <a:pt x="548" y="0"/>
                      <a:pt x="3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1776893" y="4154814"/>
                <a:ext cx="182954" cy="151336"/>
              </a:xfrm>
              <a:custGeom>
                <a:avLst/>
                <a:gdLst/>
                <a:ahLst/>
                <a:cxnLst/>
                <a:rect l="l" t="t" r="r" b="b"/>
                <a:pathLst>
                  <a:path w="13193" h="10913" extrusionOk="0">
                    <a:moveTo>
                      <a:pt x="214" y="1"/>
                    </a:moveTo>
                    <a:lnTo>
                      <a:pt x="1" y="10578"/>
                    </a:lnTo>
                    <a:lnTo>
                      <a:pt x="13193" y="10913"/>
                    </a:lnTo>
                    <a:cubicBezTo>
                      <a:pt x="13132" y="9666"/>
                      <a:pt x="6384" y="6961"/>
                      <a:pt x="6384" y="6961"/>
                    </a:cubicBezTo>
                    <a:lnTo>
                      <a:pt x="6779" y="183"/>
                    </a:lnTo>
                    <a:lnTo>
                      <a:pt x="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1847718" y="4225598"/>
                <a:ext cx="19803" cy="4133"/>
              </a:xfrm>
              <a:custGeom>
                <a:avLst/>
                <a:gdLst/>
                <a:ahLst/>
                <a:cxnLst/>
                <a:rect l="l" t="t" r="r" b="b"/>
                <a:pathLst>
                  <a:path w="1428" h="298" extrusionOk="0">
                    <a:moveTo>
                      <a:pt x="787" y="0"/>
                    </a:moveTo>
                    <a:cubicBezTo>
                      <a:pt x="759" y="0"/>
                      <a:pt x="730" y="1"/>
                      <a:pt x="700" y="3"/>
                    </a:cubicBezTo>
                    <a:cubicBezTo>
                      <a:pt x="274" y="3"/>
                      <a:pt x="0" y="216"/>
                      <a:pt x="31" y="277"/>
                    </a:cubicBezTo>
                    <a:cubicBezTo>
                      <a:pt x="38" y="291"/>
                      <a:pt x="61" y="297"/>
                      <a:pt x="97" y="297"/>
                    </a:cubicBezTo>
                    <a:cubicBezTo>
                      <a:pt x="211" y="297"/>
                      <a:pt x="453" y="239"/>
                      <a:pt x="730" y="216"/>
                    </a:cubicBezTo>
                    <a:cubicBezTo>
                      <a:pt x="1004" y="216"/>
                      <a:pt x="1226" y="267"/>
                      <a:pt x="1333" y="267"/>
                    </a:cubicBezTo>
                    <a:cubicBezTo>
                      <a:pt x="1368" y="267"/>
                      <a:pt x="1391" y="261"/>
                      <a:pt x="1399" y="246"/>
                    </a:cubicBezTo>
                    <a:cubicBezTo>
                      <a:pt x="1427" y="189"/>
                      <a:pt x="1190" y="0"/>
                      <a:pt x="7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a:off x="1835486" y="4191912"/>
                <a:ext cx="27846" cy="16072"/>
              </a:xfrm>
              <a:custGeom>
                <a:avLst/>
                <a:gdLst/>
                <a:ahLst/>
                <a:cxnLst/>
                <a:rect l="l" t="t" r="r" b="b"/>
                <a:pathLst>
                  <a:path w="2008" h="1159" extrusionOk="0">
                    <a:moveTo>
                      <a:pt x="377" y="228"/>
                    </a:moveTo>
                    <a:cubicBezTo>
                      <a:pt x="427" y="228"/>
                      <a:pt x="487" y="244"/>
                      <a:pt x="548" y="274"/>
                    </a:cubicBezTo>
                    <a:cubicBezTo>
                      <a:pt x="670" y="304"/>
                      <a:pt x="822" y="335"/>
                      <a:pt x="943" y="396"/>
                    </a:cubicBezTo>
                    <a:cubicBezTo>
                      <a:pt x="1126" y="487"/>
                      <a:pt x="1338" y="608"/>
                      <a:pt x="1521" y="730"/>
                    </a:cubicBezTo>
                    <a:cubicBezTo>
                      <a:pt x="1680" y="857"/>
                      <a:pt x="1797" y="976"/>
                      <a:pt x="1873" y="1056"/>
                    </a:cubicBezTo>
                    <a:lnTo>
                      <a:pt x="1873" y="1056"/>
                    </a:lnTo>
                    <a:cubicBezTo>
                      <a:pt x="1705" y="1008"/>
                      <a:pt x="1537" y="960"/>
                      <a:pt x="1369" y="912"/>
                    </a:cubicBezTo>
                    <a:cubicBezTo>
                      <a:pt x="1156" y="852"/>
                      <a:pt x="943" y="760"/>
                      <a:pt x="730" y="669"/>
                    </a:cubicBezTo>
                    <a:cubicBezTo>
                      <a:pt x="639" y="608"/>
                      <a:pt x="518" y="548"/>
                      <a:pt x="396" y="456"/>
                    </a:cubicBezTo>
                    <a:cubicBezTo>
                      <a:pt x="366" y="426"/>
                      <a:pt x="305" y="396"/>
                      <a:pt x="275" y="335"/>
                    </a:cubicBezTo>
                    <a:cubicBezTo>
                      <a:pt x="244" y="304"/>
                      <a:pt x="214" y="304"/>
                      <a:pt x="275" y="274"/>
                    </a:cubicBezTo>
                    <a:cubicBezTo>
                      <a:pt x="290" y="244"/>
                      <a:pt x="328" y="228"/>
                      <a:pt x="377" y="228"/>
                    </a:cubicBezTo>
                    <a:close/>
                    <a:moveTo>
                      <a:pt x="366" y="0"/>
                    </a:moveTo>
                    <a:cubicBezTo>
                      <a:pt x="244" y="0"/>
                      <a:pt x="153" y="61"/>
                      <a:pt x="62" y="152"/>
                    </a:cubicBezTo>
                    <a:cubicBezTo>
                      <a:pt x="1" y="244"/>
                      <a:pt x="1" y="396"/>
                      <a:pt x="92" y="487"/>
                    </a:cubicBezTo>
                    <a:cubicBezTo>
                      <a:pt x="153" y="548"/>
                      <a:pt x="214" y="608"/>
                      <a:pt x="275" y="639"/>
                    </a:cubicBezTo>
                    <a:cubicBezTo>
                      <a:pt x="427" y="730"/>
                      <a:pt x="548" y="791"/>
                      <a:pt x="670" y="852"/>
                    </a:cubicBezTo>
                    <a:cubicBezTo>
                      <a:pt x="882" y="973"/>
                      <a:pt x="1126" y="1034"/>
                      <a:pt x="1369" y="1095"/>
                    </a:cubicBezTo>
                    <a:cubicBezTo>
                      <a:pt x="1475" y="1125"/>
                      <a:pt x="1582" y="1140"/>
                      <a:pt x="1688" y="1140"/>
                    </a:cubicBezTo>
                    <a:cubicBezTo>
                      <a:pt x="1768" y="1140"/>
                      <a:pt x="1848" y="1132"/>
                      <a:pt x="1928" y="1115"/>
                    </a:cubicBezTo>
                    <a:lnTo>
                      <a:pt x="1928" y="1115"/>
                    </a:lnTo>
                    <a:cubicBezTo>
                      <a:pt x="1954" y="1142"/>
                      <a:pt x="1970" y="1158"/>
                      <a:pt x="1975" y="1158"/>
                    </a:cubicBezTo>
                    <a:cubicBezTo>
                      <a:pt x="1976" y="1158"/>
                      <a:pt x="1977" y="1157"/>
                      <a:pt x="1977" y="1155"/>
                    </a:cubicBezTo>
                    <a:cubicBezTo>
                      <a:pt x="1977" y="1155"/>
                      <a:pt x="1972" y="1138"/>
                      <a:pt x="1960" y="1107"/>
                    </a:cubicBezTo>
                    <a:lnTo>
                      <a:pt x="1960" y="1107"/>
                    </a:lnTo>
                    <a:cubicBezTo>
                      <a:pt x="1976" y="1103"/>
                      <a:pt x="1991" y="1099"/>
                      <a:pt x="2007" y="1095"/>
                    </a:cubicBezTo>
                    <a:cubicBezTo>
                      <a:pt x="1987" y="1089"/>
                      <a:pt x="1968" y="1083"/>
                      <a:pt x="1948" y="1078"/>
                    </a:cubicBezTo>
                    <a:lnTo>
                      <a:pt x="1948" y="1078"/>
                    </a:lnTo>
                    <a:cubicBezTo>
                      <a:pt x="1907" y="983"/>
                      <a:pt x="1812" y="809"/>
                      <a:pt x="1612" y="608"/>
                    </a:cubicBezTo>
                    <a:cubicBezTo>
                      <a:pt x="1430" y="456"/>
                      <a:pt x="1247" y="304"/>
                      <a:pt x="1004" y="213"/>
                    </a:cubicBezTo>
                    <a:cubicBezTo>
                      <a:pt x="882" y="152"/>
                      <a:pt x="761" y="92"/>
                      <a:pt x="609" y="61"/>
                    </a:cubicBezTo>
                    <a:cubicBezTo>
                      <a:pt x="518" y="31"/>
                      <a:pt x="457"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a:off x="1859936" y="4179264"/>
                <a:ext cx="14769" cy="29094"/>
              </a:xfrm>
              <a:custGeom>
                <a:avLst/>
                <a:gdLst/>
                <a:ahLst/>
                <a:cxnLst/>
                <a:rect l="l" t="t" r="r" b="b"/>
                <a:pathLst>
                  <a:path w="1065" h="2098" extrusionOk="0">
                    <a:moveTo>
                      <a:pt x="730" y="1"/>
                    </a:moveTo>
                    <a:cubicBezTo>
                      <a:pt x="518" y="31"/>
                      <a:pt x="366" y="153"/>
                      <a:pt x="305" y="335"/>
                    </a:cubicBezTo>
                    <a:cubicBezTo>
                      <a:pt x="214" y="456"/>
                      <a:pt x="153" y="608"/>
                      <a:pt x="123" y="730"/>
                    </a:cubicBezTo>
                    <a:cubicBezTo>
                      <a:pt x="31" y="973"/>
                      <a:pt x="1" y="1216"/>
                      <a:pt x="1" y="1460"/>
                    </a:cubicBezTo>
                    <a:cubicBezTo>
                      <a:pt x="1" y="1672"/>
                      <a:pt x="31" y="1915"/>
                      <a:pt x="153" y="2098"/>
                    </a:cubicBezTo>
                    <a:cubicBezTo>
                      <a:pt x="214" y="2098"/>
                      <a:pt x="153" y="1855"/>
                      <a:pt x="183" y="1460"/>
                    </a:cubicBezTo>
                    <a:cubicBezTo>
                      <a:pt x="183" y="1216"/>
                      <a:pt x="244" y="1004"/>
                      <a:pt x="305" y="791"/>
                    </a:cubicBezTo>
                    <a:cubicBezTo>
                      <a:pt x="366" y="669"/>
                      <a:pt x="426" y="548"/>
                      <a:pt x="487" y="426"/>
                    </a:cubicBezTo>
                    <a:cubicBezTo>
                      <a:pt x="548" y="335"/>
                      <a:pt x="670" y="244"/>
                      <a:pt x="730" y="213"/>
                    </a:cubicBezTo>
                    <a:cubicBezTo>
                      <a:pt x="791" y="213"/>
                      <a:pt x="822" y="335"/>
                      <a:pt x="852" y="456"/>
                    </a:cubicBezTo>
                    <a:cubicBezTo>
                      <a:pt x="852" y="608"/>
                      <a:pt x="852" y="730"/>
                      <a:pt x="852" y="852"/>
                    </a:cubicBezTo>
                    <a:cubicBezTo>
                      <a:pt x="822" y="1064"/>
                      <a:pt x="730" y="1277"/>
                      <a:pt x="609" y="1460"/>
                    </a:cubicBezTo>
                    <a:cubicBezTo>
                      <a:pt x="426" y="1794"/>
                      <a:pt x="214" y="1915"/>
                      <a:pt x="214" y="1946"/>
                    </a:cubicBezTo>
                    <a:cubicBezTo>
                      <a:pt x="214" y="1949"/>
                      <a:pt x="218" y="1951"/>
                      <a:pt x="225" y="1951"/>
                    </a:cubicBezTo>
                    <a:cubicBezTo>
                      <a:pt x="278" y="1951"/>
                      <a:pt x="520" y="1846"/>
                      <a:pt x="761" y="1551"/>
                    </a:cubicBezTo>
                    <a:cubicBezTo>
                      <a:pt x="913" y="1368"/>
                      <a:pt x="1004" y="1125"/>
                      <a:pt x="1065" y="882"/>
                    </a:cubicBezTo>
                    <a:cubicBezTo>
                      <a:pt x="1065" y="730"/>
                      <a:pt x="1065" y="578"/>
                      <a:pt x="1065" y="426"/>
                    </a:cubicBezTo>
                    <a:cubicBezTo>
                      <a:pt x="1034" y="365"/>
                      <a:pt x="1034" y="274"/>
                      <a:pt x="1004" y="183"/>
                    </a:cubicBezTo>
                    <a:cubicBezTo>
                      <a:pt x="943" y="92"/>
                      <a:pt x="822" y="1"/>
                      <a:pt x="7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1465384" y="3414027"/>
                <a:ext cx="512155" cy="829554"/>
              </a:xfrm>
              <a:custGeom>
                <a:avLst/>
                <a:gdLst/>
                <a:ahLst/>
                <a:cxnLst/>
                <a:rect l="l" t="t" r="r" b="b"/>
                <a:pathLst>
                  <a:path w="36932" h="59820" extrusionOk="0">
                    <a:moveTo>
                      <a:pt x="26785" y="0"/>
                    </a:moveTo>
                    <a:cubicBezTo>
                      <a:pt x="21335" y="0"/>
                      <a:pt x="14798" y="241"/>
                      <a:pt x="10274" y="437"/>
                    </a:cubicBezTo>
                    <a:cubicBezTo>
                      <a:pt x="9309" y="482"/>
                      <a:pt x="8022" y="498"/>
                      <a:pt x="6688" y="498"/>
                    </a:cubicBezTo>
                    <a:cubicBezTo>
                      <a:pt x="3484" y="498"/>
                      <a:pt x="1" y="407"/>
                      <a:pt x="1" y="407"/>
                    </a:cubicBezTo>
                    <a:lnTo>
                      <a:pt x="1" y="407"/>
                    </a:lnTo>
                    <a:cubicBezTo>
                      <a:pt x="1" y="407"/>
                      <a:pt x="2584" y="26699"/>
                      <a:pt x="2432" y="27854"/>
                    </a:cubicBezTo>
                    <a:cubicBezTo>
                      <a:pt x="2280" y="29009"/>
                      <a:pt x="3283" y="31866"/>
                      <a:pt x="3283" y="31866"/>
                    </a:cubicBezTo>
                    <a:cubicBezTo>
                      <a:pt x="3283" y="31866"/>
                      <a:pt x="3618" y="37581"/>
                      <a:pt x="3283" y="39100"/>
                    </a:cubicBezTo>
                    <a:cubicBezTo>
                      <a:pt x="2949" y="40620"/>
                      <a:pt x="3435" y="44268"/>
                      <a:pt x="3435" y="44268"/>
                    </a:cubicBezTo>
                    <a:cubicBezTo>
                      <a:pt x="3435" y="44268"/>
                      <a:pt x="6201" y="51775"/>
                      <a:pt x="6566" y="54298"/>
                    </a:cubicBezTo>
                    <a:cubicBezTo>
                      <a:pt x="6809" y="56091"/>
                      <a:pt x="6961" y="57885"/>
                      <a:pt x="6992" y="59678"/>
                    </a:cubicBezTo>
                    <a:lnTo>
                      <a:pt x="15198" y="59678"/>
                    </a:lnTo>
                    <a:lnTo>
                      <a:pt x="17205" y="29039"/>
                    </a:lnTo>
                    <a:lnTo>
                      <a:pt x="19028" y="14632"/>
                    </a:lnTo>
                    <a:lnTo>
                      <a:pt x="21703" y="59678"/>
                    </a:lnTo>
                    <a:cubicBezTo>
                      <a:pt x="21703" y="59678"/>
                      <a:pt x="26961" y="59819"/>
                      <a:pt x="29250" y="59819"/>
                    </a:cubicBezTo>
                    <a:cubicBezTo>
                      <a:pt x="29965" y="59819"/>
                      <a:pt x="30390" y="59805"/>
                      <a:pt x="30275" y="59769"/>
                    </a:cubicBezTo>
                    <a:cubicBezTo>
                      <a:pt x="29758" y="59587"/>
                      <a:pt x="30822" y="55149"/>
                      <a:pt x="30822" y="55149"/>
                    </a:cubicBezTo>
                    <a:lnTo>
                      <a:pt x="33101" y="50651"/>
                    </a:lnTo>
                    <a:cubicBezTo>
                      <a:pt x="33101" y="50651"/>
                      <a:pt x="36931" y="3234"/>
                      <a:pt x="36779" y="1045"/>
                    </a:cubicBezTo>
                    <a:cubicBezTo>
                      <a:pt x="36733" y="249"/>
                      <a:pt x="32320" y="0"/>
                      <a:pt x="26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1577509" y="3435260"/>
                <a:ext cx="400036" cy="32048"/>
              </a:xfrm>
              <a:custGeom>
                <a:avLst/>
                <a:gdLst/>
                <a:ahLst/>
                <a:cxnLst/>
                <a:rect l="l" t="t" r="r" b="b"/>
                <a:pathLst>
                  <a:path w="28847" h="2311" extrusionOk="0">
                    <a:moveTo>
                      <a:pt x="396" y="0"/>
                    </a:moveTo>
                    <a:lnTo>
                      <a:pt x="1" y="2310"/>
                    </a:lnTo>
                    <a:lnTo>
                      <a:pt x="28846" y="2310"/>
                    </a:lnTo>
                    <a:lnTo>
                      <a:pt x="28846" y="851"/>
                    </a:lnTo>
                    <a:lnTo>
                      <a:pt x="3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1407207" y="3431460"/>
                <a:ext cx="175784" cy="265299"/>
              </a:xfrm>
              <a:custGeom>
                <a:avLst/>
                <a:gdLst/>
                <a:ahLst/>
                <a:cxnLst/>
                <a:rect l="l" t="t" r="r" b="b"/>
                <a:pathLst>
                  <a:path w="12676" h="19131" extrusionOk="0">
                    <a:moveTo>
                      <a:pt x="3983" y="1"/>
                    </a:moveTo>
                    <a:lnTo>
                      <a:pt x="3983" y="3831"/>
                    </a:lnTo>
                    <a:lnTo>
                      <a:pt x="3192" y="3739"/>
                    </a:lnTo>
                    <a:lnTo>
                      <a:pt x="2220" y="7478"/>
                    </a:lnTo>
                    <a:lnTo>
                      <a:pt x="244" y="7934"/>
                    </a:lnTo>
                    <a:lnTo>
                      <a:pt x="1" y="14560"/>
                    </a:lnTo>
                    <a:cubicBezTo>
                      <a:pt x="1" y="14560"/>
                      <a:pt x="2585" y="17721"/>
                      <a:pt x="3557" y="18299"/>
                    </a:cubicBezTo>
                    <a:cubicBezTo>
                      <a:pt x="4104" y="18603"/>
                      <a:pt x="6779" y="18907"/>
                      <a:pt x="9028" y="19120"/>
                    </a:cubicBezTo>
                    <a:cubicBezTo>
                      <a:pt x="9118" y="19127"/>
                      <a:pt x="9207" y="19131"/>
                      <a:pt x="9295" y="19131"/>
                    </a:cubicBezTo>
                    <a:cubicBezTo>
                      <a:pt x="10973" y="19131"/>
                      <a:pt x="12374" y="17784"/>
                      <a:pt x="12402" y="16080"/>
                    </a:cubicBezTo>
                    <a:lnTo>
                      <a:pt x="12615" y="2736"/>
                    </a:lnTo>
                    <a:lnTo>
                      <a:pt x="12676" y="274"/>
                    </a:lnTo>
                    <a:lnTo>
                      <a:pt x="39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216685" y="2707689"/>
                <a:ext cx="900361" cy="739346"/>
              </a:xfrm>
              <a:custGeom>
                <a:avLst/>
                <a:gdLst/>
                <a:ahLst/>
                <a:cxnLst/>
                <a:rect l="l" t="t" r="r" b="b"/>
                <a:pathLst>
                  <a:path w="64926" h="53315" extrusionOk="0">
                    <a:moveTo>
                      <a:pt x="36293" y="1"/>
                    </a:moveTo>
                    <a:lnTo>
                      <a:pt x="25198" y="760"/>
                    </a:lnTo>
                    <a:cubicBezTo>
                      <a:pt x="23557" y="852"/>
                      <a:pt x="22007" y="1429"/>
                      <a:pt x="20760" y="2432"/>
                    </a:cubicBezTo>
                    <a:cubicBezTo>
                      <a:pt x="16900" y="5472"/>
                      <a:pt x="8967" y="11946"/>
                      <a:pt x="8967" y="11946"/>
                    </a:cubicBezTo>
                    <a:lnTo>
                      <a:pt x="3617" y="9454"/>
                    </a:lnTo>
                    <a:cubicBezTo>
                      <a:pt x="3617" y="9454"/>
                      <a:pt x="0" y="12098"/>
                      <a:pt x="61" y="12341"/>
                    </a:cubicBezTo>
                    <a:cubicBezTo>
                      <a:pt x="152" y="12554"/>
                      <a:pt x="1793" y="20031"/>
                      <a:pt x="4833" y="21825"/>
                    </a:cubicBezTo>
                    <a:cubicBezTo>
                      <a:pt x="6379" y="22762"/>
                      <a:pt x="7652" y="23273"/>
                      <a:pt x="8941" y="23273"/>
                    </a:cubicBezTo>
                    <a:cubicBezTo>
                      <a:pt x="10161" y="23273"/>
                      <a:pt x="11395" y="22815"/>
                      <a:pt x="12888" y="21825"/>
                    </a:cubicBezTo>
                    <a:cubicBezTo>
                      <a:pt x="14538" y="20756"/>
                      <a:pt x="17229" y="18831"/>
                      <a:pt x="18549" y="17406"/>
                    </a:cubicBezTo>
                    <a:lnTo>
                      <a:pt x="18549" y="17406"/>
                    </a:lnTo>
                    <a:cubicBezTo>
                      <a:pt x="16177" y="31419"/>
                      <a:pt x="13819" y="45363"/>
                      <a:pt x="17204" y="52220"/>
                    </a:cubicBezTo>
                    <a:lnTo>
                      <a:pt x="56597" y="53314"/>
                    </a:lnTo>
                    <a:lnTo>
                      <a:pt x="56263" y="21156"/>
                    </a:lnTo>
                    <a:lnTo>
                      <a:pt x="64925" y="21764"/>
                    </a:lnTo>
                    <a:lnTo>
                      <a:pt x="61491" y="12402"/>
                    </a:lnTo>
                    <a:cubicBezTo>
                      <a:pt x="61491" y="12402"/>
                      <a:pt x="60609" y="9423"/>
                      <a:pt x="60184" y="8663"/>
                    </a:cubicBezTo>
                    <a:cubicBezTo>
                      <a:pt x="59788" y="7903"/>
                      <a:pt x="58025" y="5472"/>
                      <a:pt x="58025" y="5472"/>
                    </a:cubicBezTo>
                    <a:lnTo>
                      <a:pt x="45776" y="31"/>
                    </a:lnTo>
                    <a:cubicBezTo>
                      <a:pt x="44388" y="1730"/>
                      <a:pt x="42314" y="2691"/>
                      <a:pt x="40119" y="2691"/>
                    </a:cubicBezTo>
                    <a:cubicBezTo>
                      <a:pt x="39959" y="2691"/>
                      <a:pt x="39798" y="2686"/>
                      <a:pt x="39636" y="2675"/>
                    </a:cubicBezTo>
                    <a:cubicBezTo>
                      <a:pt x="37539" y="2584"/>
                      <a:pt x="36293" y="1"/>
                      <a:pt x="36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1410591" y="2707689"/>
                <a:ext cx="302658" cy="739346"/>
              </a:xfrm>
              <a:custGeom>
                <a:avLst/>
                <a:gdLst/>
                <a:ahLst/>
                <a:cxnLst/>
                <a:rect l="l" t="t" r="r" b="b"/>
                <a:pathLst>
                  <a:path w="21825" h="53315" extrusionOk="0">
                    <a:moveTo>
                      <a:pt x="21824" y="1"/>
                    </a:moveTo>
                    <a:cubicBezTo>
                      <a:pt x="21459" y="1"/>
                      <a:pt x="10365" y="244"/>
                      <a:pt x="10365" y="244"/>
                    </a:cubicBezTo>
                    <a:cubicBezTo>
                      <a:pt x="10365" y="244"/>
                      <a:pt x="8420" y="8542"/>
                      <a:pt x="8420" y="10001"/>
                    </a:cubicBezTo>
                    <a:cubicBezTo>
                      <a:pt x="8420" y="10973"/>
                      <a:pt x="5289" y="22736"/>
                      <a:pt x="1976" y="34165"/>
                    </a:cubicBezTo>
                    <a:cubicBezTo>
                      <a:pt x="0" y="41004"/>
                      <a:pt x="2371" y="53314"/>
                      <a:pt x="2371" y="53314"/>
                    </a:cubicBezTo>
                    <a:lnTo>
                      <a:pt x="14681" y="53314"/>
                    </a:lnTo>
                    <a:lnTo>
                      <a:pt x="16505" y="41764"/>
                    </a:lnTo>
                    <a:lnTo>
                      <a:pt x="21307" y="7600"/>
                    </a:lnTo>
                    <a:cubicBezTo>
                      <a:pt x="21307" y="7600"/>
                      <a:pt x="20669" y="4347"/>
                      <a:pt x="21034" y="2311"/>
                    </a:cubicBezTo>
                    <a:cubicBezTo>
                      <a:pt x="21399" y="305"/>
                      <a:pt x="21824" y="1"/>
                      <a:pt x="2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1427441" y="3278451"/>
                <a:ext cx="208248" cy="49743"/>
              </a:xfrm>
              <a:custGeom>
                <a:avLst/>
                <a:gdLst/>
                <a:ahLst/>
                <a:cxnLst/>
                <a:rect l="l" t="t" r="r" b="b"/>
                <a:pathLst>
                  <a:path w="15017" h="3587" extrusionOk="0">
                    <a:moveTo>
                      <a:pt x="1" y="0"/>
                    </a:moveTo>
                    <a:cubicBezTo>
                      <a:pt x="1" y="1216"/>
                      <a:pt x="31" y="2401"/>
                      <a:pt x="92" y="3587"/>
                    </a:cubicBezTo>
                    <a:lnTo>
                      <a:pt x="14712" y="2979"/>
                    </a:lnTo>
                    <a:lnTo>
                      <a:pt x="150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1754981" y="2707689"/>
                <a:ext cx="265563" cy="743978"/>
              </a:xfrm>
              <a:custGeom>
                <a:avLst/>
                <a:gdLst/>
                <a:ahLst/>
                <a:cxnLst/>
                <a:rect l="l" t="t" r="r" b="b"/>
                <a:pathLst>
                  <a:path w="19150" h="53649" extrusionOk="0">
                    <a:moveTo>
                      <a:pt x="7994" y="1"/>
                    </a:moveTo>
                    <a:lnTo>
                      <a:pt x="5289" y="5776"/>
                    </a:lnTo>
                    <a:cubicBezTo>
                      <a:pt x="5289" y="5776"/>
                      <a:pt x="1399" y="14195"/>
                      <a:pt x="1003" y="22493"/>
                    </a:cubicBezTo>
                    <a:cubicBezTo>
                      <a:pt x="608" y="30791"/>
                      <a:pt x="0" y="53345"/>
                      <a:pt x="0" y="53345"/>
                    </a:cubicBezTo>
                    <a:lnTo>
                      <a:pt x="18359" y="53649"/>
                    </a:lnTo>
                    <a:lnTo>
                      <a:pt x="14985" y="12797"/>
                    </a:lnTo>
                    <a:cubicBezTo>
                      <a:pt x="14985" y="12797"/>
                      <a:pt x="18755" y="6475"/>
                      <a:pt x="19150" y="5502"/>
                    </a:cubicBez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1892818" y="2741417"/>
                <a:ext cx="84744" cy="473783"/>
              </a:xfrm>
              <a:custGeom>
                <a:avLst/>
                <a:gdLst/>
                <a:ahLst/>
                <a:cxnLst/>
                <a:rect l="l" t="t" r="r" b="b"/>
                <a:pathLst>
                  <a:path w="6111" h="34165" extrusionOk="0">
                    <a:moveTo>
                      <a:pt x="2980" y="0"/>
                    </a:moveTo>
                    <a:cubicBezTo>
                      <a:pt x="2980" y="0"/>
                      <a:pt x="1977" y="1550"/>
                      <a:pt x="1733" y="2614"/>
                    </a:cubicBezTo>
                    <a:cubicBezTo>
                      <a:pt x="1521" y="3678"/>
                      <a:pt x="761" y="10608"/>
                      <a:pt x="396" y="22007"/>
                    </a:cubicBezTo>
                    <a:cubicBezTo>
                      <a:pt x="1" y="33405"/>
                      <a:pt x="1" y="34043"/>
                      <a:pt x="1" y="34043"/>
                    </a:cubicBezTo>
                    <a:lnTo>
                      <a:pt x="3040" y="34165"/>
                    </a:lnTo>
                    <a:cubicBezTo>
                      <a:pt x="3040" y="34165"/>
                      <a:pt x="2372" y="13253"/>
                      <a:pt x="2980" y="11216"/>
                    </a:cubicBezTo>
                    <a:cubicBezTo>
                      <a:pt x="3557" y="9180"/>
                      <a:pt x="6110" y="1550"/>
                      <a:pt x="6110" y="1550"/>
                    </a:cubicBezTo>
                    <a:lnTo>
                      <a:pt x="29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1570769" y="2708119"/>
                <a:ext cx="105393" cy="118872"/>
              </a:xfrm>
              <a:custGeom>
                <a:avLst/>
                <a:gdLst/>
                <a:ahLst/>
                <a:cxnLst/>
                <a:rect l="l" t="t" r="r" b="b"/>
                <a:pathLst>
                  <a:path w="7600" h="8572" extrusionOk="0">
                    <a:moveTo>
                      <a:pt x="7599" y="0"/>
                    </a:moveTo>
                    <a:lnTo>
                      <a:pt x="3587" y="122"/>
                    </a:lnTo>
                    <a:cubicBezTo>
                      <a:pt x="1429" y="1945"/>
                      <a:pt x="122" y="4590"/>
                      <a:pt x="0" y="7417"/>
                    </a:cubicBezTo>
                    <a:lnTo>
                      <a:pt x="1399" y="7842"/>
                    </a:lnTo>
                    <a:lnTo>
                      <a:pt x="3587" y="8572"/>
                    </a:lnTo>
                    <a:cubicBezTo>
                      <a:pt x="4286" y="5441"/>
                      <a:pt x="5624" y="2523"/>
                      <a:pt x="7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1450628" y="3484159"/>
                <a:ext cx="119302" cy="24157"/>
              </a:xfrm>
              <a:custGeom>
                <a:avLst/>
                <a:gdLst/>
                <a:ahLst/>
                <a:cxnLst/>
                <a:rect l="l" t="t" r="r" b="b"/>
                <a:pathLst>
                  <a:path w="8603" h="1742" extrusionOk="0">
                    <a:moveTo>
                      <a:pt x="1" y="0"/>
                    </a:moveTo>
                    <a:lnTo>
                      <a:pt x="1" y="0"/>
                    </a:lnTo>
                    <a:cubicBezTo>
                      <a:pt x="61" y="91"/>
                      <a:pt x="122" y="183"/>
                      <a:pt x="213" y="274"/>
                    </a:cubicBezTo>
                    <a:cubicBezTo>
                      <a:pt x="426" y="517"/>
                      <a:pt x="700" y="760"/>
                      <a:pt x="973" y="943"/>
                    </a:cubicBezTo>
                    <a:cubicBezTo>
                      <a:pt x="1830" y="1467"/>
                      <a:pt x="2836" y="1741"/>
                      <a:pt x="3857" y="1741"/>
                    </a:cubicBezTo>
                    <a:cubicBezTo>
                      <a:pt x="3960" y="1741"/>
                      <a:pt x="4062" y="1738"/>
                      <a:pt x="4165" y="1733"/>
                    </a:cubicBezTo>
                    <a:cubicBezTo>
                      <a:pt x="5259" y="1672"/>
                      <a:pt x="6323" y="1429"/>
                      <a:pt x="7356" y="1034"/>
                    </a:cubicBezTo>
                    <a:cubicBezTo>
                      <a:pt x="7752" y="912"/>
                      <a:pt x="8056" y="791"/>
                      <a:pt x="8299" y="699"/>
                    </a:cubicBezTo>
                    <a:cubicBezTo>
                      <a:pt x="8390" y="669"/>
                      <a:pt x="8511" y="608"/>
                      <a:pt x="8603" y="547"/>
                    </a:cubicBezTo>
                    <a:lnTo>
                      <a:pt x="8603" y="547"/>
                    </a:lnTo>
                    <a:cubicBezTo>
                      <a:pt x="8177" y="639"/>
                      <a:pt x="7752" y="760"/>
                      <a:pt x="7326" y="912"/>
                    </a:cubicBezTo>
                    <a:cubicBezTo>
                      <a:pt x="6293" y="1246"/>
                      <a:pt x="5229" y="1459"/>
                      <a:pt x="4135" y="1520"/>
                    </a:cubicBezTo>
                    <a:cubicBezTo>
                      <a:pt x="4028" y="1526"/>
                      <a:pt x="3921" y="1529"/>
                      <a:pt x="3814" y="1529"/>
                    </a:cubicBezTo>
                    <a:cubicBezTo>
                      <a:pt x="2858" y="1529"/>
                      <a:pt x="1912" y="1286"/>
                      <a:pt x="1065" y="821"/>
                    </a:cubicBezTo>
                    <a:cubicBezTo>
                      <a:pt x="669" y="578"/>
                      <a:pt x="335" y="30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1711144" y="3487945"/>
                <a:ext cx="32464" cy="97461"/>
              </a:xfrm>
              <a:custGeom>
                <a:avLst/>
                <a:gdLst/>
                <a:ahLst/>
                <a:cxnLst/>
                <a:rect l="l" t="t" r="r" b="b"/>
                <a:pathLst>
                  <a:path w="2341" h="7028" extrusionOk="0">
                    <a:moveTo>
                      <a:pt x="0" y="1"/>
                    </a:moveTo>
                    <a:cubicBezTo>
                      <a:pt x="31" y="396"/>
                      <a:pt x="61" y="791"/>
                      <a:pt x="122" y="1156"/>
                    </a:cubicBezTo>
                    <a:cubicBezTo>
                      <a:pt x="213" y="1885"/>
                      <a:pt x="335" y="2888"/>
                      <a:pt x="517" y="3983"/>
                    </a:cubicBezTo>
                    <a:cubicBezTo>
                      <a:pt x="578" y="4499"/>
                      <a:pt x="669" y="5016"/>
                      <a:pt x="760" y="5502"/>
                    </a:cubicBezTo>
                    <a:cubicBezTo>
                      <a:pt x="791" y="5958"/>
                      <a:pt x="943" y="6384"/>
                      <a:pt x="1216" y="6718"/>
                    </a:cubicBezTo>
                    <a:cubicBezTo>
                      <a:pt x="1403" y="6931"/>
                      <a:pt x="1659" y="7028"/>
                      <a:pt x="1925" y="7028"/>
                    </a:cubicBezTo>
                    <a:cubicBezTo>
                      <a:pt x="1962" y="7028"/>
                      <a:pt x="1999" y="7026"/>
                      <a:pt x="2037" y="7022"/>
                    </a:cubicBezTo>
                    <a:cubicBezTo>
                      <a:pt x="2250" y="6992"/>
                      <a:pt x="2341" y="6901"/>
                      <a:pt x="2341" y="6901"/>
                    </a:cubicBezTo>
                    <a:cubicBezTo>
                      <a:pt x="2219" y="6901"/>
                      <a:pt x="2128" y="6931"/>
                      <a:pt x="2037" y="6931"/>
                    </a:cubicBezTo>
                    <a:cubicBezTo>
                      <a:pt x="1763" y="6931"/>
                      <a:pt x="1490" y="6809"/>
                      <a:pt x="1307" y="6627"/>
                    </a:cubicBezTo>
                    <a:cubicBezTo>
                      <a:pt x="1094" y="6262"/>
                      <a:pt x="973" y="5867"/>
                      <a:pt x="943" y="5472"/>
                    </a:cubicBezTo>
                    <a:cubicBezTo>
                      <a:pt x="882" y="4986"/>
                      <a:pt x="791" y="4469"/>
                      <a:pt x="699" y="3922"/>
                    </a:cubicBezTo>
                    <a:cubicBezTo>
                      <a:pt x="547" y="2828"/>
                      <a:pt x="395" y="1855"/>
                      <a:pt x="243" y="1125"/>
                    </a:cubicBezTo>
                    <a:cubicBezTo>
                      <a:pt x="213" y="761"/>
                      <a:pt x="122" y="36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1730115" y="3490788"/>
                <a:ext cx="26140" cy="24545"/>
              </a:xfrm>
              <a:custGeom>
                <a:avLst/>
                <a:gdLst/>
                <a:ahLst/>
                <a:cxnLst/>
                <a:rect l="l" t="t" r="r" b="b"/>
                <a:pathLst>
                  <a:path w="1885" h="1770" extrusionOk="0">
                    <a:moveTo>
                      <a:pt x="961" y="1"/>
                    </a:moveTo>
                    <a:cubicBezTo>
                      <a:pt x="926" y="1"/>
                      <a:pt x="889" y="3"/>
                      <a:pt x="851" y="9"/>
                    </a:cubicBezTo>
                    <a:cubicBezTo>
                      <a:pt x="730" y="9"/>
                      <a:pt x="669" y="69"/>
                      <a:pt x="669" y="69"/>
                    </a:cubicBezTo>
                    <a:cubicBezTo>
                      <a:pt x="701" y="65"/>
                      <a:pt x="732" y="63"/>
                      <a:pt x="763" y="63"/>
                    </a:cubicBezTo>
                    <a:cubicBezTo>
                      <a:pt x="968" y="63"/>
                      <a:pt x="1153" y="146"/>
                      <a:pt x="1337" y="252"/>
                    </a:cubicBezTo>
                    <a:cubicBezTo>
                      <a:pt x="1550" y="373"/>
                      <a:pt x="1702" y="617"/>
                      <a:pt x="1733" y="860"/>
                    </a:cubicBezTo>
                    <a:cubicBezTo>
                      <a:pt x="1713" y="1317"/>
                      <a:pt x="1342" y="1592"/>
                      <a:pt x="961" y="1592"/>
                    </a:cubicBezTo>
                    <a:cubicBezTo>
                      <a:pt x="758" y="1592"/>
                      <a:pt x="553" y="1514"/>
                      <a:pt x="395" y="1346"/>
                    </a:cubicBezTo>
                    <a:cubicBezTo>
                      <a:pt x="243" y="1133"/>
                      <a:pt x="182" y="860"/>
                      <a:pt x="274" y="617"/>
                    </a:cubicBezTo>
                    <a:cubicBezTo>
                      <a:pt x="334" y="404"/>
                      <a:pt x="486" y="191"/>
                      <a:pt x="669" y="69"/>
                    </a:cubicBezTo>
                    <a:lnTo>
                      <a:pt x="669" y="69"/>
                    </a:lnTo>
                    <a:cubicBezTo>
                      <a:pt x="669" y="69"/>
                      <a:pt x="578" y="69"/>
                      <a:pt x="456" y="130"/>
                    </a:cubicBezTo>
                    <a:cubicBezTo>
                      <a:pt x="304" y="252"/>
                      <a:pt x="182" y="404"/>
                      <a:pt x="122" y="617"/>
                    </a:cubicBezTo>
                    <a:cubicBezTo>
                      <a:pt x="0" y="890"/>
                      <a:pt x="61" y="1194"/>
                      <a:pt x="243" y="1468"/>
                    </a:cubicBezTo>
                    <a:cubicBezTo>
                      <a:pt x="430" y="1675"/>
                      <a:pt x="674" y="1769"/>
                      <a:pt x="916" y="1769"/>
                    </a:cubicBezTo>
                    <a:cubicBezTo>
                      <a:pt x="1383" y="1769"/>
                      <a:pt x="1845" y="1420"/>
                      <a:pt x="1885" y="860"/>
                    </a:cubicBezTo>
                    <a:cubicBezTo>
                      <a:pt x="1854" y="556"/>
                      <a:pt x="1672" y="282"/>
                      <a:pt x="1429" y="130"/>
                    </a:cubicBezTo>
                    <a:cubicBezTo>
                      <a:pt x="1279" y="55"/>
                      <a:pt x="1128" y="1"/>
                      <a:pt x="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1870906" y="3484575"/>
                <a:ext cx="98640" cy="38552"/>
              </a:xfrm>
              <a:custGeom>
                <a:avLst/>
                <a:gdLst/>
                <a:ahLst/>
                <a:cxnLst/>
                <a:rect l="l" t="t" r="r" b="b"/>
                <a:pathLst>
                  <a:path w="7113" h="2780" extrusionOk="0">
                    <a:moveTo>
                      <a:pt x="0" y="1"/>
                    </a:moveTo>
                    <a:cubicBezTo>
                      <a:pt x="31" y="122"/>
                      <a:pt x="61" y="213"/>
                      <a:pt x="122" y="335"/>
                    </a:cubicBezTo>
                    <a:cubicBezTo>
                      <a:pt x="243" y="578"/>
                      <a:pt x="426" y="852"/>
                      <a:pt x="608" y="1095"/>
                    </a:cubicBezTo>
                    <a:cubicBezTo>
                      <a:pt x="1476" y="2185"/>
                      <a:pt x="2787" y="2779"/>
                      <a:pt x="4121" y="2779"/>
                    </a:cubicBezTo>
                    <a:cubicBezTo>
                      <a:pt x="4796" y="2779"/>
                      <a:pt x="5477" y="2627"/>
                      <a:pt x="6110" y="2311"/>
                    </a:cubicBezTo>
                    <a:cubicBezTo>
                      <a:pt x="6383" y="2159"/>
                      <a:pt x="6657" y="2007"/>
                      <a:pt x="6870" y="1824"/>
                    </a:cubicBezTo>
                    <a:cubicBezTo>
                      <a:pt x="6961" y="1764"/>
                      <a:pt x="7052" y="1672"/>
                      <a:pt x="7113" y="1581"/>
                    </a:cubicBezTo>
                    <a:lnTo>
                      <a:pt x="7113" y="1581"/>
                    </a:lnTo>
                    <a:cubicBezTo>
                      <a:pt x="6778" y="1794"/>
                      <a:pt x="6414" y="2007"/>
                      <a:pt x="6049" y="2189"/>
                    </a:cubicBezTo>
                    <a:cubicBezTo>
                      <a:pt x="5438" y="2469"/>
                      <a:pt x="4795" y="2605"/>
                      <a:pt x="4160" y="2605"/>
                    </a:cubicBezTo>
                    <a:cubicBezTo>
                      <a:pt x="2866" y="2605"/>
                      <a:pt x="1606" y="2043"/>
                      <a:pt x="730" y="1004"/>
                    </a:cubicBezTo>
                    <a:cubicBezTo>
                      <a:pt x="456" y="700"/>
                      <a:pt x="213" y="36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520608" y="3847937"/>
                <a:ext cx="107501" cy="161459"/>
              </a:xfrm>
              <a:custGeom>
                <a:avLst/>
                <a:gdLst/>
                <a:ahLst/>
                <a:cxnLst/>
                <a:rect l="l" t="t" r="r" b="b"/>
                <a:pathLst>
                  <a:path w="7752" h="11643" extrusionOk="0">
                    <a:moveTo>
                      <a:pt x="62" y="0"/>
                    </a:moveTo>
                    <a:cubicBezTo>
                      <a:pt x="62" y="0"/>
                      <a:pt x="62" y="0"/>
                      <a:pt x="61" y="1"/>
                    </a:cubicBezTo>
                    <a:cubicBezTo>
                      <a:pt x="0" y="31"/>
                      <a:pt x="1703" y="2645"/>
                      <a:pt x="3800" y="5867"/>
                    </a:cubicBezTo>
                    <a:cubicBezTo>
                      <a:pt x="5915" y="9070"/>
                      <a:pt x="7640" y="11642"/>
                      <a:pt x="7720" y="11642"/>
                    </a:cubicBezTo>
                    <a:cubicBezTo>
                      <a:pt x="7720" y="11642"/>
                      <a:pt x="7721" y="11642"/>
                      <a:pt x="7721" y="11642"/>
                    </a:cubicBezTo>
                    <a:cubicBezTo>
                      <a:pt x="7751" y="11612"/>
                      <a:pt x="6080" y="8967"/>
                      <a:pt x="3982" y="5776"/>
                    </a:cubicBezTo>
                    <a:cubicBezTo>
                      <a:pt x="1867" y="2573"/>
                      <a:pt x="14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819899" y="3790606"/>
                <a:ext cx="99485" cy="116778"/>
              </a:xfrm>
              <a:custGeom>
                <a:avLst/>
                <a:gdLst/>
                <a:ahLst/>
                <a:cxnLst/>
                <a:rect l="l" t="t" r="r" b="b"/>
                <a:pathLst>
                  <a:path w="7174" h="8421" extrusionOk="0">
                    <a:moveTo>
                      <a:pt x="7174" y="1"/>
                    </a:moveTo>
                    <a:lnTo>
                      <a:pt x="7174" y="1"/>
                    </a:lnTo>
                    <a:cubicBezTo>
                      <a:pt x="7052" y="92"/>
                      <a:pt x="6961" y="214"/>
                      <a:pt x="6900" y="366"/>
                    </a:cubicBezTo>
                    <a:lnTo>
                      <a:pt x="6171" y="1308"/>
                    </a:lnTo>
                    <a:cubicBezTo>
                      <a:pt x="5593" y="2098"/>
                      <a:pt x="4742" y="3192"/>
                      <a:pt x="3739" y="4347"/>
                    </a:cubicBezTo>
                    <a:cubicBezTo>
                      <a:pt x="2736" y="5502"/>
                      <a:pt x="1794" y="6505"/>
                      <a:pt x="1095" y="7235"/>
                    </a:cubicBezTo>
                    <a:lnTo>
                      <a:pt x="274" y="8086"/>
                    </a:lnTo>
                    <a:cubicBezTo>
                      <a:pt x="152" y="8177"/>
                      <a:pt x="61" y="8299"/>
                      <a:pt x="0" y="8420"/>
                    </a:cubicBezTo>
                    <a:cubicBezTo>
                      <a:pt x="122" y="8329"/>
                      <a:pt x="213" y="8238"/>
                      <a:pt x="335" y="8147"/>
                    </a:cubicBezTo>
                    <a:cubicBezTo>
                      <a:pt x="547" y="7964"/>
                      <a:pt x="851" y="7691"/>
                      <a:pt x="1216" y="7326"/>
                    </a:cubicBezTo>
                    <a:cubicBezTo>
                      <a:pt x="1915" y="6627"/>
                      <a:pt x="2888" y="5624"/>
                      <a:pt x="3891" y="4469"/>
                    </a:cubicBezTo>
                    <a:cubicBezTo>
                      <a:pt x="4894" y="3314"/>
                      <a:pt x="5715" y="2189"/>
                      <a:pt x="6292" y="1369"/>
                    </a:cubicBezTo>
                    <a:cubicBezTo>
                      <a:pt x="6566" y="943"/>
                      <a:pt x="6809" y="609"/>
                      <a:pt x="6961" y="366"/>
                    </a:cubicBezTo>
                    <a:cubicBezTo>
                      <a:pt x="7052" y="274"/>
                      <a:pt x="7113" y="122"/>
                      <a:pt x="7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527778" y="3466879"/>
                <a:ext cx="66190" cy="227205"/>
              </a:xfrm>
              <a:custGeom>
                <a:avLst/>
                <a:gdLst/>
                <a:ahLst/>
                <a:cxnLst/>
                <a:rect l="l" t="t" r="r" b="b"/>
                <a:pathLst>
                  <a:path w="4773" h="16384" extrusionOk="0">
                    <a:moveTo>
                      <a:pt x="3131" y="0"/>
                    </a:moveTo>
                    <a:lnTo>
                      <a:pt x="3131" y="30"/>
                    </a:lnTo>
                    <a:cubicBezTo>
                      <a:pt x="3040" y="1155"/>
                      <a:pt x="2979" y="2280"/>
                      <a:pt x="2979" y="3435"/>
                    </a:cubicBezTo>
                    <a:cubicBezTo>
                      <a:pt x="2948" y="4803"/>
                      <a:pt x="2948" y="6353"/>
                      <a:pt x="2918" y="8024"/>
                    </a:cubicBezTo>
                    <a:cubicBezTo>
                      <a:pt x="2888" y="9362"/>
                      <a:pt x="2888" y="10608"/>
                      <a:pt x="2827" y="11763"/>
                    </a:cubicBezTo>
                    <a:cubicBezTo>
                      <a:pt x="2797" y="12766"/>
                      <a:pt x="2523" y="13739"/>
                      <a:pt x="2067" y="14620"/>
                    </a:cubicBezTo>
                    <a:cubicBezTo>
                      <a:pt x="1733" y="15228"/>
                      <a:pt x="1277" y="15715"/>
                      <a:pt x="669" y="16079"/>
                    </a:cubicBezTo>
                    <a:cubicBezTo>
                      <a:pt x="456" y="16201"/>
                      <a:pt x="243" y="16292"/>
                      <a:pt x="0" y="16383"/>
                    </a:cubicBezTo>
                    <a:cubicBezTo>
                      <a:pt x="61" y="16383"/>
                      <a:pt x="122" y="16353"/>
                      <a:pt x="213" y="16353"/>
                    </a:cubicBezTo>
                    <a:cubicBezTo>
                      <a:pt x="365" y="16292"/>
                      <a:pt x="547" y="16231"/>
                      <a:pt x="730" y="16140"/>
                    </a:cubicBezTo>
                    <a:cubicBezTo>
                      <a:pt x="1338" y="15806"/>
                      <a:pt x="1854" y="15319"/>
                      <a:pt x="2189" y="14711"/>
                    </a:cubicBezTo>
                    <a:cubicBezTo>
                      <a:pt x="2675" y="13800"/>
                      <a:pt x="2979" y="12797"/>
                      <a:pt x="3009" y="11763"/>
                    </a:cubicBezTo>
                    <a:cubicBezTo>
                      <a:pt x="3100" y="10608"/>
                      <a:pt x="3070" y="9362"/>
                      <a:pt x="3100" y="8024"/>
                    </a:cubicBezTo>
                    <a:cubicBezTo>
                      <a:pt x="3131" y="6353"/>
                      <a:pt x="3131" y="4803"/>
                      <a:pt x="3161" y="3435"/>
                    </a:cubicBezTo>
                    <a:cubicBezTo>
                      <a:pt x="3161" y="2083"/>
                      <a:pt x="3161" y="909"/>
                      <a:pt x="3249" y="90"/>
                    </a:cubicBezTo>
                    <a:lnTo>
                      <a:pt x="3249" y="90"/>
                    </a:lnTo>
                    <a:lnTo>
                      <a:pt x="4377" y="61"/>
                    </a:lnTo>
                    <a:cubicBezTo>
                      <a:pt x="4499" y="61"/>
                      <a:pt x="4651" y="61"/>
                      <a:pt x="4772" y="30"/>
                    </a:cubicBezTo>
                    <a:cubicBezTo>
                      <a:pt x="4691" y="30"/>
                      <a:pt x="4597" y="17"/>
                      <a:pt x="4498" y="17"/>
                    </a:cubicBezTo>
                    <a:cubicBezTo>
                      <a:pt x="4448" y="17"/>
                      <a:pt x="4397" y="20"/>
                      <a:pt x="4347" y="30"/>
                    </a:cubicBezTo>
                    <a:lnTo>
                      <a:pt x="3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20931" y="2435954"/>
                <a:ext cx="292549" cy="72777"/>
              </a:xfrm>
              <a:custGeom>
                <a:avLst/>
                <a:gdLst/>
                <a:ahLst/>
                <a:cxnLst/>
                <a:rect l="l" t="t" r="r" b="b"/>
                <a:pathLst>
                  <a:path w="21096" h="5248" extrusionOk="0">
                    <a:moveTo>
                      <a:pt x="5384" y="1"/>
                    </a:moveTo>
                    <a:cubicBezTo>
                      <a:pt x="4842" y="1"/>
                      <a:pt x="4339" y="103"/>
                      <a:pt x="3861" y="385"/>
                    </a:cubicBezTo>
                    <a:cubicBezTo>
                      <a:pt x="3131" y="841"/>
                      <a:pt x="31" y="2482"/>
                      <a:pt x="1" y="3211"/>
                    </a:cubicBezTo>
                    <a:cubicBezTo>
                      <a:pt x="1" y="3910"/>
                      <a:pt x="1095" y="4579"/>
                      <a:pt x="2888" y="5066"/>
                    </a:cubicBezTo>
                    <a:lnTo>
                      <a:pt x="18147" y="5248"/>
                    </a:lnTo>
                    <a:cubicBezTo>
                      <a:pt x="19940" y="4822"/>
                      <a:pt x="21065" y="4184"/>
                      <a:pt x="21065" y="3485"/>
                    </a:cubicBezTo>
                    <a:cubicBezTo>
                      <a:pt x="21095" y="2026"/>
                      <a:pt x="16384" y="780"/>
                      <a:pt x="10578" y="689"/>
                    </a:cubicBezTo>
                    <a:cubicBezTo>
                      <a:pt x="8415" y="667"/>
                      <a:pt x="6770" y="1"/>
                      <a:pt x="5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38640" y="2451806"/>
                <a:ext cx="259655" cy="56094"/>
              </a:xfrm>
              <a:custGeom>
                <a:avLst/>
                <a:gdLst/>
                <a:ahLst/>
                <a:cxnLst/>
                <a:rect l="l" t="t" r="r" b="b"/>
                <a:pathLst>
                  <a:path w="18724" h="4045" extrusionOk="0">
                    <a:moveTo>
                      <a:pt x="9002" y="0"/>
                    </a:moveTo>
                    <a:cubicBezTo>
                      <a:pt x="4036" y="0"/>
                      <a:pt x="179" y="536"/>
                      <a:pt x="61" y="2251"/>
                    </a:cubicBezTo>
                    <a:cubicBezTo>
                      <a:pt x="0" y="2859"/>
                      <a:pt x="1034" y="3436"/>
                      <a:pt x="2614" y="3892"/>
                    </a:cubicBezTo>
                    <a:lnTo>
                      <a:pt x="16140" y="4044"/>
                    </a:lnTo>
                    <a:cubicBezTo>
                      <a:pt x="17721" y="3649"/>
                      <a:pt x="18724" y="3102"/>
                      <a:pt x="18724" y="2464"/>
                    </a:cubicBezTo>
                    <a:cubicBezTo>
                      <a:pt x="18724" y="1187"/>
                      <a:pt x="14560" y="62"/>
                      <a:pt x="9423" y="1"/>
                    </a:cubicBezTo>
                    <a:cubicBezTo>
                      <a:pt x="9282" y="1"/>
                      <a:pt x="9142" y="0"/>
                      <a:pt x="9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1643272" y="2374740"/>
                <a:ext cx="263039" cy="202133"/>
              </a:xfrm>
              <a:custGeom>
                <a:avLst/>
                <a:gdLst/>
                <a:ahLst/>
                <a:cxnLst/>
                <a:rect l="l" t="t" r="r" b="b"/>
                <a:pathLst>
                  <a:path w="18968" h="14576" extrusionOk="0">
                    <a:moveTo>
                      <a:pt x="7160" y="1"/>
                    </a:moveTo>
                    <a:cubicBezTo>
                      <a:pt x="6546" y="1"/>
                      <a:pt x="5936" y="206"/>
                      <a:pt x="5472" y="604"/>
                    </a:cubicBezTo>
                    <a:cubicBezTo>
                      <a:pt x="5016" y="999"/>
                      <a:pt x="4712" y="1516"/>
                      <a:pt x="4195" y="1911"/>
                    </a:cubicBezTo>
                    <a:cubicBezTo>
                      <a:pt x="3678" y="2276"/>
                      <a:pt x="2979" y="2428"/>
                      <a:pt x="2371" y="2671"/>
                    </a:cubicBezTo>
                    <a:cubicBezTo>
                      <a:pt x="1763" y="2914"/>
                      <a:pt x="1156" y="3279"/>
                      <a:pt x="1034" y="3978"/>
                    </a:cubicBezTo>
                    <a:cubicBezTo>
                      <a:pt x="882" y="4677"/>
                      <a:pt x="1399" y="5437"/>
                      <a:pt x="1125" y="6075"/>
                    </a:cubicBezTo>
                    <a:cubicBezTo>
                      <a:pt x="1034" y="6349"/>
                      <a:pt x="882" y="6622"/>
                      <a:pt x="730" y="6866"/>
                    </a:cubicBezTo>
                    <a:cubicBezTo>
                      <a:pt x="365" y="7321"/>
                      <a:pt x="1" y="7960"/>
                      <a:pt x="183" y="8537"/>
                    </a:cubicBezTo>
                    <a:cubicBezTo>
                      <a:pt x="396" y="9115"/>
                      <a:pt x="852" y="9540"/>
                      <a:pt x="1429" y="9723"/>
                    </a:cubicBezTo>
                    <a:lnTo>
                      <a:pt x="14347" y="14312"/>
                    </a:lnTo>
                    <a:cubicBezTo>
                      <a:pt x="14783" y="14491"/>
                      <a:pt x="15234" y="14576"/>
                      <a:pt x="15677" y="14576"/>
                    </a:cubicBezTo>
                    <a:cubicBezTo>
                      <a:pt x="17119" y="14576"/>
                      <a:pt x="18479" y="13680"/>
                      <a:pt x="18967" y="12215"/>
                    </a:cubicBezTo>
                    <a:lnTo>
                      <a:pt x="18967" y="12215"/>
                    </a:lnTo>
                    <a:cubicBezTo>
                      <a:pt x="18921" y="12219"/>
                      <a:pt x="18875" y="12221"/>
                      <a:pt x="18829" y="12221"/>
                    </a:cubicBezTo>
                    <a:cubicBezTo>
                      <a:pt x="18511" y="12221"/>
                      <a:pt x="18199" y="12131"/>
                      <a:pt x="17934" y="11972"/>
                    </a:cubicBezTo>
                    <a:cubicBezTo>
                      <a:pt x="18360" y="11759"/>
                      <a:pt x="18694" y="11364"/>
                      <a:pt x="18815" y="10908"/>
                    </a:cubicBezTo>
                    <a:cubicBezTo>
                      <a:pt x="18056" y="10726"/>
                      <a:pt x="17508" y="10057"/>
                      <a:pt x="17478" y="9267"/>
                    </a:cubicBezTo>
                    <a:cubicBezTo>
                      <a:pt x="17508" y="8780"/>
                      <a:pt x="17630" y="8324"/>
                      <a:pt x="17812" y="7869"/>
                    </a:cubicBezTo>
                    <a:cubicBezTo>
                      <a:pt x="17995" y="7413"/>
                      <a:pt x="17995" y="6896"/>
                      <a:pt x="17782" y="6440"/>
                    </a:cubicBezTo>
                    <a:cubicBezTo>
                      <a:pt x="17387" y="5741"/>
                      <a:pt x="16505" y="5528"/>
                      <a:pt x="15989" y="4859"/>
                    </a:cubicBezTo>
                    <a:cubicBezTo>
                      <a:pt x="15624" y="4403"/>
                      <a:pt x="15411" y="3826"/>
                      <a:pt x="15290" y="3248"/>
                    </a:cubicBezTo>
                    <a:cubicBezTo>
                      <a:pt x="14935" y="1861"/>
                      <a:pt x="13692" y="875"/>
                      <a:pt x="12257" y="875"/>
                    </a:cubicBezTo>
                    <a:cubicBezTo>
                      <a:pt x="12214" y="875"/>
                      <a:pt x="12171" y="876"/>
                      <a:pt x="12128" y="878"/>
                    </a:cubicBezTo>
                    <a:cubicBezTo>
                      <a:pt x="11561" y="905"/>
                      <a:pt x="11017" y="1100"/>
                      <a:pt x="10454" y="1100"/>
                    </a:cubicBezTo>
                    <a:cubicBezTo>
                      <a:pt x="10384" y="1100"/>
                      <a:pt x="10314" y="1097"/>
                      <a:pt x="10244" y="1090"/>
                    </a:cubicBezTo>
                    <a:cubicBezTo>
                      <a:pt x="9393" y="999"/>
                      <a:pt x="8694" y="330"/>
                      <a:pt x="7843" y="87"/>
                    </a:cubicBezTo>
                    <a:cubicBezTo>
                      <a:pt x="7619" y="29"/>
                      <a:pt x="7389" y="1"/>
                      <a:pt x="7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1854042" y="2550548"/>
                <a:ext cx="39467" cy="59034"/>
              </a:xfrm>
              <a:custGeom>
                <a:avLst/>
                <a:gdLst/>
                <a:ahLst/>
                <a:cxnLst/>
                <a:rect l="l" t="t" r="r" b="b"/>
                <a:pathLst>
                  <a:path w="2846" h="4257" extrusionOk="0">
                    <a:moveTo>
                      <a:pt x="1031" y="1"/>
                    </a:moveTo>
                    <a:cubicBezTo>
                      <a:pt x="530" y="1"/>
                      <a:pt x="115" y="134"/>
                      <a:pt x="92" y="146"/>
                    </a:cubicBezTo>
                    <a:cubicBezTo>
                      <a:pt x="92" y="146"/>
                      <a:pt x="0" y="4097"/>
                      <a:pt x="0" y="4158"/>
                    </a:cubicBezTo>
                    <a:cubicBezTo>
                      <a:pt x="0" y="4178"/>
                      <a:pt x="299" y="4256"/>
                      <a:pt x="701" y="4256"/>
                    </a:cubicBezTo>
                    <a:cubicBezTo>
                      <a:pt x="1532" y="4256"/>
                      <a:pt x="2807" y="3924"/>
                      <a:pt x="2827" y="2061"/>
                    </a:cubicBezTo>
                    <a:cubicBezTo>
                      <a:pt x="2846" y="341"/>
                      <a:pt x="1830" y="1"/>
                      <a:pt x="1031" y="1"/>
                    </a:cubicBezTo>
                    <a:close/>
                  </a:path>
                </a:pathLst>
              </a:custGeom>
              <a:solidFill>
                <a:srgbClr val="F8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865844" y="2562946"/>
                <a:ext cx="17723" cy="33629"/>
              </a:xfrm>
              <a:custGeom>
                <a:avLst/>
                <a:gdLst/>
                <a:ahLst/>
                <a:cxnLst/>
                <a:rect l="l" t="t" r="r" b="b"/>
                <a:pathLst>
                  <a:path w="1278" h="2425" extrusionOk="0">
                    <a:moveTo>
                      <a:pt x="535" y="0"/>
                    </a:moveTo>
                    <a:cubicBezTo>
                      <a:pt x="468" y="0"/>
                      <a:pt x="402" y="28"/>
                      <a:pt x="335" y="73"/>
                    </a:cubicBezTo>
                    <a:cubicBezTo>
                      <a:pt x="274" y="134"/>
                      <a:pt x="244" y="164"/>
                      <a:pt x="213" y="255"/>
                    </a:cubicBezTo>
                    <a:cubicBezTo>
                      <a:pt x="213" y="377"/>
                      <a:pt x="244" y="407"/>
                      <a:pt x="244" y="407"/>
                    </a:cubicBezTo>
                    <a:cubicBezTo>
                      <a:pt x="274" y="407"/>
                      <a:pt x="244" y="346"/>
                      <a:pt x="304" y="285"/>
                    </a:cubicBezTo>
                    <a:cubicBezTo>
                      <a:pt x="330" y="185"/>
                      <a:pt x="417" y="126"/>
                      <a:pt x="516" y="126"/>
                    </a:cubicBezTo>
                    <a:cubicBezTo>
                      <a:pt x="536" y="126"/>
                      <a:pt x="557" y="128"/>
                      <a:pt x="578" y="134"/>
                    </a:cubicBezTo>
                    <a:cubicBezTo>
                      <a:pt x="760" y="194"/>
                      <a:pt x="912" y="346"/>
                      <a:pt x="973" y="529"/>
                    </a:cubicBezTo>
                    <a:cubicBezTo>
                      <a:pt x="1064" y="741"/>
                      <a:pt x="1095" y="985"/>
                      <a:pt x="1095" y="1228"/>
                    </a:cubicBezTo>
                    <a:cubicBezTo>
                      <a:pt x="1095" y="1653"/>
                      <a:pt x="882" y="2079"/>
                      <a:pt x="517" y="2292"/>
                    </a:cubicBezTo>
                    <a:cubicBezTo>
                      <a:pt x="456" y="2322"/>
                      <a:pt x="388" y="2337"/>
                      <a:pt x="320" y="2337"/>
                    </a:cubicBezTo>
                    <a:cubicBezTo>
                      <a:pt x="251" y="2337"/>
                      <a:pt x="183" y="2322"/>
                      <a:pt x="122" y="2292"/>
                    </a:cubicBezTo>
                    <a:cubicBezTo>
                      <a:pt x="61" y="2261"/>
                      <a:pt x="0" y="2231"/>
                      <a:pt x="0" y="2231"/>
                    </a:cubicBezTo>
                    <a:lnTo>
                      <a:pt x="0" y="2231"/>
                    </a:lnTo>
                    <a:cubicBezTo>
                      <a:pt x="0" y="2231"/>
                      <a:pt x="0" y="2292"/>
                      <a:pt x="92" y="2322"/>
                    </a:cubicBezTo>
                    <a:cubicBezTo>
                      <a:pt x="183" y="2390"/>
                      <a:pt x="308" y="2425"/>
                      <a:pt x="429" y="2425"/>
                    </a:cubicBezTo>
                    <a:cubicBezTo>
                      <a:pt x="470" y="2425"/>
                      <a:pt x="510" y="2421"/>
                      <a:pt x="548" y="2413"/>
                    </a:cubicBezTo>
                    <a:cubicBezTo>
                      <a:pt x="943" y="2292"/>
                      <a:pt x="1247" y="1775"/>
                      <a:pt x="1277" y="1197"/>
                    </a:cubicBezTo>
                    <a:cubicBezTo>
                      <a:pt x="1277" y="954"/>
                      <a:pt x="1216" y="681"/>
                      <a:pt x="1095" y="437"/>
                    </a:cubicBezTo>
                    <a:cubicBezTo>
                      <a:pt x="1034" y="225"/>
                      <a:pt x="821" y="73"/>
                      <a:pt x="608" y="12"/>
                    </a:cubicBezTo>
                    <a:cubicBezTo>
                      <a:pt x="584" y="4"/>
                      <a:pt x="560" y="0"/>
                      <a:pt x="535"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659290" y="2398288"/>
                <a:ext cx="203603" cy="362094"/>
              </a:xfrm>
              <a:custGeom>
                <a:avLst/>
                <a:gdLst/>
                <a:ahLst/>
                <a:cxnLst/>
                <a:rect l="l" t="t" r="r" b="b"/>
                <a:pathLst>
                  <a:path w="14682" h="26111" extrusionOk="0">
                    <a:moveTo>
                      <a:pt x="7843" y="0"/>
                    </a:moveTo>
                    <a:cubicBezTo>
                      <a:pt x="3861" y="61"/>
                      <a:pt x="608" y="3161"/>
                      <a:pt x="365" y="7113"/>
                    </a:cubicBezTo>
                    <a:cubicBezTo>
                      <a:pt x="122" y="10791"/>
                      <a:pt x="1" y="14864"/>
                      <a:pt x="1" y="16839"/>
                    </a:cubicBezTo>
                    <a:cubicBezTo>
                      <a:pt x="1" y="21247"/>
                      <a:pt x="4195" y="21460"/>
                      <a:pt x="4195" y="21460"/>
                    </a:cubicBezTo>
                    <a:cubicBezTo>
                      <a:pt x="4195" y="24043"/>
                      <a:pt x="6262" y="26110"/>
                      <a:pt x="8846" y="26110"/>
                    </a:cubicBezTo>
                    <a:lnTo>
                      <a:pt x="9423" y="26110"/>
                    </a:lnTo>
                    <a:cubicBezTo>
                      <a:pt x="11946" y="26110"/>
                      <a:pt x="14013" y="24104"/>
                      <a:pt x="14074" y="21581"/>
                    </a:cubicBezTo>
                    <a:lnTo>
                      <a:pt x="14408" y="8116"/>
                    </a:lnTo>
                    <a:cubicBezTo>
                      <a:pt x="14682" y="3860"/>
                      <a:pt x="12463" y="152"/>
                      <a:pt x="8207" y="0"/>
                    </a:cubicBezTo>
                    <a:close/>
                  </a:path>
                </a:pathLst>
              </a:custGeom>
              <a:solidFill>
                <a:srgbClr val="F8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1717468" y="2676694"/>
                <a:ext cx="71085" cy="32755"/>
              </a:xfrm>
              <a:custGeom>
                <a:avLst/>
                <a:gdLst/>
                <a:ahLst/>
                <a:cxnLst/>
                <a:rect l="l" t="t" r="r" b="b"/>
                <a:pathLst>
                  <a:path w="5126" h="2362" extrusionOk="0">
                    <a:moveTo>
                      <a:pt x="4977" y="0"/>
                    </a:moveTo>
                    <a:cubicBezTo>
                      <a:pt x="4959" y="0"/>
                      <a:pt x="4941" y="5"/>
                      <a:pt x="4924" y="17"/>
                    </a:cubicBezTo>
                    <a:cubicBezTo>
                      <a:pt x="3465" y="898"/>
                      <a:pt x="1794" y="1354"/>
                      <a:pt x="122" y="1385"/>
                    </a:cubicBezTo>
                    <a:cubicBezTo>
                      <a:pt x="61" y="1385"/>
                      <a:pt x="0" y="1445"/>
                      <a:pt x="0" y="1506"/>
                    </a:cubicBezTo>
                    <a:lnTo>
                      <a:pt x="0" y="2023"/>
                    </a:lnTo>
                    <a:cubicBezTo>
                      <a:pt x="31" y="2205"/>
                      <a:pt x="152" y="2357"/>
                      <a:pt x="365" y="2357"/>
                    </a:cubicBezTo>
                    <a:cubicBezTo>
                      <a:pt x="448" y="2360"/>
                      <a:pt x="531" y="2361"/>
                      <a:pt x="612" y="2361"/>
                    </a:cubicBezTo>
                    <a:cubicBezTo>
                      <a:pt x="3329" y="2361"/>
                      <a:pt x="4604" y="907"/>
                      <a:pt x="5076" y="169"/>
                    </a:cubicBezTo>
                    <a:cubicBezTo>
                      <a:pt x="5126" y="95"/>
                      <a:pt x="5055" y="0"/>
                      <a:pt x="4977"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1684156" y="2536125"/>
                <a:ext cx="16461" cy="15615"/>
              </a:xfrm>
              <a:custGeom>
                <a:avLst/>
                <a:gdLst/>
                <a:ahLst/>
                <a:cxnLst/>
                <a:rect l="l" t="t" r="r" b="b"/>
                <a:pathLst>
                  <a:path w="1187" h="1126" extrusionOk="0">
                    <a:moveTo>
                      <a:pt x="609" y="1"/>
                    </a:moveTo>
                    <a:cubicBezTo>
                      <a:pt x="274" y="1"/>
                      <a:pt x="31" y="213"/>
                      <a:pt x="1" y="548"/>
                    </a:cubicBezTo>
                    <a:cubicBezTo>
                      <a:pt x="1" y="852"/>
                      <a:pt x="274" y="1125"/>
                      <a:pt x="578" y="1125"/>
                    </a:cubicBezTo>
                    <a:cubicBezTo>
                      <a:pt x="882" y="1125"/>
                      <a:pt x="1156" y="882"/>
                      <a:pt x="1186" y="578"/>
                    </a:cubicBezTo>
                    <a:cubicBezTo>
                      <a:pt x="1156" y="274"/>
                      <a:pt x="913" y="1"/>
                      <a:pt x="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771845" y="2532713"/>
                <a:ext cx="16031" cy="15656"/>
              </a:xfrm>
              <a:custGeom>
                <a:avLst/>
                <a:gdLst/>
                <a:ahLst/>
                <a:cxnLst/>
                <a:rect l="l" t="t" r="r" b="b"/>
                <a:pathLst>
                  <a:path w="1156" h="1129" extrusionOk="0">
                    <a:moveTo>
                      <a:pt x="526" y="1"/>
                    </a:moveTo>
                    <a:cubicBezTo>
                      <a:pt x="244" y="1"/>
                      <a:pt x="0" y="235"/>
                      <a:pt x="0" y="551"/>
                    </a:cubicBezTo>
                    <a:cubicBezTo>
                      <a:pt x="0" y="855"/>
                      <a:pt x="243" y="1098"/>
                      <a:pt x="547" y="1128"/>
                    </a:cubicBezTo>
                    <a:cubicBezTo>
                      <a:pt x="882" y="1128"/>
                      <a:pt x="1125" y="885"/>
                      <a:pt x="1155" y="581"/>
                    </a:cubicBezTo>
                    <a:cubicBezTo>
                      <a:pt x="1155" y="277"/>
                      <a:pt x="882" y="3"/>
                      <a:pt x="578" y="3"/>
                    </a:cubicBezTo>
                    <a:cubicBezTo>
                      <a:pt x="561" y="2"/>
                      <a:pt x="543"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1676154" y="2517999"/>
                <a:ext cx="33310" cy="8972"/>
              </a:xfrm>
              <a:custGeom>
                <a:avLst/>
                <a:gdLst/>
                <a:ahLst/>
                <a:cxnLst/>
                <a:rect l="l" t="t" r="r" b="b"/>
                <a:pathLst>
                  <a:path w="2402" h="647" extrusionOk="0">
                    <a:moveTo>
                      <a:pt x="1155" y="1"/>
                    </a:moveTo>
                    <a:cubicBezTo>
                      <a:pt x="821" y="1"/>
                      <a:pt x="517" y="122"/>
                      <a:pt x="244" y="305"/>
                    </a:cubicBezTo>
                    <a:cubicBezTo>
                      <a:pt x="61" y="457"/>
                      <a:pt x="0" y="609"/>
                      <a:pt x="31" y="639"/>
                    </a:cubicBezTo>
                    <a:cubicBezTo>
                      <a:pt x="36" y="644"/>
                      <a:pt x="44" y="646"/>
                      <a:pt x="54" y="646"/>
                    </a:cubicBezTo>
                    <a:cubicBezTo>
                      <a:pt x="169" y="646"/>
                      <a:pt x="598" y="365"/>
                      <a:pt x="1155" y="365"/>
                    </a:cubicBezTo>
                    <a:cubicBezTo>
                      <a:pt x="1710" y="365"/>
                      <a:pt x="2128" y="595"/>
                      <a:pt x="2287" y="595"/>
                    </a:cubicBezTo>
                    <a:cubicBezTo>
                      <a:pt x="2311" y="595"/>
                      <a:pt x="2329" y="590"/>
                      <a:pt x="2341" y="578"/>
                    </a:cubicBezTo>
                    <a:cubicBezTo>
                      <a:pt x="2402" y="517"/>
                      <a:pt x="2280" y="426"/>
                      <a:pt x="2067" y="274"/>
                    </a:cubicBezTo>
                    <a:cubicBezTo>
                      <a:pt x="1794" y="92"/>
                      <a:pt x="1490"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763413" y="2513367"/>
                <a:ext cx="33310" cy="10220"/>
              </a:xfrm>
              <a:custGeom>
                <a:avLst/>
                <a:gdLst/>
                <a:ahLst/>
                <a:cxnLst/>
                <a:rect l="l" t="t" r="r" b="b"/>
                <a:pathLst>
                  <a:path w="2402" h="737" extrusionOk="0">
                    <a:moveTo>
                      <a:pt x="1125" y="0"/>
                    </a:moveTo>
                    <a:cubicBezTo>
                      <a:pt x="791" y="31"/>
                      <a:pt x="487" y="183"/>
                      <a:pt x="243" y="395"/>
                    </a:cubicBezTo>
                    <a:cubicBezTo>
                      <a:pt x="61" y="547"/>
                      <a:pt x="0" y="669"/>
                      <a:pt x="31" y="730"/>
                    </a:cubicBezTo>
                    <a:cubicBezTo>
                      <a:pt x="38" y="734"/>
                      <a:pt x="46" y="737"/>
                      <a:pt x="57" y="737"/>
                    </a:cubicBezTo>
                    <a:cubicBezTo>
                      <a:pt x="184" y="737"/>
                      <a:pt x="566" y="421"/>
                      <a:pt x="1155" y="365"/>
                    </a:cubicBezTo>
                    <a:cubicBezTo>
                      <a:pt x="1189" y="363"/>
                      <a:pt x="1223" y="363"/>
                      <a:pt x="1255" y="363"/>
                    </a:cubicBezTo>
                    <a:cubicBezTo>
                      <a:pt x="1752" y="363"/>
                      <a:pt x="2124" y="536"/>
                      <a:pt x="2260" y="536"/>
                    </a:cubicBezTo>
                    <a:cubicBezTo>
                      <a:pt x="2285" y="536"/>
                      <a:pt x="2302" y="530"/>
                      <a:pt x="2310" y="517"/>
                    </a:cubicBezTo>
                    <a:cubicBezTo>
                      <a:pt x="2402" y="426"/>
                      <a:pt x="2280" y="365"/>
                      <a:pt x="2067" y="213"/>
                    </a:cubicBezTo>
                    <a:cubicBezTo>
                      <a:pt x="1763" y="61"/>
                      <a:pt x="1429"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1709452" y="2517153"/>
                <a:ext cx="26154" cy="72832"/>
              </a:xfrm>
              <a:custGeom>
                <a:avLst/>
                <a:gdLst/>
                <a:ahLst/>
                <a:cxnLst/>
                <a:rect l="l" t="t" r="r" b="b"/>
                <a:pathLst>
                  <a:path w="1886" h="5252" extrusionOk="0">
                    <a:moveTo>
                      <a:pt x="1822" y="0"/>
                    </a:moveTo>
                    <a:cubicBezTo>
                      <a:pt x="1751" y="0"/>
                      <a:pt x="1180" y="1387"/>
                      <a:pt x="578" y="3101"/>
                    </a:cubicBezTo>
                    <a:cubicBezTo>
                      <a:pt x="426" y="3527"/>
                      <a:pt x="274" y="3952"/>
                      <a:pt x="122" y="4347"/>
                    </a:cubicBezTo>
                    <a:cubicBezTo>
                      <a:pt x="31" y="4530"/>
                      <a:pt x="1" y="4773"/>
                      <a:pt x="61" y="4986"/>
                    </a:cubicBezTo>
                    <a:cubicBezTo>
                      <a:pt x="122" y="5077"/>
                      <a:pt x="213" y="5168"/>
                      <a:pt x="335" y="5198"/>
                    </a:cubicBezTo>
                    <a:cubicBezTo>
                      <a:pt x="426" y="5229"/>
                      <a:pt x="517" y="5229"/>
                      <a:pt x="609" y="5229"/>
                    </a:cubicBezTo>
                    <a:cubicBezTo>
                      <a:pt x="776" y="5244"/>
                      <a:pt x="943" y="5252"/>
                      <a:pt x="1114" y="5252"/>
                    </a:cubicBezTo>
                    <a:cubicBezTo>
                      <a:pt x="1285" y="5252"/>
                      <a:pt x="1460" y="5244"/>
                      <a:pt x="1642" y="5229"/>
                    </a:cubicBezTo>
                    <a:cubicBezTo>
                      <a:pt x="1308" y="5107"/>
                      <a:pt x="973" y="5077"/>
                      <a:pt x="609" y="5046"/>
                    </a:cubicBezTo>
                    <a:cubicBezTo>
                      <a:pt x="457" y="5046"/>
                      <a:pt x="305" y="5016"/>
                      <a:pt x="274" y="4894"/>
                    </a:cubicBezTo>
                    <a:cubicBezTo>
                      <a:pt x="244" y="4743"/>
                      <a:pt x="274" y="4560"/>
                      <a:pt x="365" y="4408"/>
                    </a:cubicBezTo>
                    <a:cubicBezTo>
                      <a:pt x="517" y="4043"/>
                      <a:pt x="669" y="3618"/>
                      <a:pt x="821" y="3192"/>
                    </a:cubicBezTo>
                    <a:cubicBezTo>
                      <a:pt x="1460" y="1460"/>
                      <a:pt x="1885" y="31"/>
                      <a:pt x="1824" y="1"/>
                    </a:cubicBezTo>
                    <a:cubicBezTo>
                      <a:pt x="1824" y="0"/>
                      <a:pt x="1823"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730531" y="2595134"/>
                <a:ext cx="29094" cy="25308"/>
              </a:xfrm>
              <a:custGeom>
                <a:avLst/>
                <a:gdLst/>
                <a:ahLst/>
                <a:cxnLst/>
                <a:rect l="l" t="t" r="r" b="b"/>
                <a:pathLst>
                  <a:path w="2098" h="1825" extrusionOk="0">
                    <a:moveTo>
                      <a:pt x="1976" y="1"/>
                    </a:moveTo>
                    <a:cubicBezTo>
                      <a:pt x="1855" y="1"/>
                      <a:pt x="1885" y="670"/>
                      <a:pt x="1307" y="1156"/>
                    </a:cubicBezTo>
                    <a:cubicBezTo>
                      <a:pt x="730" y="1642"/>
                      <a:pt x="0" y="1582"/>
                      <a:pt x="0" y="1703"/>
                    </a:cubicBezTo>
                    <a:cubicBezTo>
                      <a:pt x="0" y="1794"/>
                      <a:pt x="152" y="1825"/>
                      <a:pt x="456" y="1825"/>
                    </a:cubicBezTo>
                    <a:cubicBezTo>
                      <a:pt x="852" y="1825"/>
                      <a:pt x="1247" y="1673"/>
                      <a:pt x="1551" y="1430"/>
                    </a:cubicBezTo>
                    <a:cubicBezTo>
                      <a:pt x="1855" y="1186"/>
                      <a:pt x="2037" y="822"/>
                      <a:pt x="2067" y="427"/>
                    </a:cubicBezTo>
                    <a:cubicBezTo>
                      <a:pt x="2098" y="153"/>
                      <a:pt x="2007"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684156" y="2388067"/>
                <a:ext cx="187170" cy="191011"/>
              </a:xfrm>
              <a:custGeom>
                <a:avLst/>
                <a:gdLst/>
                <a:ahLst/>
                <a:cxnLst/>
                <a:rect l="l" t="t" r="r" b="b"/>
                <a:pathLst>
                  <a:path w="13497" h="13774" extrusionOk="0">
                    <a:moveTo>
                      <a:pt x="5214" y="0"/>
                    </a:moveTo>
                    <a:cubicBezTo>
                      <a:pt x="4477" y="0"/>
                      <a:pt x="3755" y="99"/>
                      <a:pt x="3040" y="403"/>
                    </a:cubicBezTo>
                    <a:cubicBezTo>
                      <a:pt x="1612" y="1011"/>
                      <a:pt x="244" y="2348"/>
                      <a:pt x="1" y="3868"/>
                    </a:cubicBezTo>
                    <a:cubicBezTo>
                      <a:pt x="510" y="3203"/>
                      <a:pt x="1308" y="2664"/>
                      <a:pt x="2185" y="2664"/>
                    </a:cubicBezTo>
                    <a:cubicBezTo>
                      <a:pt x="2671" y="2664"/>
                      <a:pt x="3181" y="2829"/>
                      <a:pt x="3679" y="3230"/>
                    </a:cubicBezTo>
                    <a:cubicBezTo>
                      <a:pt x="4257" y="2982"/>
                      <a:pt x="5313" y="2256"/>
                      <a:pt x="6723" y="2256"/>
                    </a:cubicBezTo>
                    <a:cubicBezTo>
                      <a:pt x="7387" y="2256"/>
                      <a:pt x="8129" y="2417"/>
                      <a:pt x="8937" y="2865"/>
                    </a:cubicBezTo>
                    <a:cubicBezTo>
                      <a:pt x="10062" y="3503"/>
                      <a:pt x="10913" y="5205"/>
                      <a:pt x="11035" y="6604"/>
                    </a:cubicBezTo>
                    <a:cubicBezTo>
                      <a:pt x="11247" y="8488"/>
                      <a:pt x="11308" y="10373"/>
                      <a:pt x="11217" y="12257"/>
                    </a:cubicBezTo>
                    <a:cubicBezTo>
                      <a:pt x="11187" y="12835"/>
                      <a:pt x="11247" y="13534"/>
                      <a:pt x="11764" y="13747"/>
                    </a:cubicBezTo>
                    <a:cubicBezTo>
                      <a:pt x="11837" y="13765"/>
                      <a:pt x="11909" y="13773"/>
                      <a:pt x="11981" y="13773"/>
                    </a:cubicBezTo>
                    <a:cubicBezTo>
                      <a:pt x="12387" y="13773"/>
                      <a:pt x="12755" y="13492"/>
                      <a:pt x="12858" y="13078"/>
                    </a:cubicBezTo>
                    <a:cubicBezTo>
                      <a:pt x="12980" y="12622"/>
                      <a:pt x="12949" y="12136"/>
                      <a:pt x="12798" y="11680"/>
                    </a:cubicBezTo>
                    <a:lnTo>
                      <a:pt x="12949" y="11680"/>
                    </a:lnTo>
                    <a:cubicBezTo>
                      <a:pt x="13375" y="9886"/>
                      <a:pt x="13497" y="8032"/>
                      <a:pt x="13345" y="6178"/>
                    </a:cubicBezTo>
                    <a:cubicBezTo>
                      <a:pt x="13193" y="4263"/>
                      <a:pt x="12372" y="2470"/>
                      <a:pt x="10761" y="1376"/>
                    </a:cubicBezTo>
                    <a:cubicBezTo>
                      <a:pt x="9788" y="707"/>
                      <a:pt x="8633" y="312"/>
                      <a:pt x="7478" y="190"/>
                    </a:cubicBezTo>
                    <a:cubicBezTo>
                      <a:pt x="6703" y="99"/>
                      <a:pt x="5951" y="0"/>
                      <a:pt x="5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733056" y="2401547"/>
                <a:ext cx="148396" cy="57980"/>
              </a:xfrm>
              <a:custGeom>
                <a:avLst/>
                <a:gdLst/>
                <a:ahLst/>
                <a:cxnLst/>
                <a:rect l="l" t="t" r="r" b="b"/>
                <a:pathLst>
                  <a:path w="10701" h="4181" extrusionOk="0">
                    <a:moveTo>
                      <a:pt x="3414" y="1"/>
                    </a:moveTo>
                    <a:cubicBezTo>
                      <a:pt x="3339" y="1"/>
                      <a:pt x="3265" y="3"/>
                      <a:pt x="3192" y="8"/>
                    </a:cubicBezTo>
                    <a:cubicBezTo>
                      <a:pt x="2463" y="39"/>
                      <a:pt x="1733" y="282"/>
                      <a:pt x="1125" y="677"/>
                    </a:cubicBezTo>
                    <a:cubicBezTo>
                      <a:pt x="730" y="920"/>
                      <a:pt x="396" y="1285"/>
                      <a:pt x="153" y="1711"/>
                    </a:cubicBezTo>
                    <a:cubicBezTo>
                      <a:pt x="92" y="1802"/>
                      <a:pt x="31" y="1954"/>
                      <a:pt x="1" y="2075"/>
                    </a:cubicBezTo>
                    <a:cubicBezTo>
                      <a:pt x="1" y="2167"/>
                      <a:pt x="1" y="2227"/>
                      <a:pt x="62" y="2258"/>
                    </a:cubicBezTo>
                    <a:cubicBezTo>
                      <a:pt x="77" y="2270"/>
                      <a:pt x="96" y="2276"/>
                      <a:pt x="118" y="2276"/>
                    </a:cubicBezTo>
                    <a:cubicBezTo>
                      <a:pt x="311" y="2276"/>
                      <a:pt x="762" y="1828"/>
                      <a:pt x="1581" y="1528"/>
                    </a:cubicBezTo>
                    <a:cubicBezTo>
                      <a:pt x="2007" y="1342"/>
                      <a:pt x="2479" y="1249"/>
                      <a:pt x="2977" y="1249"/>
                    </a:cubicBezTo>
                    <a:cubicBezTo>
                      <a:pt x="3048" y="1249"/>
                      <a:pt x="3120" y="1251"/>
                      <a:pt x="3192" y="1255"/>
                    </a:cubicBezTo>
                    <a:cubicBezTo>
                      <a:pt x="3861" y="1285"/>
                      <a:pt x="4499" y="1498"/>
                      <a:pt x="5077" y="1863"/>
                    </a:cubicBezTo>
                    <a:cubicBezTo>
                      <a:pt x="5746" y="2227"/>
                      <a:pt x="6354" y="2714"/>
                      <a:pt x="6992" y="3109"/>
                    </a:cubicBezTo>
                    <a:cubicBezTo>
                      <a:pt x="7539" y="3474"/>
                      <a:pt x="8147" y="3777"/>
                      <a:pt x="8785" y="3990"/>
                    </a:cubicBezTo>
                    <a:cubicBezTo>
                      <a:pt x="9165" y="4117"/>
                      <a:pt x="9566" y="4180"/>
                      <a:pt x="9953" y="4180"/>
                    </a:cubicBezTo>
                    <a:cubicBezTo>
                      <a:pt x="10031" y="4180"/>
                      <a:pt x="10107" y="4178"/>
                      <a:pt x="10183" y="4173"/>
                    </a:cubicBezTo>
                    <a:cubicBezTo>
                      <a:pt x="10518" y="4112"/>
                      <a:pt x="10700" y="3990"/>
                      <a:pt x="10700" y="3899"/>
                    </a:cubicBezTo>
                    <a:cubicBezTo>
                      <a:pt x="10670" y="3808"/>
                      <a:pt x="10518" y="3747"/>
                      <a:pt x="10244" y="3625"/>
                    </a:cubicBezTo>
                    <a:cubicBezTo>
                      <a:pt x="9849" y="3504"/>
                      <a:pt x="9484" y="3322"/>
                      <a:pt x="9150" y="3109"/>
                    </a:cubicBezTo>
                    <a:cubicBezTo>
                      <a:pt x="8633" y="2805"/>
                      <a:pt x="8147" y="2470"/>
                      <a:pt x="7691" y="2075"/>
                    </a:cubicBezTo>
                    <a:cubicBezTo>
                      <a:pt x="7083" y="1559"/>
                      <a:pt x="6414" y="1103"/>
                      <a:pt x="5746" y="677"/>
                    </a:cubicBezTo>
                    <a:cubicBezTo>
                      <a:pt x="5350" y="464"/>
                      <a:pt x="4925" y="282"/>
                      <a:pt x="4499" y="160"/>
                    </a:cubicBezTo>
                    <a:cubicBezTo>
                      <a:pt x="4147" y="60"/>
                      <a:pt x="3773" y="1"/>
                      <a:pt x="341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838440" y="2482593"/>
                <a:ext cx="61142" cy="43433"/>
              </a:xfrm>
              <a:custGeom>
                <a:avLst/>
                <a:gdLst/>
                <a:ahLst/>
                <a:cxnLst/>
                <a:rect l="l" t="t" r="r" b="b"/>
                <a:pathLst>
                  <a:path w="4409" h="3132" extrusionOk="0">
                    <a:moveTo>
                      <a:pt x="1" y="0"/>
                    </a:moveTo>
                    <a:cubicBezTo>
                      <a:pt x="1" y="61"/>
                      <a:pt x="31" y="122"/>
                      <a:pt x="92" y="183"/>
                    </a:cubicBezTo>
                    <a:cubicBezTo>
                      <a:pt x="214" y="335"/>
                      <a:pt x="335" y="487"/>
                      <a:pt x="457" y="639"/>
                    </a:cubicBezTo>
                    <a:cubicBezTo>
                      <a:pt x="913" y="1125"/>
                      <a:pt x="1399" y="1551"/>
                      <a:pt x="1946" y="1946"/>
                    </a:cubicBezTo>
                    <a:cubicBezTo>
                      <a:pt x="2463" y="2310"/>
                      <a:pt x="3040" y="2645"/>
                      <a:pt x="3648" y="2888"/>
                    </a:cubicBezTo>
                    <a:cubicBezTo>
                      <a:pt x="3831" y="2949"/>
                      <a:pt x="4013" y="3040"/>
                      <a:pt x="4195" y="3101"/>
                    </a:cubicBezTo>
                    <a:cubicBezTo>
                      <a:pt x="4347" y="3131"/>
                      <a:pt x="4408" y="3131"/>
                      <a:pt x="4408" y="3131"/>
                    </a:cubicBezTo>
                    <a:cubicBezTo>
                      <a:pt x="4408" y="3101"/>
                      <a:pt x="4135" y="3010"/>
                      <a:pt x="3679" y="2797"/>
                    </a:cubicBezTo>
                    <a:cubicBezTo>
                      <a:pt x="3101" y="2523"/>
                      <a:pt x="2554" y="2219"/>
                      <a:pt x="2007" y="1855"/>
                    </a:cubicBezTo>
                    <a:cubicBezTo>
                      <a:pt x="1490" y="1459"/>
                      <a:pt x="1004" y="1034"/>
                      <a:pt x="548" y="578"/>
                    </a:cubicBezTo>
                    <a:cubicBezTo>
                      <a:pt x="365" y="365"/>
                      <a:pt x="183" y="18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729686" y="2385640"/>
                <a:ext cx="35002" cy="45541"/>
              </a:xfrm>
              <a:custGeom>
                <a:avLst/>
                <a:gdLst/>
                <a:ahLst/>
                <a:cxnLst/>
                <a:rect l="l" t="t" r="r" b="b"/>
                <a:pathLst>
                  <a:path w="2524" h="3284" extrusionOk="0">
                    <a:moveTo>
                      <a:pt x="2523" y="0"/>
                    </a:moveTo>
                    <a:cubicBezTo>
                      <a:pt x="2311" y="31"/>
                      <a:pt x="2098" y="122"/>
                      <a:pt x="1885" y="213"/>
                    </a:cubicBezTo>
                    <a:cubicBezTo>
                      <a:pt x="1368" y="396"/>
                      <a:pt x="913" y="730"/>
                      <a:pt x="548" y="1125"/>
                    </a:cubicBezTo>
                    <a:cubicBezTo>
                      <a:pt x="183" y="1551"/>
                      <a:pt x="1" y="2098"/>
                      <a:pt x="31" y="2645"/>
                    </a:cubicBezTo>
                    <a:cubicBezTo>
                      <a:pt x="31" y="2827"/>
                      <a:pt x="61" y="2979"/>
                      <a:pt x="122" y="3131"/>
                    </a:cubicBezTo>
                    <a:cubicBezTo>
                      <a:pt x="153" y="3192"/>
                      <a:pt x="183" y="3253"/>
                      <a:pt x="213" y="3283"/>
                    </a:cubicBezTo>
                    <a:cubicBezTo>
                      <a:pt x="153" y="3070"/>
                      <a:pt x="122" y="2858"/>
                      <a:pt x="122" y="2645"/>
                    </a:cubicBezTo>
                    <a:cubicBezTo>
                      <a:pt x="122" y="2128"/>
                      <a:pt x="305" y="1611"/>
                      <a:pt x="669" y="1216"/>
                    </a:cubicBezTo>
                    <a:cubicBezTo>
                      <a:pt x="1004" y="821"/>
                      <a:pt x="1429" y="487"/>
                      <a:pt x="1916" y="274"/>
                    </a:cubicBezTo>
                    <a:cubicBezTo>
                      <a:pt x="2311" y="122"/>
                      <a:pt x="2523" y="31"/>
                      <a:pt x="252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720408" y="2373409"/>
                <a:ext cx="23630" cy="56191"/>
              </a:xfrm>
              <a:custGeom>
                <a:avLst/>
                <a:gdLst/>
                <a:ahLst/>
                <a:cxnLst/>
                <a:rect l="l" t="t" r="r" b="b"/>
                <a:pathLst>
                  <a:path w="1704" h="4052" extrusionOk="0">
                    <a:moveTo>
                      <a:pt x="1703" y="1"/>
                    </a:moveTo>
                    <a:cubicBezTo>
                      <a:pt x="1703" y="1"/>
                      <a:pt x="1642" y="31"/>
                      <a:pt x="1490" y="92"/>
                    </a:cubicBezTo>
                    <a:cubicBezTo>
                      <a:pt x="1338" y="183"/>
                      <a:pt x="1217" y="274"/>
                      <a:pt x="1126" y="396"/>
                    </a:cubicBezTo>
                    <a:cubicBezTo>
                      <a:pt x="275" y="1186"/>
                      <a:pt x="1" y="2402"/>
                      <a:pt x="426" y="3466"/>
                    </a:cubicBezTo>
                    <a:cubicBezTo>
                      <a:pt x="487" y="3618"/>
                      <a:pt x="578" y="3770"/>
                      <a:pt x="670" y="3892"/>
                    </a:cubicBezTo>
                    <a:cubicBezTo>
                      <a:pt x="720" y="3992"/>
                      <a:pt x="750" y="4051"/>
                      <a:pt x="775" y="4051"/>
                    </a:cubicBezTo>
                    <a:cubicBezTo>
                      <a:pt x="781" y="4051"/>
                      <a:pt x="786" y="4049"/>
                      <a:pt x="791" y="4044"/>
                    </a:cubicBezTo>
                    <a:cubicBezTo>
                      <a:pt x="791" y="4044"/>
                      <a:pt x="639" y="3800"/>
                      <a:pt x="518" y="3436"/>
                    </a:cubicBezTo>
                    <a:cubicBezTo>
                      <a:pt x="153" y="2402"/>
                      <a:pt x="426" y="1247"/>
                      <a:pt x="1186" y="457"/>
                    </a:cubicBezTo>
                    <a:cubicBezTo>
                      <a:pt x="1490" y="153"/>
                      <a:pt x="1703" y="1"/>
                      <a:pt x="170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839702" y="2543711"/>
                <a:ext cx="21938" cy="14353"/>
              </a:xfrm>
              <a:custGeom>
                <a:avLst/>
                <a:gdLst/>
                <a:ahLst/>
                <a:cxnLst/>
                <a:rect l="l" t="t" r="r" b="b"/>
                <a:pathLst>
                  <a:path w="1582" h="1035" extrusionOk="0">
                    <a:moveTo>
                      <a:pt x="1" y="1"/>
                    </a:moveTo>
                    <a:cubicBezTo>
                      <a:pt x="123" y="335"/>
                      <a:pt x="366" y="578"/>
                      <a:pt x="670" y="730"/>
                    </a:cubicBezTo>
                    <a:cubicBezTo>
                      <a:pt x="913" y="943"/>
                      <a:pt x="1247" y="1034"/>
                      <a:pt x="1582" y="1034"/>
                    </a:cubicBezTo>
                    <a:cubicBezTo>
                      <a:pt x="1582" y="1004"/>
                      <a:pt x="1156" y="913"/>
                      <a:pt x="730" y="639"/>
                    </a:cubicBezTo>
                    <a:cubicBezTo>
                      <a:pt x="305" y="335"/>
                      <a:pt x="3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838870" y="2552573"/>
                <a:ext cx="25294" cy="13105"/>
              </a:xfrm>
              <a:custGeom>
                <a:avLst/>
                <a:gdLst/>
                <a:ahLst/>
                <a:cxnLst/>
                <a:rect l="l" t="t" r="r" b="b"/>
                <a:pathLst>
                  <a:path w="1824" h="945" extrusionOk="0">
                    <a:moveTo>
                      <a:pt x="0" y="0"/>
                    </a:moveTo>
                    <a:lnTo>
                      <a:pt x="0" y="0"/>
                    </a:lnTo>
                    <a:cubicBezTo>
                      <a:pt x="351" y="584"/>
                      <a:pt x="1010" y="944"/>
                      <a:pt x="1736" y="944"/>
                    </a:cubicBezTo>
                    <a:cubicBezTo>
                      <a:pt x="1765" y="944"/>
                      <a:pt x="1794" y="943"/>
                      <a:pt x="1824" y="942"/>
                    </a:cubicBezTo>
                    <a:cubicBezTo>
                      <a:pt x="1459" y="851"/>
                      <a:pt x="1155" y="730"/>
                      <a:pt x="821" y="608"/>
                    </a:cubicBezTo>
                    <a:cubicBezTo>
                      <a:pt x="547" y="426"/>
                      <a:pt x="274"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661814" y="2421476"/>
                <a:ext cx="18569" cy="28664"/>
              </a:xfrm>
              <a:custGeom>
                <a:avLst/>
                <a:gdLst/>
                <a:ahLst/>
                <a:cxnLst/>
                <a:rect l="l" t="t" r="r" b="b"/>
                <a:pathLst>
                  <a:path w="1339" h="2067" extrusionOk="0">
                    <a:moveTo>
                      <a:pt x="62" y="0"/>
                    </a:moveTo>
                    <a:cubicBezTo>
                      <a:pt x="31" y="91"/>
                      <a:pt x="1" y="243"/>
                      <a:pt x="1" y="365"/>
                    </a:cubicBezTo>
                    <a:cubicBezTo>
                      <a:pt x="1" y="699"/>
                      <a:pt x="92" y="1003"/>
                      <a:pt x="244" y="1277"/>
                    </a:cubicBezTo>
                    <a:cubicBezTo>
                      <a:pt x="426" y="1550"/>
                      <a:pt x="639" y="1793"/>
                      <a:pt x="913" y="1945"/>
                    </a:cubicBezTo>
                    <a:cubicBezTo>
                      <a:pt x="1034" y="2037"/>
                      <a:pt x="1156" y="2067"/>
                      <a:pt x="1308" y="2067"/>
                    </a:cubicBezTo>
                    <a:cubicBezTo>
                      <a:pt x="1338" y="2067"/>
                      <a:pt x="1186" y="2006"/>
                      <a:pt x="974" y="1885"/>
                    </a:cubicBezTo>
                    <a:cubicBezTo>
                      <a:pt x="730" y="1702"/>
                      <a:pt x="518" y="1459"/>
                      <a:pt x="366" y="1216"/>
                    </a:cubicBezTo>
                    <a:cubicBezTo>
                      <a:pt x="214" y="942"/>
                      <a:pt x="123" y="669"/>
                      <a:pt x="92" y="365"/>
                    </a:cubicBezTo>
                    <a:cubicBezTo>
                      <a:pt x="92" y="243"/>
                      <a:pt x="92" y="122"/>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671092" y="2414306"/>
                <a:ext cx="14769" cy="24878"/>
              </a:xfrm>
              <a:custGeom>
                <a:avLst/>
                <a:gdLst/>
                <a:ahLst/>
                <a:cxnLst/>
                <a:rect l="l" t="t" r="r" b="b"/>
                <a:pathLst>
                  <a:path w="1065" h="1794" extrusionOk="0">
                    <a:moveTo>
                      <a:pt x="1" y="0"/>
                    </a:moveTo>
                    <a:cubicBezTo>
                      <a:pt x="61" y="335"/>
                      <a:pt x="183" y="669"/>
                      <a:pt x="396" y="973"/>
                    </a:cubicBezTo>
                    <a:cubicBezTo>
                      <a:pt x="548" y="1277"/>
                      <a:pt x="761" y="1550"/>
                      <a:pt x="1034" y="1794"/>
                    </a:cubicBezTo>
                    <a:cubicBezTo>
                      <a:pt x="1064" y="1763"/>
                      <a:pt x="761" y="1398"/>
                      <a:pt x="487" y="912"/>
                    </a:cubicBezTo>
                    <a:cubicBezTo>
                      <a:pt x="213" y="426"/>
                      <a:pt x="61" y="0"/>
                      <a:pt x="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803035" y="2525086"/>
                <a:ext cx="13507" cy="5270"/>
              </a:xfrm>
              <a:custGeom>
                <a:avLst/>
                <a:gdLst/>
                <a:ahLst/>
                <a:cxnLst/>
                <a:rect l="l" t="t" r="r" b="b"/>
                <a:pathLst>
                  <a:path w="974" h="380" extrusionOk="0">
                    <a:moveTo>
                      <a:pt x="932" y="0"/>
                    </a:moveTo>
                    <a:cubicBezTo>
                      <a:pt x="885" y="0"/>
                      <a:pt x="693" y="79"/>
                      <a:pt x="456" y="158"/>
                    </a:cubicBezTo>
                    <a:cubicBezTo>
                      <a:pt x="304" y="219"/>
                      <a:pt x="152" y="280"/>
                      <a:pt x="1" y="371"/>
                    </a:cubicBezTo>
                    <a:cubicBezTo>
                      <a:pt x="34" y="377"/>
                      <a:pt x="67" y="379"/>
                      <a:pt x="101" y="379"/>
                    </a:cubicBezTo>
                    <a:cubicBezTo>
                      <a:pt x="249" y="379"/>
                      <a:pt x="393" y="330"/>
                      <a:pt x="517" y="280"/>
                    </a:cubicBezTo>
                    <a:cubicBezTo>
                      <a:pt x="791" y="158"/>
                      <a:pt x="973" y="37"/>
                      <a:pt x="943" y="6"/>
                    </a:cubicBezTo>
                    <a:cubicBezTo>
                      <a:pt x="943" y="2"/>
                      <a:pt x="939" y="0"/>
                      <a:pt x="932"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805559" y="2532020"/>
                <a:ext cx="16877" cy="2011"/>
              </a:xfrm>
              <a:custGeom>
                <a:avLst/>
                <a:gdLst/>
                <a:ahLst/>
                <a:cxnLst/>
                <a:rect l="l" t="t" r="r" b="b"/>
                <a:pathLst>
                  <a:path w="1217" h="145" extrusionOk="0">
                    <a:moveTo>
                      <a:pt x="316" y="0"/>
                    </a:moveTo>
                    <a:cubicBezTo>
                      <a:pt x="214" y="0"/>
                      <a:pt x="107" y="8"/>
                      <a:pt x="1" y="23"/>
                    </a:cubicBezTo>
                    <a:cubicBezTo>
                      <a:pt x="264" y="104"/>
                      <a:pt x="541" y="145"/>
                      <a:pt x="814" y="145"/>
                    </a:cubicBezTo>
                    <a:cubicBezTo>
                      <a:pt x="950" y="145"/>
                      <a:pt x="1085" y="134"/>
                      <a:pt x="1217" y="114"/>
                    </a:cubicBezTo>
                    <a:cubicBezTo>
                      <a:pt x="1034" y="53"/>
                      <a:pt x="822" y="23"/>
                      <a:pt x="609" y="23"/>
                    </a:cubicBezTo>
                    <a:cubicBezTo>
                      <a:pt x="518" y="8"/>
                      <a:pt x="419" y="0"/>
                      <a:pt x="316"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665614" y="2538649"/>
                <a:ext cx="9291" cy="1706"/>
              </a:xfrm>
              <a:custGeom>
                <a:avLst/>
                <a:gdLst/>
                <a:ahLst/>
                <a:cxnLst/>
                <a:rect l="l" t="t" r="r" b="b"/>
                <a:pathLst>
                  <a:path w="670" h="123" extrusionOk="0">
                    <a:moveTo>
                      <a:pt x="335" y="1"/>
                    </a:moveTo>
                    <a:cubicBezTo>
                      <a:pt x="152" y="1"/>
                      <a:pt x="1" y="31"/>
                      <a:pt x="1" y="62"/>
                    </a:cubicBezTo>
                    <a:cubicBezTo>
                      <a:pt x="1" y="92"/>
                      <a:pt x="152" y="123"/>
                      <a:pt x="335" y="123"/>
                    </a:cubicBezTo>
                    <a:cubicBezTo>
                      <a:pt x="517" y="123"/>
                      <a:pt x="669" y="92"/>
                      <a:pt x="669" y="62"/>
                    </a:cubicBezTo>
                    <a:cubicBezTo>
                      <a:pt x="669" y="31"/>
                      <a:pt x="517" y="1"/>
                      <a:pt x="335" y="1"/>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665614" y="2530952"/>
                <a:ext cx="7599" cy="4451"/>
              </a:xfrm>
              <a:custGeom>
                <a:avLst/>
                <a:gdLst/>
                <a:ahLst/>
                <a:cxnLst/>
                <a:rect l="l" t="t" r="r" b="b"/>
                <a:pathLst>
                  <a:path w="548" h="321" extrusionOk="0">
                    <a:moveTo>
                      <a:pt x="26" y="1"/>
                    </a:moveTo>
                    <a:cubicBezTo>
                      <a:pt x="15" y="1"/>
                      <a:pt x="6" y="3"/>
                      <a:pt x="1" y="9"/>
                    </a:cubicBezTo>
                    <a:cubicBezTo>
                      <a:pt x="1" y="39"/>
                      <a:pt x="92" y="130"/>
                      <a:pt x="244" y="222"/>
                    </a:cubicBezTo>
                    <a:cubicBezTo>
                      <a:pt x="368" y="271"/>
                      <a:pt x="472" y="321"/>
                      <a:pt x="506" y="321"/>
                    </a:cubicBezTo>
                    <a:cubicBezTo>
                      <a:pt x="513" y="321"/>
                      <a:pt x="517" y="318"/>
                      <a:pt x="517" y="313"/>
                    </a:cubicBezTo>
                    <a:cubicBezTo>
                      <a:pt x="548" y="282"/>
                      <a:pt x="456" y="191"/>
                      <a:pt x="304" y="100"/>
                    </a:cubicBezTo>
                    <a:cubicBezTo>
                      <a:pt x="180" y="50"/>
                      <a:pt x="77" y="1"/>
                      <a:pt x="26" y="1"/>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1714098" y="2458144"/>
                <a:ext cx="48065" cy="13923"/>
              </a:xfrm>
              <a:custGeom>
                <a:avLst/>
                <a:gdLst/>
                <a:ahLst/>
                <a:cxnLst/>
                <a:rect l="l" t="t" r="r" b="b"/>
                <a:pathLst>
                  <a:path w="3466" h="1004" extrusionOk="0">
                    <a:moveTo>
                      <a:pt x="3465" y="0"/>
                    </a:moveTo>
                    <a:cubicBezTo>
                      <a:pt x="3283" y="0"/>
                      <a:pt x="3131" y="31"/>
                      <a:pt x="2948" y="92"/>
                    </a:cubicBezTo>
                    <a:cubicBezTo>
                      <a:pt x="2644" y="213"/>
                      <a:pt x="2219" y="396"/>
                      <a:pt x="1763" y="608"/>
                    </a:cubicBezTo>
                    <a:cubicBezTo>
                      <a:pt x="1368" y="791"/>
                      <a:pt x="973" y="882"/>
                      <a:pt x="547" y="912"/>
                    </a:cubicBezTo>
                    <a:cubicBezTo>
                      <a:pt x="476" y="919"/>
                      <a:pt x="411" y="921"/>
                      <a:pt x="352" y="921"/>
                    </a:cubicBezTo>
                    <a:cubicBezTo>
                      <a:pt x="191" y="921"/>
                      <a:pt x="77" y="904"/>
                      <a:pt x="28" y="904"/>
                    </a:cubicBezTo>
                    <a:cubicBezTo>
                      <a:pt x="10" y="904"/>
                      <a:pt x="0" y="906"/>
                      <a:pt x="0" y="912"/>
                    </a:cubicBezTo>
                    <a:cubicBezTo>
                      <a:pt x="61" y="943"/>
                      <a:pt x="91" y="943"/>
                      <a:pt x="152" y="943"/>
                    </a:cubicBezTo>
                    <a:cubicBezTo>
                      <a:pt x="274" y="973"/>
                      <a:pt x="395" y="1003"/>
                      <a:pt x="517" y="1003"/>
                    </a:cubicBezTo>
                    <a:cubicBezTo>
                      <a:pt x="973" y="1003"/>
                      <a:pt x="1398" y="882"/>
                      <a:pt x="1793" y="700"/>
                    </a:cubicBezTo>
                    <a:cubicBezTo>
                      <a:pt x="2249" y="517"/>
                      <a:pt x="2675" y="304"/>
                      <a:pt x="2979" y="183"/>
                    </a:cubicBezTo>
                    <a:cubicBezTo>
                      <a:pt x="3283" y="61"/>
                      <a:pt x="3465" y="0"/>
                      <a:pt x="3465"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1715360" y="2456882"/>
                <a:ext cx="35418" cy="6393"/>
              </a:xfrm>
              <a:custGeom>
                <a:avLst/>
                <a:gdLst/>
                <a:ahLst/>
                <a:cxnLst/>
                <a:rect l="l" t="t" r="r" b="b"/>
                <a:pathLst>
                  <a:path w="2554" h="461" extrusionOk="0">
                    <a:moveTo>
                      <a:pt x="2553" y="0"/>
                    </a:moveTo>
                    <a:cubicBezTo>
                      <a:pt x="2158" y="122"/>
                      <a:pt x="1733" y="213"/>
                      <a:pt x="1307" y="304"/>
                    </a:cubicBezTo>
                    <a:cubicBezTo>
                      <a:pt x="882" y="335"/>
                      <a:pt x="426" y="365"/>
                      <a:pt x="0" y="365"/>
                    </a:cubicBezTo>
                    <a:cubicBezTo>
                      <a:pt x="228" y="430"/>
                      <a:pt x="465" y="460"/>
                      <a:pt x="701" y="460"/>
                    </a:cubicBezTo>
                    <a:cubicBezTo>
                      <a:pt x="906" y="460"/>
                      <a:pt x="1110" y="438"/>
                      <a:pt x="1307" y="395"/>
                    </a:cubicBezTo>
                    <a:cubicBezTo>
                      <a:pt x="1763" y="365"/>
                      <a:pt x="2189" y="213"/>
                      <a:pt x="2553"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1756243" y="2590613"/>
                <a:ext cx="12661" cy="6643"/>
              </a:xfrm>
              <a:custGeom>
                <a:avLst/>
                <a:gdLst/>
                <a:ahLst/>
                <a:cxnLst/>
                <a:rect l="l" t="t" r="r" b="b"/>
                <a:pathLst>
                  <a:path w="913" h="479" extrusionOk="0">
                    <a:moveTo>
                      <a:pt x="350" y="0"/>
                    </a:moveTo>
                    <a:cubicBezTo>
                      <a:pt x="282" y="0"/>
                      <a:pt x="213" y="8"/>
                      <a:pt x="153" y="23"/>
                    </a:cubicBezTo>
                    <a:cubicBezTo>
                      <a:pt x="61" y="53"/>
                      <a:pt x="1" y="114"/>
                      <a:pt x="1" y="114"/>
                    </a:cubicBezTo>
                    <a:cubicBezTo>
                      <a:pt x="54" y="105"/>
                      <a:pt x="107" y="102"/>
                      <a:pt x="160" y="102"/>
                    </a:cubicBezTo>
                    <a:cubicBezTo>
                      <a:pt x="287" y="102"/>
                      <a:pt x="410" y="123"/>
                      <a:pt x="517" y="145"/>
                    </a:cubicBezTo>
                    <a:cubicBezTo>
                      <a:pt x="760" y="266"/>
                      <a:pt x="882" y="479"/>
                      <a:pt x="912" y="479"/>
                    </a:cubicBezTo>
                    <a:cubicBezTo>
                      <a:pt x="912" y="479"/>
                      <a:pt x="912" y="418"/>
                      <a:pt x="882" y="297"/>
                    </a:cubicBezTo>
                    <a:cubicBezTo>
                      <a:pt x="791" y="175"/>
                      <a:pt x="700" y="84"/>
                      <a:pt x="548" y="23"/>
                    </a:cubicBezTo>
                    <a:cubicBezTo>
                      <a:pt x="487" y="8"/>
                      <a:pt x="419" y="0"/>
                      <a:pt x="350"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1763829" y="2586716"/>
                <a:ext cx="12661" cy="8861"/>
              </a:xfrm>
              <a:custGeom>
                <a:avLst/>
                <a:gdLst/>
                <a:ahLst/>
                <a:cxnLst/>
                <a:rect l="l" t="t" r="r" b="b"/>
                <a:pathLst>
                  <a:path w="913" h="639" extrusionOk="0">
                    <a:moveTo>
                      <a:pt x="153" y="0"/>
                    </a:moveTo>
                    <a:cubicBezTo>
                      <a:pt x="61" y="0"/>
                      <a:pt x="1" y="61"/>
                      <a:pt x="1" y="61"/>
                    </a:cubicBezTo>
                    <a:cubicBezTo>
                      <a:pt x="183" y="61"/>
                      <a:pt x="365" y="122"/>
                      <a:pt x="517" y="213"/>
                    </a:cubicBezTo>
                    <a:cubicBezTo>
                      <a:pt x="791" y="365"/>
                      <a:pt x="852" y="638"/>
                      <a:pt x="882" y="638"/>
                    </a:cubicBezTo>
                    <a:cubicBezTo>
                      <a:pt x="882" y="638"/>
                      <a:pt x="913" y="547"/>
                      <a:pt x="852" y="456"/>
                    </a:cubicBezTo>
                    <a:cubicBezTo>
                      <a:pt x="791" y="304"/>
                      <a:pt x="700" y="182"/>
                      <a:pt x="578" y="122"/>
                    </a:cubicBezTo>
                    <a:cubicBezTo>
                      <a:pt x="457" y="30"/>
                      <a:pt x="305" y="0"/>
                      <a:pt x="153" y="0"/>
                    </a:cubicBezTo>
                    <a:close/>
                  </a:path>
                </a:pathLst>
              </a:custGeom>
              <a:solidFill>
                <a:srgbClr val="CE8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641164" y="2330417"/>
                <a:ext cx="255023" cy="140797"/>
              </a:xfrm>
              <a:custGeom>
                <a:avLst/>
                <a:gdLst/>
                <a:ahLst/>
                <a:cxnLst/>
                <a:rect l="l" t="t" r="r" b="b"/>
                <a:pathLst>
                  <a:path w="18390" h="10153" extrusionOk="0">
                    <a:moveTo>
                      <a:pt x="7873" y="1"/>
                    </a:moveTo>
                    <a:cubicBezTo>
                      <a:pt x="3648" y="700"/>
                      <a:pt x="1855" y="3405"/>
                      <a:pt x="1733" y="3678"/>
                    </a:cubicBezTo>
                    <a:cubicBezTo>
                      <a:pt x="1612" y="3982"/>
                      <a:pt x="1" y="10153"/>
                      <a:pt x="1" y="10153"/>
                    </a:cubicBezTo>
                    <a:lnTo>
                      <a:pt x="1976" y="9241"/>
                    </a:lnTo>
                    <a:lnTo>
                      <a:pt x="8663" y="7721"/>
                    </a:lnTo>
                    <a:lnTo>
                      <a:pt x="18390" y="9970"/>
                    </a:lnTo>
                    <a:cubicBezTo>
                      <a:pt x="18390" y="9970"/>
                      <a:pt x="18056" y="4134"/>
                      <a:pt x="17174" y="2919"/>
                    </a:cubicBezTo>
                    <a:cubicBezTo>
                      <a:pt x="16323" y="1703"/>
                      <a:pt x="11369" y="31"/>
                      <a:pt x="11369" y="31"/>
                    </a:cubicBezTo>
                    <a:lnTo>
                      <a:pt x="7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1731377" y="2320307"/>
                <a:ext cx="80945" cy="139951"/>
              </a:xfrm>
              <a:custGeom>
                <a:avLst/>
                <a:gdLst/>
                <a:ahLst/>
                <a:cxnLst/>
                <a:rect l="l" t="t" r="r" b="b"/>
                <a:pathLst>
                  <a:path w="5837" h="10092" extrusionOk="0">
                    <a:moveTo>
                      <a:pt x="1581" y="0"/>
                    </a:moveTo>
                    <a:cubicBezTo>
                      <a:pt x="1186" y="0"/>
                      <a:pt x="821" y="243"/>
                      <a:pt x="669" y="608"/>
                    </a:cubicBezTo>
                    <a:cubicBezTo>
                      <a:pt x="517" y="912"/>
                      <a:pt x="456" y="1246"/>
                      <a:pt x="426" y="1581"/>
                    </a:cubicBezTo>
                    <a:cubicBezTo>
                      <a:pt x="335" y="2644"/>
                      <a:pt x="0" y="10091"/>
                      <a:pt x="0" y="10091"/>
                    </a:cubicBezTo>
                    <a:lnTo>
                      <a:pt x="4377" y="9939"/>
                    </a:lnTo>
                    <a:lnTo>
                      <a:pt x="4347" y="760"/>
                    </a:lnTo>
                    <a:lnTo>
                      <a:pt x="5836" y="1094"/>
                    </a:lnTo>
                    <a:lnTo>
                      <a:pt x="5836" y="1094"/>
                    </a:lnTo>
                    <a:lnTo>
                      <a:pt x="5806" y="851"/>
                    </a:lnTo>
                    <a:cubicBezTo>
                      <a:pt x="5775" y="669"/>
                      <a:pt x="5715" y="517"/>
                      <a:pt x="5623" y="395"/>
                    </a:cubicBezTo>
                    <a:cubicBezTo>
                      <a:pt x="5471" y="213"/>
                      <a:pt x="5259" y="122"/>
                      <a:pt x="5046" y="122"/>
                    </a:cubicBezTo>
                    <a:lnTo>
                      <a:pt x="2523"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647488" y="2421892"/>
                <a:ext cx="246592" cy="71251"/>
              </a:xfrm>
              <a:custGeom>
                <a:avLst/>
                <a:gdLst/>
                <a:ahLst/>
                <a:cxnLst/>
                <a:rect l="l" t="t" r="r" b="b"/>
                <a:pathLst>
                  <a:path w="17782" h="5138" extrusionOk="0">
                    <a:moveTo>
                      <a:pt x="8116" y="0"/>
                    </a:moveTo>
                    <a:lnTo>
                      <a:pt x="426" y="2584"/>
                    </a:lnTo>
                    <a:lnTo>
                      <a:pt x="0" y="4134"/>
                    </a:lnTo>
                    <a:cubicBezTo>
                      <a:pt x="2167" y="3614"/>
                      <a:pt x="4358" y="3419"/>
                      <a:pt x="6425" y="3419"/>
                    </a:cubicBezTo>
                    <a:cubicBezTo>
                      <a:pt x="12564" y="3419"/>
                      <a:pt x="17600" y="5137"/>
                      <a:pt x="17600" y="5137"/>
                    </a:cubicBezTo>
                    <a:lnTo>
                      <a:pt x="17782" y="3921"/>
                    </a:lnTo>
                    <a:lnTo>
                      <a:pt x="81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9"/>
              <p:cNvSpPr/>
              <p:nvPr/>
            </p:nvSpPr>
            <p:spPr>
              <a:xfrm>
                <a:off x="1638210" y="2421407"/>
                <a:ext cx="266838" cy="53182"/>
              </a:xfrm>
              <a:custGeom>
                <a:avLst/>
                <a:gdLst/>
                <a:ahLst/>
                <a:cxnLst/>
                <a:rect l="l" t="t" r="r" b="b"/>
                <a:pathLst>
                  <a:path w="19242" h="3835" extrusionOk="0">
                    <a:moveTo>
                      <a:pt x="6249" y="0"/>
                    </a:moveTo>
                    <a:cubicBezTo>
                      <a:pt x="4899" y="0"/>
                      <a:pt x="3594" y="512"/>
                      <a:pt x="2615" y="1434"/>
                    </a:cubicBezTo>
                    <a:lnTo>
                      <a:pt x="2311" y="1707"/>
                    </a:lnTo>
                    <a:lnTo>
                      <a:pt x="1" y="3409"/>
                    </a:lnTo>
                    <a:cubicBezTo>
                      <a:pt x="65" y="3416"/>
                      <a:pt x="133" y="3420"/>
                      <a:pt x="203" y="3420"/>
                    </a:cubicBezTo>
                    <a:cubicBezTo>
                      <a:pt x="429" y="3420"/>
                      <a:pt x="673" y="3381"/>
                      <a:pt x="882" y="3288"/>
                    </a:cubicBezTo>
                    <a:cubicBezTo>
                      <a:pt x="2276" y="2662"/>
                      <a:pt x="5238" y="2063"/>
                      <a:pt x="8502" y="2063"/>
                    </a:cubicBezTo>
                    <a:cubicBezTo>
                      <a:pt x="8727" y="2063"/>
                      <a:pt x="8953" y="2066"/>
                      <a:pt x="9180" y="2072"/>
                    </a:cubicBezTo>
                    <a:cubicBezTo>
                      <a:pt x="12159" y="2133"/>
                      <a:pt x="15259" y="2862"/>
                      <a:pt x="17266" y="3349"/>
                    </a:cubicBezTo>
                    <a:cubicBezTo>
                      <a:pt x="17539" y="3440"/>
                      <a:pt x="17843" y="3622"/>
                      <a:pt x="18086" y="3683"/>
                    </a:cubicBezTo>
                    <a:cubicBezTo>
                      <a:pt x="18451" y="3804"/>
                      <a:pt x="18846" y="3835"/>
                      <a:pt x="19241" y="3835"/>
                    </a:cubicBezTo>
                    <a:lnTo>
                      <a:pt x="16171" y="1920"/>
                    </a:lnTo>
                    <a:cubicBezTo>
                      <a:pt x="15168" y="856"/>
                      <a:pt x="13800" y="218"/>
                      <a:pt x="12372" y="187"/>
                    </a:cubicBezTo>
                    <a:lnTo>
                      <a:pt x="6475" y="5"/>
                    </a:lnTo>
                    <a:cubicBezTo>
                      <a:pt x="6399" y="2"/>
                      <a:pt x="6324" y="0"/>
                      <a:pt x="6249"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9"/>
              <p:cNvSpPr/>
              <p:nvPr/>
            </p:nvSpPr>
            <p:spPr>
              <a:xfrm>
                <a:off x="1647488" y="2449157"/>
                <a:ext cx="249976" cy="38080"/>
              </a:xfrm>
              <a:custGeom>
                <a:avLst/>
                <a:gdLst/>
                <a:ahLst/>
                <a:cxnLst/>
                <a:rect l="l" t="t" r="r" b="b"/>
                <a:pathLst>
                  <a:path w="18026" h="2746" extrusionOk="0">
                    <a:moveTo>
                      <a:pt x="6880" y="0"/>
                    </a:moveTo>
                    <a:cubicBezTo>
                      <a:pt x="5429" y="0"/>
                      <a:pt x="3979" y="143"/>
                      <a:pt x="2554" y="436"/>
                    </a:cubicBezTo>
                    <a:cubicBezTo>
                      <a:pt x="1885" y="557"/>
                      <a:pt x="1247" y="800"/>
                      <a:pt x="608" y="1074"/>
                    </a:cubicBezTo>
                    <a:cubicBezTo>
                      <a:pt x="456" y="1165"/>
                      <a:pt x="274" y="1256"/>
                      <a:pt x="152" y="1378"/>
                    </a:cubicBezTo>
                    <a:cubicBezTo>
                      <a:pt x="31" y="1439"/>
                      <a:pt x="0" y="1500"/>
                      <a:pt x="0" y="1500"/>
                    </a:cubicBezTo>
                    <a:cubicBezTo>
                      <a:pt x="0" y="1502"/>
                      <a:pt x="2" y="1503"/>
                      <a:pt x="4" y="1503"/>
                    </a:cubicBezTo>
                    <a:cubicBezTo>
                      <a:pt x="33" y="1503"/>
                      <a:pt x="245" y="1336"/>
                      <a:pt x="639" y="1196"/>
                    </a:cubicBezTo>
                    <a:cubicBezTo>
                      <a:pt x="1277" y="952"/>
                      <a:pt x="1915" y="770"/>
                      <a:pt x="2584" y="648"/>
                    </a:cubicBezTo>
                    <a:cubicBezTo>
                      <a:pt x="3963" y="399"/>
                      <a:pt x="5366" y="271"/>
                      <a:pt x="6771" y="271"/>
                    </a:cubicBezTo>
                    <a:cubicBezTo>
                      <a:pt x="7595" y="271"/>
                      <a:pt x="8420" y="315"/>
                      <a:pt x="9241" y="405"/>
                    </a:cubicBezTo>
                    <a:cubicBezTo>
                      <a:pt x="10578" y="527"/>
                      <a:pt x="11824" y="588"/>
                      <a:pt x="12949" y="770"/>
                    </a:cubicBezTo>
                    <a:cubicBezTo>
                      <a:pt x="14043" y="922"/>
                      <a:pt x="15046" y="1165"/>
                      <a:pt x="15897" y="1378"/>
                    </a:cubicBezTo>
                    <a:cubicBezTo>
                      <a:pt x="16293" y="1469"/>
                      <a:pt x="16688" y="1591"/>
                      <a:pt x="16992" y="1712"/>
                    </a:cubicBezTo>
                    <a:cubicBezTo>
                      <a:pt x="17265" y="1773"/>
                      <a:pt x="17539" y="1895"/>
                      <a:pt x="17752" y="2077"/>
                    </a:cubicBezTo>
                    <a:cubicBezTo>
                      <a:pt x="17934" y="2259"/>
                      <a:pt x="18025" y="2503"/>
                      <a:pt x="17995" y="2746"/>
                    </a:cubicBezTo>
                    <a:cubicBezTo>
                      <a:pt x="17995" y="2746"/>
                      <a:pt x="18025" y="2685"/>
                      <a:pt x="18025" y="2533"/>
                    </a:cubicBezTo>
                    <a:cubicBezTo>
                      <a:pt x="18025" y="2351"/>
                      <a:pt x="17964" y="2168"/>
                      <a:pt x="17812" y="2016"/>
                    </a:cubicBezTo>
                    <a:cubicBezTo>
                      <a:pt x="17600" y="1803"/>
                      <a:pt x="17356" y="1651"/>
                      <a:pt x="17052" y="1560"/>
                    </a:cubicBezTo>
                    <a:cubicBezTo>
                      <a:pt x="16749" y="1408"/>
                      <a:pt x="16384" y="1287"/>
                      <a:pt x="15958" y="1165"/>
                    </a:cubicBezTo>
                    <a:cubicBezTo>
                      <a:pt x="14986" y="892"/>
                      <a:pt x="13983" y="679"/>
                      <a:pt x="12979" y="496"/>
                    </a:cubicBezTo>
                    <a:cubicBezTo>
                      <a:pt x="11855" y="314"/>
                      <a:pt x="10609" y="223"/>
                      <a:pt x="9302" y="132"/>
                    </a:cubicBezTo>
                    <a:cubicBezTo>
                      <a:pt x="8497" y="45"/>
                      <a:pt x="7688" y="0"/>
                      <a:pt x="6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1638210" y="2417094"/>
                <a:ext cx="257977" cy="49909"/>
              </a:xfrm>
              <a:custGeom>
                <a:avLst/>
                <a:gdLst/>
                <a:ahLst/>
                <a:cxnLst/>
                <a:rect l="l" t="t" r="r" b="b"/>
                <a:pathLst>
                  <a:path w="18603" h="3599" extrusionOk="0">
                    <a:moveTo>
                      <a:pt x="6237" y="0"/>
                    </a:moveTo>
                    <a:cubicBezTo>
                      <a:pt x="5891" y="0"/>
                      <a:pt x="5555" y="4"/>
                      <a:pt x="5229" y="12"/>
                    </a:cubicBezTo>
                    <a:cubicBezTo>
                      <a:pt x="5145" y="4"/>
                      <a:pt x="5064" y="1"/>
                      <a:pt x="4984" y="1"/>
                    </a:cubicBezTo>
                    <a:cubicBezTo>
                      <a:pt x="4744" y="1"/>
                      <a:pt x="4522" y="35"/>
                      <a:pt x="4317" y="103"/>
                    </a:cubicBezTo>
                    <a:cubicBezTo>
                      <a:pt x="4013" y="164"/>
                      <a:pt x="3770" y="316"/>
                      <a:pt x="3557" y="498"/>
                    </a:cubicBezTo>
                    <a:cubicBezTo>
                      <a:pt x="3344" y="681"/>
                      <a:pt x="3162" y="894"/>
                      <a:pt x="3010" y="1106"/>
                    </a:cubicBezTo>
                    <a:lnTo>
                      <a:pt x="2584" y="1714"/>
                    </a:lnTo>
                    <a:lnTo>
                      <a:pt x="669" y="2900"/>
                    </a:lnTo>
                    <a:lnTo>
                      <a:pt x="153" y="3204"/>
                    </a:lnTo>
                    <a:cubicBezTo>
                      <a:pt x="92" y="3264"/>
                      <a:pt x="31" y="3295"/>
                      <a:pt x="1" y="3325"/>
                    </a:cubicBezTo>
                    <a:cubicBezTo>
                      <a:pt x="62" y="3295"/>
                      <a:pt x="122" y="3264"/>
                      <a:pt x="183" y="3234"/>
                    </a:cubicBezTo>
                    <a:lnTo>
                      <a:pt x="700" y="2930"/>
                    </a:lnTo>
                    <a:lnTo>
                      <a:pt x="2645" y="1805"/>
                    </a:lnTo>
                    <a:lnTo>
                      <a:pt x="3101" y="1228"/>
                    </a:lnTo>
                    <a:cubicBezTo>
                      <a:pt x="3253" y="985"/>
                      <a:pt x="3405" y="802"/>
                      <a:pt x="3618" y="620"/>
                    </a:cubicBezTo>
                    <a:cubicBezTo>
                      <a:pt x="3831" y="438"/>
                      <a:pt x="4074" y="316"/>
                      <a:pt x="4347" y="255"/>
                    </a:cubicBezTo>
                    <a:cubicBezTo>
                      <a:pt x="4621" y="194"/>
                      <a:pt x="4925" y="164"/>
                      <a:pt x="5229" y="164"/>
                    </a:cubicBezTo>
                    <a:cubicBezTo>
                      <a:pt x="5555" y="156"/>
                      <a:pt x="5891" y="152"/>
                      <a:pt x="6237" y="152"/>
                    </a:cubicBezTo>
                    <a:cubicBezTo>
                      <a:pt x="7182" y="152"/>
                      <a:pt x="8195" y="180"/>
                      <a:pt x="9241" y="225"/>
                    </a:cubicBezTo>
                    <a:cubicBezTo>
                      <a:pt x="10548" y="286"/>
                      <a:pt x="11825" y="377"/>
                      <a:pt x="12980" y="438"/>
                    </a:cubicBezTo>
                    <a:cubicBezTo>
                      <a:pt x="13253" y="438"/>
                      <a:pt x="13527" y="498"/>
                      <a:pt x="13800" y="590"/>
                    </a:cubicBezTo>
                    <a:cubicBezTo>
                      <a:pt x="14044" y="681"/>
                      <a:pt x="14256" y="802"/>
                      <a:pt x="14439" y="985"/>
                    </a:cubicBezTo>
                    <a:cubicBezTo>
                      <a:pt x="14803" y="1380"/>
                      <a:pt x="15107" y="1745"/>
                      <a:pt x="15411" y="2079"/>
                    </a:cubicBezTo>
                    <a:lnTo>
                      <a:pt x="17721" y="3204"/>
                    </a:lnTo>
                    <a:lnTo>
                      <a:pt x="18360" y="3508"/>
                    </a:lnTo>
                    <a:cubicBezTo>
                      <a:pt x="18421" y="3538"/>
                      <a:pt x="18512" y="3568"/>
                      <a:pt x="18603" y="3599"/>
                    </a:cubicBezTo>
                    <a:lnTo>
                      <a:pt x="18390" y="3477"/>
                    </a:lnTo>
                    <a:lnTo>
                      <a:pt x="17752" y="3143"/>
                    </a:lnTo>
                    <a:lnTo>
                      <a:pt x="15472" y="1988"/>
                    </a:lnTo>
                    <a:lnTo>
                      <a:pt x="15503" y="1988"/>
                    </a:lnTo>
                    <a:cubicBezTo>
                      <a:pt x="15199" y="1653"/>
                      <a:pt x="14895" y="1258"/>
                      <a:pt x="14530" y="863"/>
                    </a:cubicBezTo>
                    <a:cubicBezTo>
                      <a:pt x="14317" y="681"/>
                      <a:pt x="14104" y="529"/>
                      <a:pt x="13831" y="438"/>
                    </a:cubicBezTo>
                    <a:cubicBezTo>
                      <a:pt x="13557" y="346"/>
                      <a:pt x="13284" y="286"/>
                      <a:pt x="12980" y="286"/>
                    </a:cubicBezTo>
                    <a:cubicBezTo>
                      <a:pt x="11825" y="194"/>
                      <a:pt x="10548" y="103"/>
                      <a:pt x="9241" y="73"/>
                    </a:cubicBezTo>
                    <a:cubicBezTo>
                      <a:pt x="8195" y="28"/>
                      <a:pt x="7182" y="0"/>
                      <a:pt x="6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1790817" y="2321514"/>
                <a:ext cx="21508" cy="89432"/>
              </a:xfrm>
              <a:custGeom>
                <a:avLst/>
                <a:gdLst/>
                <a:ahLst/>
                <a:cxnLst/>
                <a:rect l="l" t="t" r="r" b="b"/>
                <a:pathLst>
                  <a:path w="1551" h="6449" extrusionOk="0">
                    <a:moveTo>
                      <a:pt x="403" y="1"/>
                    </a:moveTo>
                    <a:cubicBezTo>
                      <a:pt x="183" y="1"/>
                      <a:pt x="0" y="174"/>
                      <a:pt x="0" y="399"/>
                    </a:cubicBezTo>
                    <a:lnTo>
                      <a:pt x="0" y="1038"/>
                    </a:lnTo>
                    <a:lnTo>
                      <a:pt x="0" y="2557"/>
                    </a:lnTo>
                    <a:cubicBezTo>
                      <a:pt x="0" y="3652"/>
                      <a:pt x="0" y="4594"/>
                      <a:pt x="30" y="5323"/>
                    </a:cubicBezTo>
                    <a:cubicBezTo>
                      <a:pt x="30" y="5658"/>
                      <a:pt x="30" y="5931"/>
                      <a:pt x="61" y="6144"/>
                    </a:cubicBezTo>
                    <a:cubicBezTo>
                      <a:pt x="61" y="6235"/>
                      <a:pt x="61" y="6357"/>
                      <a:pt x="91" y="6448"/>
                    </a:cubicBezTo>
                    <a:cubicBezTo>
                      <a:pt x="91" y="6357"/>
                      <a:pt x="122" y="6235"/>
                      <a:pt x="122" y="6144"/>
                    </a:cubicBezTo>
                    <a:cubicBezTo>
                      <a:pt x="122" y="5962"/>
                      <a:pt x="122" y="5658"/>
                      <a:pt x="122" y="5323"/>
                    </a:cubicBezTo>
                    <a:lnTo>
                      <a:pt x="122" y="2588"/>
                    </a:lnTo>
                    <a:lnTo>
                      <a:pt x="122" y="1068"/>
                    </a:lnTo>
                    <a:lnTo>
                      <a:pt x="122" y="399"/>
                    </a:lnTo>
                    <a:cubicBezTo>
                      <a:pt x="122" y="261"/>
                      <a:pt x="248" y="122"/>
                      <a:pt x="386" y="122"/>
                    </a:cubicBezTo>
                    <a:cubicBezTo>
                      <a:pt x="399" y="122"/>
                      <a:pt x="412" y="123"/>
                      <a:pt x="426" y="126"/>
                    </a:cubicBezTo>
                    <a:lnTo>
                      <a:pt x="1246" y="278"/>
                    </a:lnTo>
                    <a:cubicBezTo>
                      <a:pt x="1337" y="308"/>
                      <a:pt x="1429" y="308"/>
                      <a:pt x="1550" y="339"/>
                    </a:cubicBezTo>
                    <a:cubicBezTo>
                      <a:pt x="1459" y="278"/>
                      <a:pt x="1368" y="247"/>
                      <a:pt x="1246" y="217"/>
                    </a:cubicBezTo>
                    <a:cubicBezTo>
                      <a:pt x="1064" y="156"/>
                      <a:pt x="790" y="95"/>
                      <a:pt x="456" y="4"/>
                    </a:cubicBezTo>
                    <a:cubicBezTo>
                      <a:pt x="438" y="2"/>
                      <a:pt x="420"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1733056" y="2322831"/>
                <a:ext cx="5921" cy="86006"/>
              </a:xfrm>
              <a:custGeom>
                <a:avLst/>
                <a:gdLst/>
                <a:ahLst/>
                <a:cxnLst/>
                <a:rect l="l" t="t" r="r" b="b"/>
                <a:pathLst>
                  <a:path w="427" h="6202" extrusionOk="0">
                    <a:moveTo>
                      <a:pt x="396" y="0"/>
                    </a:moveTo>
                    <a:cubicBezTo>
                      <a:pt x="335" y="304"/>
                      <a:pt x="305" y="608"/>
                      <a:pt x="305" y="882"/>
                    </a:cubicBezTo>
                    <a:cubicBezTo>
                      <a:pt x="244" y="1459"/>
                      <a:pt x="214" y="2250"/>
                      <a:pt x="183" y="3101"/>
                    </a:cubicBezTo>
                    <a:cubicBezTo>
                      <a:pt x="122" y="3952"/>
                      <a:pt x="92" y="4681"/>
                      <a:pt x="62" y="5289"/>
                    </a:cubicBezTo>
                    <a:cubicBezTo>
                      <a:pt x="31" y="5593"/>
                      <a:pt x="1" y="5897"/>
                      <a:pt x="31" y="6201"/>
                    </a:cubicBezTo>
                    <a:cubicBezTo>
                      <a:pt x="92" y="5897"/>
                      <a:pt x="153" y="5593"/>
                      <a:pt x="153" y="5289"/>
                    </a:cubicBezTo>
                    <a:cubicBezTo>
                      <a:pt x="214" y="4742"/>
                      <a:pt x="274" y="3952"/>
                      <a:pt x="305" y="3101"/>
                    </a:cubicBezTo>
                    <a:cubicBezTo>
                      <a:pt x="335" y="2250"/>
                      <a:pt x="366" y="1459"/>
                      <a:pt x="396" y="912"/>
                    </a:cubicBezTo>
                    <a:cubicBezTo>
                      <a:pt x="426" y="608"/>
                      <a:pt x="426" y="304"/>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1175787" y="2625076"/>
                <a:ext cx="981722" cy="822218"/>
              </a:xfrm>
              <a:custGeom>
                <a:avLst/>
                <a:gdLst/>
                <a:ahLst/>
                <a:cxnLst/>
                <a:rect l="l" t="t" r="r" b="b"/>
                <a:pathLst>
                  <a:path w="70793" h="59291" extrusionOk="0">
                    <a:moveTo>
                      <a:pt x="70792" y="18014"/>
                    </a:moveTo>
                    <a:cubicBezTo>
                      <a:pt x="70792" y="18014"/>
                      <a:pt x="70791" y="18023"/>
                      <a:pt x="70790" y="18042"/>
                    </a:cubicBezTo>
                    <a:lnTo>
                      <a:pt x="70790" y="18042"/>
                    </a:lnTo>
                    <a:cubicBezTo>
                      <a:pt x="70791" y="18037"/>
                      <a:pt x="70792" y="18031"/>
                      <a:pt x="70792" y="18025"/>
                    </a:cubicBezTo>
                    <a:cubicBezTo>
                      <a:pt x="70792" y="18017"/>
                      <a:pt x="70792" y="18014"/>
                      <a:pt x="70792" y="18014"/>
                    </a:cubicBezTo>
                    <a:close/>
                    <a:moveTo>
                      <a:pt x="1" y="0"/>
                    </a:moveTo>
                    <a:cubicBezTo>
                      <a:pt x="335" y="2644"/>
                      <a:pt x="791" y="5259"/>
                      <a:pt x="1429" y="7842"/>
                    </a:cubicBezTo>
                    <a:cubicBezTo>
                      <a:pt x="2311" y="11459"/>
                      <a:pt x="5290" y="17295"/>
                      <a:pt x="5411" y="20000"/>
                    </a:cubicBezTo>
                    <a:cubicBezTo>
                      <a:pt x="5563" y="22706"/>
                      <a:pt x="2949" y="40001"/>
                      <a:pt x="2949" y="40001"/>
                    </a:cubicBezTo>
                    <a:lnTo>
                      <a:pt x="20031" y="44408"/>
                    </a:lnTo>
                    <a:lnTo>
                      <a:pt x="32585" y="54560"/>
                    </a:lnTo>
                    <a:cubicBezTo>
                      <a:pt x="32585" y="54560"/>
                      <a:pt x="66970" y="59290"/>
                      <a:pt x="69355" y="59290"/>
                    </a:cubicBezTo>
                    <a:cubicBezTo>
                      <a:pt x="69441" y="59290"/>
                      <a:pt x="69485" y="59284"/>
                      <a:pt x="69485" y="59271"/>
                    </a:cubicBezTo>
                    <a:cubicBezTo>
                      <a:pt x="69485" y="58886"/>
                      <a:pt x="70729" y="19266"/>
                      <a:pt x="70790" y="18042"/>
                    </a:cubicBezTo>
                    <a:lnTo>
                      <a:pt x="70790" y="18042"/>
                    </a:lnTo>
                    <a:cubicBezTo>
                      <a:pt x="70576" y="18853"/>
                      <a:pt x="55868" y="19362"/>
                      <a:pt x="55868" y="19362"/>
                    </a:cubicBezTo>
                    <a:lnTo>
                      <a:pt x="29880" y="13587"/>
                    </a:lnTo>
                    <a:lnTo>
                      <a:pt x="1" y="0"/>
                    </a:ln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1175787" y="2625076"/>
                <a:ext cx="982984" cy="823216"/>
              </a:xfrm>
              <a:custGeom>
                <a:avLst/>
                <a:gdLst/>
                <a:ahLst/>
                <a:cxnLst/>
                <a:rect l="l" t="t" r="r" b="b"/>
                <a:pathLst>
                  <a:path w="70884" h="59363" extrusionOk="0">
                    <a:moveTo>
                      <a:pt x="1" y="0"/>
                    </a:moveTo>
                    <a:lnTo>
                      <a:pt x="29819" y="13617"/>
                    </a:lnTo>
                    <a:lnTo>
                      <a:pt x="55807" y="19392"/>
                    </a:lnTo>
                    <a:lnTo>
                      <a:pt x="55838" y="19392"/>
                    </a:lnTo>
                    <a:cubicBezTo>
                      <a:pt x="57844" y="19332"/>
                      <a:pt x="59880" y="19240"/>
                      <a:pt x="61947" y="19119"/>
                    </a:cubicBezTo>
                    <a:cubicBezTo>
                      <a:pt x="64014" y="18997"/>
                      <a:pt x="66111" y="18876"/>
                      <a:pt x="68269" y="18633"/>
                    </a:cubicBezTo>
                    <a:cubicBezTo>
                      <a:pt x="68817" y="18572"/>
                      <a:pt x="69333" y="18511"/>
                      <a:pt x="69880" y="18420"/>
                    </a:cubicBezTo>
                    <a:cubicBezTo>
                      <a:pt x="70134" y="18392"/>
                      <a:pt x="70387" y="18311"/>
                      <a:pt x="70640" y="18203"/>
                    </a:cubicBezTo>
                    <a:lnTo>
                      <a:pt x="70640" y="18203"/>
                    </a:lnTo>
                    <a:lnTo>
                      <a:pt x="70640" y="18207"/>
                    </a:lnTo>
                    <a:lnTo>
                      <a:pt x="70640" y="18633"/>
                    </a:lnTo>
                    <a:cubicBezTo>
                      <a:pt x="70610" y="19727"/>
                      <a:pt x="70580" y="20821"/>
                      <a:pt x="70549" y="21946"/>
                    </a:cubicBezTo>
                    <a:cubicBezTo>
                      <a:pt x="70458" y="24165"/>
                      <a:pt x="70397" y="26414"/>
                      <a:pt x="70306" y="28693"/>
                    </a:cubicBezTo>
                    <a:cubicBezTo>
                      <a:pt x="70032" y="37812"/>
                      <a:pt x="69728" y="47448"/>
                      <a:pt x="69424" y="57326"/>
                    </a:cubicBezTo>
                    <a:lnTo>
                      <a:pt x="69394" y="58633"/>
                    </a:lnTo>
                    <a:lnTo>
                      <a:pt x="69394" y="58967"/>
                    </a:lnTo>
                    <a:lnTo>
                      <a:pt x="69394" y="59119"/>
                    </a:lnTo>
                    <a:lnTo>
                      <a:pt x="69394" y="59154"/>
                    </a:lnTo>
                    <a:lnTo>
                      <a:pt x="69394" y="59154"/>
                    </a:lnTo>
                    <a:cubicBezTo>
                      <a:pt x="69333" y="59161"/>
                      <a:pt x="69273" y="59163"/>
                      <a:pt x="69212" y="59163"/>
                    </a:cubicBezTo>
                    <a:cubicBezTo>
                      <a:pt x="69070" y="59163"/>
                      <a:pt x="68928" y="59150"/>
                      <a:pt x="68786" y="59150"/>
                    </a:cubicBezTo>
                    <a:cubicBezTo>
                      <a:pt x="67935" y="59059"/>
                      <a:pt x="67114" y="58967"/>
                      <a:pt x="66263" y="58876"/>
                    </a:cubicBezTo>
                    <a:lnTo>
                      <a:pt x="61218" y="58268"/>
                    </a:lnTo>
                    <a:lnTo>
                      <a:pt x="51339" y="57022"/>
                    </a:lnTo>
                    <a:lnTo>
                      <a:pt x="32554" y="54499"/>
                    </a:lnTo>
                    <a:lnTo>
                      <a:pt x="32615" y="54499"/>
                    </a:lnTo>
                    <a:lnTo>
                      <a:pt x="20062" y="44347"/>
                    </a:lnTo>
                    <a:lnTo>
                      <a:pt x="3020" y="39989"/>
                    </a:lnTo>
                    <a:lnTo>
                      <a:pt x="3020" y="39989"/>
                    </a:lnTo>
                    <a:cubicBezTo>
                      <a:pt x="3928" y="33756"/>
                      <a:pt x="4744" y="28127"/>
                      <a:pt x="5259" y="23162"/>
                    </a:cubicBezTo>
                    <a:cubicBezTo>
                      <a:pt x="5320" y="22523"/>
                      <a:pt x="5411" y="21915"/>
                      <a:pt x="5442" y="21307"/>
                    </a:cubicBezTo>
                    <a:cubicBezTo>
                      <a:pt x="5442" y="21003"/>
                      <a:pt x="5472" y="20699"/>
                      <a:pt x="5472" y="20396"/>
                    </a:cubicBezTo>
                    <a:lnTo>
                      <a:pt x="5472" y="19970"/>
                    </a:lnTo>
                    <a:lnTo>
                      <a:pt x="5442" y="19514"/>
                    </a:lnTo>
                    <a:cubicBezTo>
                      <a:pt x="5229" y="18420"/>
                      <a:pt x="4925" y="17326"/>
                      <a:pt x="4499" y="16262"/>
                    </a:cubicBezTo>
                    <a:cubicBezTo>
                      <a:pt x="3770" y="14225"/>
                      <a:pt x="3010" y="12432"/>
                      <a:pt x="2402" y="10760"/>
                    </a:cubicBezTo>
                    <a:cubicBezTo>
                      <a:pt x="2098" y="9939"/>
                      <a:pt x="1824" y="9149"/>
                      <a:pt x="1612" y="8389"/>
                    </a:cubicBezTo>
                    <a:cubicBezTo>
                      <a:pt x="1368" y="7629"/>
                      <a:pt x="1217" y="6900"/>
                      <a:pt x="1065" y="6231"/>
                    </a:cubicBezTo>
                    <a:cubicBezTo>
                      <a:pt x="791" y="4894"/>
                      <a:pt x="578" y="3739"/>
                      <a:pt x="426" y="2827"/>
                    </a:cubicBezTo>
                    <a:cubicBezTo>
                      <a:pt x="274" y="1885"/>
                      <a:pt x="183" y="1186"/>
                      <a:pt x="122" y="699"/>
                    </a:cubicBezTo>
                    <a:cubicBezTo>
                      <a:pt x="32" y="246"/>
                      <a:pt x="1" y="4"/>
                      <a:pt x="1" y="0"/>
                    </a:cubicBezTo>
                    <a:lnTo>
                      <a:pt x="1" y="0"/>
                    </a:lnTo>
                    <a:cubicBezTo>
                      <a:pt x="1" y="4"/>
                      <a:pt x="32" y="246"/>
                      <a:pt x="92" y="699"/>
                    </a:cubicBezTo>
                    <a:cubicBezTo>
                      <a:pt x="153" y="1186"/>
                      <a:pt x="244" y="1885"/>
                      <a:pt x="396" y="2827"/>
                    </a:cubicBezTo>
                    <a:cubicBezTo>
                      <a:pt x="548" y="3769"/>
                      <a:pt x="730" y="4894"/>
                      <a:pt x="1004" y="6231"/>
                    </a:cubicBezTo>
                    <a:cubicBezTo>
                      <a:pt x="1156" y="6900"/>
                      <a:pt x="1308" y="7629"/>
                      <a:pt x="1520" y="8389"/>
                    </a:cubicBezTo>
                    <a:cubicBezTo>
                      <a:pt x="1733" y="9149"/>
                      <a:pt x="2007" y="9939"/>
                      <a:pt x="2311" y="10791"/>
                    </a:cubicBezTo>
                    <a:cubicBezTo>
                      <a:pt x="2919" y="12462"/>
                      <a:pt x="3679" y="14256"/>
                      <a:pt x="4408" y="16292"/>
                    </a:cubicBezTo>
                    <a:cubicBezTo>
                      <a:pt x="4803" y="17326"/>
                      <a:pt x="5107" y="18420"/>
                      <a:pt x="5320" y="19514"/>
                    </a:cubicBezTo>
                    <a:cubicBezTo>
                      <a:pt x="5320" y="19666"/>
                      <a:pt x="5350" y="19818"/>
                      <a:pt x="5350" y="19970"/>
                    </a:cubicBezTo>
                    <a:lnTo>
                      <a:pt x="5350" y="20396"/>
                    </a:lnTo>
                    <a:cubicBezTo>
                      <a:pt x="5350" y="20699"/>
                      <a:pt x="5320" y="21003"/>
                      <a:pt x="5320" y="21307"/>
                    </a:cubicBezTo>
                    <a:cubicBezTo>
                      <a:pt x="5290" y="21915"/>
                      <a:pt x="5229" y="22523"/>
                      <a:pt x="5138" y="23131"/>
                    </a:cubicBezTo>
                    <a:cubicBezTo>
                      <a:pt x="4621" y="28146"/>
                      <a:pt x="3800" y="33800"/>
                      <a:pt x="2858" y="40031"/>
                    </a:cubicBezTo>
                    <a:lnTo>
                      <a:pt x="2858" y="40092"/>
                    </a:lnTo>
                    <a:lnTo>
                      <a:pt x="2949" y="40092"/>
                    </a:lnTo>
                    <a:lnTo>
                      <a:pt x="20031" y="44499"/>
                    </a:lnTo>
                    <a:lnTo>
                      <a:pt x="20031" y="44499"/>
                    </a:lnTo>
                    <a:lnTo>
                      <a:pt x="20001" y="44469"/>
                    </a:lnTo>
                    <a:lnTo>
                      <a:pt x="32554" y="54651"/>
                    </a:lnTo>
                    <a:lnTo>
                      <a:pt x="32585" y="54651"/>
                    </a:lnTo>
                    <a:lnTo>
                      <a:pt x="51369" y="57174"/>
                    </a:lnTo>
                    <a:lnTo>
                      <a:pt x="61248" y="58451"/>
                    </a:lnTo>
                    <a:lnTo>
                      <a:pt x="66294" y="59059"/>
                    </a:lnTo>
                    <a:cubicBezTo>
                      <a:pt x="67145" y="59180"/>
                      <a:pt x="67996" y="59271"/>
                      <a:pt x="68847" y="59332"/>
                    </a:cubicBezTo>
                    <a:cubicBezTo>
                      <a:pt x="69060" y="59363"/>
                      <a:pt x="69273" y="59363"/>
                      <a:pt x="69516" y="59363"/>
                    </a:cubicBezTo>
                    <a:lnTo>
                      <a:pt x="69576" y="59363"/>
                    </a:lnTo>
                    <a:cubicBezTo>
                      <a:pt x="69576" y="59347"/>
                      <a:pt x="69576" y="59347"/>
                      <a:pt x="69580" y="59347"/>
                    </a:cubicBezTo>
                    <a:cubicBezTo>
                      <a:pt x="69584" y="59347"/>
                      <a:pt x="69592" y="59347"/>
                      <a:pt x="69607" y="59332"/>
                    </a:cubicBezTo>
                    <a:cubicBezTo>
                      <a:pt x="69637" y="59332"/>
                      <a:pt x="69637" y="59302"/>
                      <a:pt x="69637" y="59271"/>
                    </a:cubicBezTo>
                    <a:lnTo>
                      <a:pt x="69637" y="58967"/>
                    </a:lnTo>
                    <a:lnTo>
                      <a:pt x="69637" y="58664"/>
                    </a:lnTo>
                    <a:lnTo>
                      <a:pt x="69698" y="57357"/>
                    </a:lnTo>
                    <a:cubicBezTo>
                      <a:pt x="70002" y="47448"/>
                      <a:pt x="70276" y="37843"/>
                      <a:pt x="70580" y="28724"/>
                    </a:cubicBezTo>
                    <a:cubicBezTo>
                      <a:pt x="70640" y="26444"/>
                      <a:pt x="70701" y="24195"/>
                      <a:pt x="70792" y="21976"/>
                    </a:cubicBezTo>
                    <a:cubicBezTo>
                      <a:pt x="70823" y="20851"/>
                      <a:pt x="70853" y="19757"/>
                      <a:pt x="70883" y="18663"/>
                    </a:cubicBezTo>
                    <a:lnTo>
                      <a:pt x="70883" y="18268"/>
                    </a:lnTo>
                    <a:lnTo>
                      <a:pt x="70883" y="18055"/>
                    </a:lnTo>
                    <a:lnTo>
                      <a:pt x="70883" y="18025"/>
                    </a:lnTo>
                    <a:lnTo>
                      <a:pt x="70822" y="18025"/>
                    </a:lnTo>
                    <a:cubicBezTo>
                      <a:pt x="70823" y="18015"/>
                      <a:pt x="70823" y="18004"/>
                      <a:pt x="70823" y="17994"/>
                    </a:cubicBezTo>
                    <a:lnTo>
                      <a:pt x="70823" y="17964"/>
                    </a:lnTo>
                    <a:cubicBezTo>
                      <a:pt x="70458" y="17994"/>
                      <a:pt x="70731" y="17994"/>
                      <a:pt x="70640" y="17994"/>
                    </a:cubicBezTo>
                    <a:lnTo>
                      <a:pt x="70640" y="18025"/>
                    </a:lnTo>
                    <a:lnTo>
                      <a:pt x="70640" y="18070"/>
                    </a:lnTo>
                    <a:lnTo>
                      <a:pt x="70640" y="18070"/>
                    </a:lnTo>
                    <a:cubicBezTo>
                      <a:pt x="70405" y="18182"/>
                      <a:pt x="70144" y="18239"/>
                      <a:pt x="69911" y="18268"/>
                    </a:cubicBezTo>
                    <a:cubicBezTo>
                      <a:pt x="69364" y="18389"/>
                      <a:pt x="68847" y="18450"/>
                      <a:pt x="68300" y="18511"/>
                    </a:cubicBezTo>
                    <a:cubicBezTo>
                      <a:pt x="66172" y="18724"/>
                      <a:pt x="64044" y="18876"/>
                      <a:pt x="61978" y="18997"/>
                    </a:cubicBezTo>
                    <a:cubicBezTo>
                      <a:pt x="59911" y="19088"/>
                      <a:pt x="57874" y="19180"/>
                      <a:pt x="55898" y="19271"/>
                    </a:cubicBezTo>
                    <a:lnTo>
                      <a:pt x="29910" y="13496"/>
                    </a:lnTo>
                    <a:lnTo>
                      <a:pt x="1" y="0"/>
                    </a:lnTo>
                    <a:close/>
                  </a:path>
                </a:pathLst>
              </a:custGeom>
              <a:solidFill>
                <a:srgbClr val="B9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1190127" y="2776226"/>
                <a:ext cx="78837" cy="103909"/>
              </a:xfrm>
              <a:custGeom>
                <a:avLst/>
                <a:gdLst/>
                <a:ahLst/>
                <a:cxnLst/>
                <a:rect l="l" t="t" r="r" b="b"/>
                <a:pathLst>
                  <a:path w="5685" h="7493" extrusionOk="0">
                    <a:moveTo>
                      <a:pt x="1630" y="0"/>
                    </a:moveTo>
                    <a:cubicBezTo>
                      <a:pt x="1393" y="0"/>
                      <a:pt x="1160" y="88"/>
                      <a:pt x="973" y="256"/>
                    </a:cubicBezTo>
                    <a:cubicBezTo>
                      <a:pt x="730" y="499"/>
                      <a:pt x="638" y="864"/>
                      <a:pt x="699" y="1199"/>
                    </a:cubicBezTo>
                    <a:cubicBezTo>
                      <a:pt x="790" y="1533"/>
                      <a:pt x="942" y="1837"/>
                      <a:pt x="1155" y="2141"/>
                    </a:cubicBezTo>
                    <a:cubicBezTo>
                      <a:pt x="243" y="2171"/>
                      <a:pt x="0" y="3417"/>
                      <a:pt x="851" y="3782"/>
                    </a:cubicBezTo>
                    <a:cubicBezTo>
                      <a:pt x="819" y="3772"/>
                      <a:pt x="787" y="3768"/>
                      <a:pt x="756" y="3768"/>
                    </a:cubicBezTo>
                    <a:cubicBezTo>
                      <a:pt x="492" y="3768"/>
                      <a:pt x="274" y="4088"/>
                      <a:pt x="274" y="4360"/>
                    </a:cubicBezTo>
                    <a:cubicBezTo>
                      <a:pt x="304" y="4694"/>
                      <a:pt x="456" y="4998"/>
                      <a:pt x="699" y="5241"/>
                    </a:cubicBezTo>
                    <a:lnTo>
                      <a:pt x="1824" y="6700"/>
                    </a:lnTo>
                    <a:lnTo>
                      <a:pt x="2037" y="6852"/>
                    </a:lnTo>
                    <a:cubicBezTo>
                      <a:pt x="2180" y="7254"/>
                      <a:pt x="2540" y="7493"/>
                      <a:pt x="2964" y="7493"/>
                    </a:cubicBezTo>
                    <a:cubicBezTo>
                      <a:pt x="2989" y="7493"/>
                      <a:pt x="3014" y="7492"/>
                      <a:pt x="3040" y="7490"/>
                    </a:cubicBezTo>
                    <a:cubicBezTo>
                      <a:pt x="3465" y="7399"/>
                      <a:pt x="3769" y="7034"/>
                      <a:pt x="3800" y="6609"/>
                    </a:cubicBezTo>
                    <a:cubicBezTo>
                      <a:pt x="3800" y="6371"/>
                      <a:pt x="3709" y="6159"/>
                      <a:pt x="3562" y="5996"/>
                    </a:cubicBezTo>
                    <a:lnTo>
                      <a:pt x="3562" y="5996"/>
                    </a:lnTo>
                    <a:cubicBezTo>
                      <a:pt x="3891" y="6139"/>
                      <a:pt x="4250" y="6214"/>
                      <a:pt x="4620" y="6214"/>
                    </a:cubicBezTo>
                    <a:cubicBezTo>
                      <a:pt x="5167" y="6153"/>
                      <a:pt x="5684" y="5545"/>
                      <a:pt x="5411" y="5028"/>
                    </a:cubicBezTo>
                    <a:cubicBezTo>
                      <a:pt x="5623" y="4268"/>
                      <a:pt x="5167" y="3448"/>
                      <a:pt x="4408" y="3235"/>
                    </a:cubicBezTo>
                    <a:cubicBezTo>
                      <a:pt x="4560" y="3113"/>
                      <a:pt x="4651" y="2870"/>
                      <a:pt x="4560" y="2658"/>
                    </a:cubicBezTo>
                    <a:cubicBezTo>
                      <a:pt x="4499" y="2445"/>
                      <a:pt x="4377" y="2262"/>
                      <a:pt x="4225" y="2110"/>
                    </a:cubicBezTo>
                    <a:cubicBezTo>
                      <a:pt x="3830" y="1654"/>
                      <a:pt x="3435" y="1199"/>
                      <a:pt x="3009" y="773"/>
                    </a:cubicBezTo>
                    <a:cubicBezTo>
                      <a:pt x="2736" y="499"/>
                      <a:pt x="2432" y="256"/>
                      <a:pt x="2067" y="104"/>
                    </a:cubicBezTo>
                    <a:cubicBezTo>
                      <a:pt x="1927" y="34"/>
                      <a:pt x="1778" y="0"/>
                      <a:pt x="1630" y="0"/>
                    </a:cubicBezTo>
                    <a:close/>
                  </a:path>
                </a:pathLst>
              </a:custGeom>
              <a:solidFill>
                <a:srgbClr val="F8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2090940" y="2989700"/>
                <a:ext cx="86852" cy="93328"/>
              </a:xfrm>
              <a:custGeom>
                <a:avLst/>
                <a:gdLst/>
                <a:ahLst/>
                <a:cxnLst/>
                <a:rect l="l" t="t" r="r" b="b"/>
                <a:pathLst>
                  <a:path w="6263" h="6730" extrusionOk="0">
                    <a:moveTo>
                      <a:pt x="4682" y="0"/>
                    </a:moveTo>
                    <a:cubicBezTo>
                      <a:pt x="4013" y="1034"/>
                      <a:pt x="3040" y="1763"/>
                      <a:pt x="1885" y="2128"/>
                    </a:cubicBezTo>
                    <a:cubicBezTo>
                      <a:pt x="1551" y="2219"/>
                      <a:pt x="1247" y="2341"/>
                      <a:pt x="943" y="2523"/>
                    </a:cubicBezTo>
                    <a:cubicBezTo>
                      <a:pt x="669" y="2736"/>
                      <a:pt x="578" y="3101"/>
                      <a:pt x="761" y="3435"/>
                    </a:cubicBezTo>
                    <a:cubicBezTo>
                      <a:pt x="1" y="3709"/>
                      <a:pt x="153" y="4803"/>
                      <a:pt x="943" y="4894"/>
                    </a:cubicBezTo>
                    <a:cubicBezTo>
                      <a:pt x="926" y="4892"/>
                      <a:pt x="908" y="4891"/>
                      <a:pt x="891" y="4891"/>
                    </a:cubicBezTo>
                    <a:cubicBezTo>
                      <a:pt x="639" y="4891"/>
                      <a:pt x="426" y="5096"/>
                      <a:pt x="426" y="5380"/>
                    </a:cubicBezTo>
                    <a:cubicBezTo>
                      <a:pt x="457" y="5623"/>
                      <a:pt x="578" y="5897"/>
                      <a:pt x="821" y="6019"/>
                    </a:cubicBezTo>
                    <a:cubicBezTo>
                      <a:pt x="1034" y="6171"/>
                      <a:pt x="1308" y="6262"/>
                      <a:pt x="1551" y="6323"/>
                    </a:cubicBezTo>
                    <a:cubicBezTo>
                      <a:pt x="2159" y="6475"/>
                      <a:pt x="2736" y="6596"/>
                      <a:pt x="3344" y="6687"/>
                    </a:cubicBezTo>
                    <a:cubicBezTo>
                      <a:pt x="3503" y="6714"/>
                      <a:pt x="3670" y="6730"/>
                      <a:pt x="3835" y="6730"/>
                    </a:cubicBezTo>
                    <a:cubicBezTo>
                      <a:pt x="4239" y="6730"/>
                      <a:pt x="4636" y="6633"/>
                      <a:pt x="4894" y="6353"/>
                    </a:cubicBezTo>
                    <a:cubicBezTo>
                      <a:pt x="5381" y="5867"/>
                      <a:pt x="5198" y="5076"/>
                      <a:pt x="5381" y="4408"/>
                    </a:cubicBezTo>
                    <a:cubicBezTo>
                      <a:pt x="5502" y="4012"/>
                      <a:pt x="5776" y="3648"/>
                      <a:pt x="5898" y="3253"/>
                    </a:cubicBezTo>
                    <a:cubicBezTo>
                      <a:pt x="6019" y="2857"/>
                      <a:pt x="5928" y="2310"/>
                      <a:pt x="5563" y="2128"/>
                    </a:cubicBezTo>
                    <a:cubicBezTo>
                      <a:pt x="6262" y="1368"/>
                      <a:pt x="5776" y="122"/>
                      <a:pt x="4742" y="31"/>
                    </a:cubicBezTo>
                    <a:lnTo>
                      <a:pt x="4682" y="0"/>
                    </a:lnTo>
                    <a:close/>
                  </a:path>
                </a:pathLst>
              </a:custGeom>
              <a:solidFill>
                <a:srgbClr val="F8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1942979" y="2910443"/>
                <a:ext cx="2552" cy="505831"/>
              </a:xfrm>
              <a:custGeom>
                <a:avLst/>
                <a:gdLst/>
                <a:ahLst/>
                <a:cxnLst/>
                <a:rect l="l" t="t" r="r" b="b"/>
                <a:pathLst>
                  <a:path w="184" h="36476" extrusionOk="0">
                    <a:moveTo>
                      <a:pt x="122" y="1"/>
                    </a:moveTo>
                    <a:cubicBezTo>
                      <a:pt x="92" y="244"/>
                      <a:pt x="92" y="609"/>
                      <a:pt x="92" y="1065"/>
                    </a:cubicBezTo>
                    <a:cubicBezTo>
                      <a:pt x="92" y="2007"/>
                      <a:pt x="62" y="3344"/>
                      <a:pt x="62" y="5016"/>
                    </a:cubicBezTo>
                    <a:cubicBezTo>
                      <a:pt x="62" y="8360"/>
                      <a:pt x="1" y="12980"/>
                      <a:pt x="31" y="18056"/>
                    </a:cubicBezTo>
                    <a:cubicBezTo>
                      <a:pt x="62" y="23132"/>
                      <a:pt x="62" y="27722"/>
                      <a:pt x="62" y="31096"/>
                    </a:cubicBezTo>
                    <a:cubicBezTo>
                      <a:pt x="92" y="32737"/>
                      <a:pt x="92" y="34074"/>
                      <a:pt x="92" y="35017"/>
                    </a:cubicBezTo>
                    <a:lnTo>
                      <a:pt x="92" y="36111"/>
                    </a:lnTo>
                    <a:cubicBezTo>
                      <a:pt x="122" y="35837"/>
                      <a:pt x="122" y="35473"/>
                      <a:pt x="122" y="35017"/>
                    </a:cubicBezTo>
                    <a:cubicBezTo>
                      <a:pt x="122" y="34074"/>
                      <a:pt x="153" y="32737"/>
                      <a:pt x="153" y="31096"/>
                    </a:cubicBezTo>
                    <a:cubicBezTo>
                      <a:pt x="153" y="27722"/>
                      <a:pt x="183" y="23132"/>
                      <a:pt x="183" y="18056"/>
                    </a:cubicBezTo>
                    <a:cubicBezTo>
                      <a:pt x="183" y="12980"/>
                      <a:pt x="153" y="8360"/>
                      <a:pt x="153" y="5016"/>
                    </a:cubicBezTo>
                    <a:cubicBezTo>
                      <a:pt x="122" y="3344"/>
                      <a:pt x="122" y="2007"/>
                      <a:pt x="122" y="1065"/>
                    </a:cubicBezTo>
                    <a:lnTo>
                      <a:pt x="122" y="1"/>
                    </a:lnTo>
                    <a:close/>
                    <a:moveTo>
                      <a:pt x="92" y="36384"/>
                    </a:moveTo>
                    <a:cubicBezTo>
                      <a:pt x="92" y="36415"/>
                      <a:pt x="92" y="36445"/>
                      <a:pt x="92" y="36476"/>
                    </a:cubicBezTo>
                    <a:cubicBezTo>
                      <a:pt x="122" y="36445"/>
                      <a:pt x="122" y="36415"/>
                      <a:pt x="92" y="36384"/>
                    </a:cubicBezTo>
                    <a:close/>
                  </a:path>
                </a:pathLst>
              </a:custGeom>
              <a:solidFill>
                <a:srgbClr val="B9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1588895" y="2842156"/>
                <a:ext cx="45957" cy="535341"/>
              </a:xfrm>
              <a:custGeom>
                <a:avLst/>
                <a:gdLst/>
                <a:ahLst/>
                <a:cxnLst/>
                <a:rect l="l" t="t" r="r" b="b"/>
                <a:pathLst>
                  <a:path w="3314" h="38604" extrusionOk="0">
                    <a:moveTo>
                      <a:pt x="0" y="1"/>
                    </a:moveTo>
                    <a:lnTo>
                      <a:pt x="0" y="274"/>
                    </a:lnTo>
                    <a:cubicBezTo>
                      <a:pt x="31" y="578"/>
                      <a:pt x="31" y="943"/>
                      <a:pt x="61" y="1429"/>
                    </a:cubicBezTo>
                    <a:cubicBezTo>
                      <a:pt x="122" y="2432"/>
                      <a:pt x="213" y="3831"/>
                      <a:pt x="335" y="5594"/>
                    </a:cubicBezTo>
                    <a:cubicBezTo>
                      <a:pt x="578" y="9089"/>
                      <a:pt x="943" y="13922"/>
                      <a:pt x="1399" y="19272"/>
                    </a:cubicBezTo>
                    <a:cubicBezTo>
                      <a:pt x="1855" y="24621"/>
                      <a:pt x="2311" y="29454"/>
                      <a:pt x="2675" y="32950"/>
                    </a:cubicBezTo>
                    <a:cubicBezTo>
                      <a:pt x="2858" y="34682"/>
                      <a:pt x="3010" y="36080"/>
                      <a:pt x="3131" y="37083"/>
                    </a:cubicBezTo>
                    <a:cubicBezTo>
                      <a:pt x="3192" y="37570"/>
                      <a:pt x="3222" y="37934"/>
                      <a:pt x="3253" y="38208"/>
                    </a:cubicBezTo>
                    <a:lnTo>
                      <a:pt x="3283" y="38512"/>
                    </a:lnTo>
                    <a:cubicBezTo>
                      <a:pt x="3283" y="38542"/>
                      <a:pt x="3314" y="38573"/>
                      <a:pt x="3314" y="38603"/>
                    </a:cubicBezTo>
                    <a:cubicBezTo>
                      <a:pt x="3314" y="38573"/>
                      <a:pt x="3314" y="38542"/>
                      <a:pt x="3314" y="38512"/>
                    </a:cubicBezTo>
                    <a:lnTo>
                      <a:pt x="3283" y="38208"/>
                    </a:lnTo>
                    <a:cubicBezTo>
                      <a:pt x="3283" y="37934"/>
                      <a:pt x="3253" y="37539"/>
                      <a:pt x="3192" y="37083"/>
                    </a:cubicBezTo>
                    <a:cubicBezTo>
                      <a:pt x="3101" y="36080"/>
                      <a:pt x="2979" y="34652"/>
                      <a:pt x="2827" y="32919"/>
                    </a:cubicBezTo>
                    <a:cubicBezTo>
                      <a:pt x="2493" y="29393"/>
                      <a:pt x="2067" y="24560"/>
                      <a:pt x="1611" y="19241"/>
                    </a:cubicBezTo>
                    <a:cubicBezTo>
                      <a:pt x="1156" y="13922"/>
                      <a:pt x="760" y="9089"/>
                      <a:pt x="456" y="5563"/>
                    </a:cubicBezTo>
                    <a:cubicBezTo>
                      <a:pt x="335" y="3831"/>
                      <a:pt x="213" y="2402"/>
                      <a:pt x="122" y="1429"/>
                    </a:cubicBezTo>
                    <a:cubicBezTo>
                      <a:pt x="92" y="943"/>
                      <a:pt x="61" y="548"/>
                      <a:pt x="31" y="274"/>
                    </a:cubicBezTo>
                    <a:cubicBezTo>
                      <a:pt x="31" y="153"/>
                      <a:pt x="0" y="62"/>
                      <a:pt x="0" y="1"/>
                    </a:cubicBezTo>
                    <a:close/>
                  </a:path>
                </a:pathLst>
              </a:custGeom>
              <a:solidFill>
                <a:srgbClr val="B9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1424071" y="2756589"/>
                <a:ext cx="27832" cy="472521"/>
              </a:xfrm>
              <a:custGeom>
                <a:avLst/>
                <a:gdLst/>
                <a:ahLst/>
                <a:cxnLst/>
                <a:rect l="l" t="t" r="r" b="b"/>
                <a:pathLst>
                  <a:path w="2007" h="34074" extrusionOk="0">
                    <a:moveTo>
                      <a:pt x="62" y="0"/>
                    </a:moveTo>
                    <a:lnTo>
                      <a:pt x="62" y="0"/>
                    </a:lnTo>
                    <a:cubicBezTo>
                      <a:pt x="1" y="0"/>
                      <a:pt x="396" y="7630"/>
                      <a:pt x="913" y="17052"/>
                    </a:cubicBezTo>
                    <a:cubicBezTo>
                      <a:pt x="1429" y="26445"/>
                      <a:pt x="1916" y="34074"/>
                      <a:pt x="1976" y="34074"/>
                    </a:cubicBezTo>
                    <a:cubicBezTo>
                      <a:pt x="2007" y="34074"/>
                      <a:pt x="1642" y="26445"/>
                      <a:pt x="1125" y="17022"/>
                    </a:cubicBezTo>
                    <a:cubicBezTo>
                      <a:pt x="578" y="7630"/>
                      <a:pt x="122" y="0"/>
                      <a:pt x="62" y="0"/>
                    </a:cubicBezTo>
                    <a:close/>
                  </a:path>
                </a:pathLst>
              </a:custGeom>
              <a:solidFill>
                <a:srgbClr val="B9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1505006" y="3482467"/>
                <a:ext cx="31632" cy="91900"/>
              </a:xfrm>
              <a:custGeom>
                <a:avLst/>
                <a:gdLst/>
                <a:ahLst/>
                <a:cxnLst/>
                <a:rect l="l" t="t" r="r" b="b"/>
                <a:pathLst>
                  <a:path w="2281" h="6627" extrusionOk="0">
                    <a:moveTo>
                      <a:pt x="1612" y="1"/>
                    </a:moveTo>
                    <a:cubicBezTo>
                      <a:pt x="1642" y="548"/>
                      <a:pt x="1551" y="1095"/>
                      <a:pt x="1338" y="1581"/>
                    </a:cubicBezTo>
                    <a:cubicBezTo>
                      <a:pt x="1095" y="2068"/>
                      <a:pt x="700" y="2493"/>
                      <a:pt x="426" y="2949"/>
                    </a:cubicBezTo>
                    <a:cubicBezTo>
                      <a:pt x="153" y="3527"/>
                      <a:pt x="1" y="4134"/>
                      <a:pt x="1" y="4773"/>
                    </a:cubicBezTo>
                    <a:cubicBezTo>
                      <a:pt x="31" y="5381"/>
                      <a:pt x="92" y="5989"/>
                      <a:pt x="183" y="6627"/>
                    </a:cubicBezTo>
                    <a:lnTo>
                      <a:pt x="882" y="6597"/>
                    </a:lnTo>
                    <a:cubicBezTo>
                      <a:pt x="1065" y="6353"/>
                      <a:pt x="1156" y="6080"/>
                      <a:pt x="1125" y="5776"/>
                    </a:cubicBezTo>
                    <a:cubicBezTo>
                      <a:pt x="1095" y="5472"/>
                      <a:pt x="1095" y="5198"/>
                      <a:pt x="1125" y="4894"/>
                    </a:cubicBezTo>
                    <a:cubicBezTo>
                      <a:pt x="1186" y="4317"/>
                      <a:pt x="1551" y="3800"/>
                      <a:pt x="1794" y="3253"/>
                    </a:cubicBezTo>
                    <a:cubicBezTo>
                      <a:pt x="2189" y="2372"/>
                      <a:pt x="2280" y="1429"/>
                      <a:pt x="2037" y="517"/>
                    </a:cubicBezTo>
                    <a:cubicBezTo>
                      <a:pt x="1976" y="274"/>
                      <a:pt x="1855" y="31"/>
                      <a:pt x="1612" y="1"/>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1476340" y="3471927"/>
                <a:ext cx="55234" cy="102023"/>
              </a:xfrm>
              <a:custGeom>
                <a:avLst/>
                <a:gdLst/>
                <a:ahLst/>
                <a:cxnLst/>
                <a:rect l="l" t="t" r="r" b="b"/>
                <a:pathLst>
                  <a:path w="3983" h="7357" extrusionOk="0">
                    <a:moveTo>
                      <a:pt x="2007" y="1"/>
                    </a:moveTo>
                    <a:cubicBezTo>
                      <a:pt x="2007" y="1"/>
                      <a:pt x="548" y="852"/>
                      <a:pt x="274" y="1703"/>
                    </a:cubicBezTo>
                    <a:cubicBezTo>
                      <a:pt x="1" y="2554"/>
                      <a:pt x="670" y="3435"/>
                      <a:pt x="761" y="3709"/>
                    </a:cubicBezTo>
                    <a:cubicBezTo>
                      <a:pt x="882" y="3983"/>
                      <a:pt x="1429" y="4894"/>
                      <a:pt x="1338" y="7022"/>
                    </a:cubicBezTo>
                    <a:lnTo>
                      <a:pt x="1338" y="7356"/>
                    </a:lnTo>
                    <a:lnTo>
                      <a:pt x="1338" y="7356"/>
                    </a:lnTo>
                    <a:lnTo>
                      <a:pt x="2493" y="7326"/>
                    </a:lnTo>
                    <a:cubicBezTo>
                      <a:pt x="2493" y="6353"/>
                      <a:pt x="2524" y="4803"/>
                      <a:pt x="2554" y="4682"/>
                    </a:cubicBezTo>
                    <a:cubicBezTo>
                      <a:pt x="2797" y="4195"/>
                      <a:pt x="3071" y="3709"/>
                      <a:pt x="3405" y="3253"/>
                    </a:cubicBezTo>
                    <a:cubicBezTo>
                      <a:pt x="3618" y="2949"/>
                      <a:pt x="3800" y="2615"/>
                      <a:pt x="3983" y="2280"/>
                    </a:cubicBezTo>
                    <a:lnTo>
                      <a:pt x="1703" y="1885"/>
                    </a:lnTo>
                    <a:lnTo>
                      <a:pt x="2311" y="62"/>
                    </a:lnTo>
                    <a:lnTo>
                      <a:pt x="2007" y="1"/>
                    </a:lnTo>
                    <a:close/>
                    <a:moveTo>
                      <a:pt x="1338" y="7356"/>
                    </a:moveTo>
                    <a:lnTo>
                      <a:pt x="1308" y="7357"/>
                    </a:lnTo>
                    <a:lnTo>
                      <a:pt x="1338" y="7357"/>
                    </a:lnTo>
                    <a:lnTo>
                      <a:pt x="1338" y="73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1516808" y="3476739"/>
                <a:ext cx="16031" cy="27000"/>
              </a:xfrm>
              <a:custGeom>
                <a:avLst/>
                <a:gdLst/>
                <a:ahLst/>
                <a:cxnLst/>
                <a:rect l="l" t="t" r="r" b="b"/>
                <a:pathLst>
                  <a:path w="1156" h="1947" extrusionOk="0">
                    <a:moveTo>
                      <a:pt x="518" y="1"/>
                    </a:moveTo>
                    <a:lnTo>
                      <a:pt x="1" y="1794"/>
                    </a:lnTo>
                    <a:lnTo>
                      <a:pt x="913" y="1946"/>
                    </a:lnTo>
                    <a:cubicBezTo>
                      <a:pt x="1156" y="1156"/>
                      <a:pt x="700" y="31"/>
                      <a:pt x="700" y="31"/>
                    </a:cubicBezTo>
                    <a:lnTo>
                      <a:pt x="51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1410591" y="3544431"/>
                <a:ext cx="159338" cy="31923"/>
              </a:xfrm>
              <a:custGeom>
                <a:avLst/>
                <a:gdLst/>
                <a:ahLst/>
                <a:cxnLst/>
                <a:rect l="l" t="t" r="r" b="b"/>
                <a:pathLst>
                  <a:path w="11490" h="2302" extrusionOk="0">
                    <a:moveTo>
                      <a:pt x="0" y="1"/>
                    </a:moveTo>
                    <a:cubicBezTo>
                      <a:pt x="122" y="92"/>
                      <a:pt x="274" y="183"/>
                      <a:pt x="395" y="274"/>
                    </a:cubicBezTo>
                    <a:cubicBezTo>
                      <a:pt x="699" y="426"/>
                      <a:pt x="1094" y="639"/>
                      <a:pt x="1581" y="913"/>
                    </a:cubicBezTo>
                    <a:cubicBezTo>
                      <a:pt x="2918" y="1581"/>
                      <a:pt x="4347" y="2037"/>
                      <a:pt x="5806" y="2250"/>
                    </a:cubicBezTo>
                    <a:cubicBezTo>
                      <a:pt x="6087" y="2284"/>
                      <a:pt x="6369" y="2302"/>
                      <a:pt x="6650" y="2302"/>
                    </a:cubicBezTo>
                    <a:cubicBezTo>
                      <a:pt x="7861" y="2302"/>
                      <a:pt x="9061" y="1985"/>
                      <a:pt x="10122" y="1369"/>
                    </a:cubicBezTo>
                    <a:lnTo>
                      <a:pt x="10730" y="913"/>
                    </a:lnTo>
                    <a:cubicBezTo>
                      <a:pt x="10882" y="791"/>
                      <a:pt x="11034" y="639"/>
                      <a:pt x="11155" y="518"/>
                    </a:cubicBezTo>
                    <a:cubicBezTo>
                      <a:pt x="11277" y="396"/>
                      <a:pt x="11398" y="274"/>
                      <a:pt x="11490" y="122"/>
                    </a:cubicBezTo>
                    <a:lnTo>
                      <a:pt x="11490" y="122"/>
                    </a:lnTo>
                    <a:cubicBezTo>
                      <a:pt x="11338" y="214"/>
                      <a:pt x="11216" y="305"/>
                      <a:pt x="11095" y="426"/>
                    </a:cubicBezTo>
                    <a:cubicBezTo>
                      <a:pt x="10973" y="548"/>
                      <a:pt x="10851" y="700"/>
                      <a:pt x="10669" y="822"/>
                    </a:cubicBezTo>
                    <a:lnTo>
                      <a:pt x="10031" y="1247"/>
                    </a:lnTo>
                    <a:cubicBezTo>
                      <a:pt x="9011" y="1805"/>
                      <a:pt x="7856" y="2092"/>
                      <a:pt x="6704" y="2092"/>
                    </a:cubicBezTo>
                    <a:cubicBezTo>
                      <a:pt x="6414" y="2092"/>
                      <a:pt x="6124" y="2074"/>
                      <a:pt x="5836" y="2037"/>
                    </a:cubicBezTo>
                    <a:cubicBezTo>
                      <a:pt x="4377" y="1825"/>
                      <a:pt x="2948" y="1399"/>
                      <a:pt x="1641" y="761"/>
                    </a:cubicBezTo>
                    <a:cubicBezTo>
                      <a:pt x="1125" y="518"/>
                      <a:pt x="730" y="335"/>
                      <a:pt x="456" y="183"/>
                    </a:cubicBezTo>
                    <a:cubicBezTo>
                      <a:pt x="304" y="92"/>
                      <a:pt x="152"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1488142" y="3580682"/>
                <a:ext cx="30786" cy="101080"/>
              </a:xfrm>
              <a:custGeom>
                <a:avLst/>
                <a:gdLst/>
                <a:ahLst/>
                <a:cxnLst/>
                <a:rect l="l" t="t" r="r" b="b"/>
                <a:pathLst>
                  <a:path w="2220" h="7289" extrusionOk="0">
                    <a:moveTo>
                      <a:pt x="244" y="1"/>
                    </a:moveTo>
                    <a:cubicBezTo>
                      <a:pt x="183" y="426"/>
                      <a:pt x="153" y="852"/>
                      <a:pt x="153" y="1277"/>
                    </a:cubicBezTo>
                    <a:cubicBezTo>
                      <a:pt x="122" y="2068"/>
                      <a:pt x="92" y="3132"/>
                      <a:pt x="62" y="4347"/>
                    </a:cubicBezTo>
                    <a:cubicBezTo>
                      <a:pt x="1" y="4895"/>
                      <a:pt x="31" y="5472"/>
                      <a:pt x="153" y="6050"/>
                    </a:cubicBezTo>
                    <a:cubicBezTo>
                      <a:pt x="244" y="6536"/>
                      <a:pt x="548" y="6931"/>
                      <a:pt x="1004" y="7174"/>
                    </a:cubicBezTo>
                    <a:cubicBezTo>
                      <a:pt x="1156" y="7250"/>
                      <a:pt x="1316" y="7288"/>
                      <a:pt x="1475" y="7288"/>
                    </a:cubicBezTo>
                    <a:cubicBezTo>
                      <a:pt x="1635" y="7288"/>
                      <a:pt x="1794" y="7250"/>
                      <a:pt x="1946" y="7174"/>
                    </a:cubicBezTo>
                    <a:cubicBezTo>
                      <a:pt x="2159" y="7083"/>
                      <a:pt x="2220" y="6961"/>
                      <a:pt x="2220" y="6961"/>
                    </a:cubicBezTo>
                    <a:lnTo>
                      <a:pt x="2220" y="6961"/>
                    </a:lnTo>
                    <a:cubicBezTo>
                      <a:pt x="2098" y="7022"/>
                      <a:pt x="2007" y="7053"/>
                      <a:pt x="1916" y="7113"/>
                    </a:cubicBezTo>
                    <a:cubicBezTo>
                      <a:pt x="1808" y="7149"/>
                      <a:pt x="1691" y="7166"/>
                      <a:pt x="1573" y="7166"/>
                    </a:cubicBezTo>
                    <a:cubicBezTo>
                      <a:pt x="1393" y="7166"/>
                      <a:pt x="1212" y="7126"/>
                      <a:pt x="1065" y="7053"/>
                    </a:cubicBezTo>
                    <a:cubicBezTo>
                      <a:pt x="670" y="6809"/>
                      <a:pt x="426" y="6414"/>
                      <a:pt x="335" y="5989"/>
                    </a:cubicBezTo>
                    <a:cubicBezTo>
                      <a:pt x="244" y="5442"/>
                      <a:pt x="214" y="4895"/>
                      <a:pt x="244" y="4347"/>
                    </a:cubicBezTo>
                    <a:cubicBezTo>
                      <a:pt x="305" y="3132"/>
                      <a:pt x="305" y="2068"/>
                      <a:pt x="305" y="1277"/>
                    </a:cubicBezTo>
                    <a:cubicBezTo>
                      <a:pt x="305" y="852"/>
                      <a:pt x="305" y="426"/>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cxnSp>
        <p:nvCxnSpPr>
          <p:cNvPr id="1443" name="Google Shape;1443;p40"/>
          <p:cNvCxnSpPr>
            <a:endCxn id="1444" idx="4"/>
          </p:cNvCxnSpPr>
          <p:nvPr/>
        </p:nvCxnSpPr>
        <p:spPr>
          <a:xfrm>
            <a:off x="853576" y="1631119"/>
            <a:ext cx="6579600" cy="14400"/>
          </a:xfrm>
          <a:prstGeom prst="straightConnector1">
            <a:avLst/>
          </a:prstGeom>
          <a:noFill/>
          <a:ln w="9525" cap="flat" cmpd="sng">
            <a:solidFill>
              <a:schemeClr val="dk1"/>
            </a:solidFill>
            <a:prstDash val="solid"/>
            <a:round/>
            <a:headEnd type="none" w="med" len="med"/>
            <a:tailEnd type="none" w="med" len="med"/>
          </a:ln>
        </p:spPr>
      </p:cxnSp>
      <p:sp>
        <p:nvSpPr>
          <p:cNvPr id="1445" name="Google Shape;1445;p40"/>
          <p:cNvSpPr txBox="1">
            <a:spLocks noGrp="1"/>
          </p:cNvSpPr>
          <p:nvPr>
            <p:ph type="title"/>
          </p:nvPr>
        </p:nvSpPr>
        <p:spPr>
          <a:xfrm>
            <a:off x="608025" y="346375"/>
            <a:ext cx="77040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Think of the Possibilities </a:t>
            </a:r>
            <a:endParaRPr/>
          </a:p>
        </p:txBody>
      </p:sp>
      <p:sp>
        <p:nvSpPr>
          <p:cNvPr id="1446" name="Google Shape;1446;p40"/>
          <p:cNvSpPr/>
          <p:nvPr/>
        </p:nvSpPr>
        <p:spPr>
          <a:xfrm>
            <a:off x="2976880" y="1544869"/>
            <a:ext cx="206400" cy="2064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7" name="Google Shape;1447;p40"/>
          <p:cNvSpPr txBox="1"/>
          <p:nvPr/>
        </p:nvSpPr>
        <p:spPr>
          <a:xfrm>
            <a:off x="118274" y="2117200"/>
            <a:ext cx="16788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B6D7A8"/>
                </a:solidFill>
                <a:latin typeface="Poppins"/>
                <a:ea typeface="Poppins"/>
                <a:cs typeface="Poppins"/>
                <a:sym typeface="Poppins"/>
              </a:rPr>
              <a:t>Join Mentor Experiences </a:t>
            </a:r>
            <a:endParaRPr sz="1800" b="1">
              <a:solidFill>
                <a:srgbClr val="B6D7A8"/>
              </a:solidFill>
              <a:latin typeface="Poppins"/>
              <a:ea typeface="Poppins"/>
              <a:cs typeface="Poppins"/>
              <a:sym typeface="Poppins"/>
            </a:endParaRPr>
          </a:p>
        </p:txBody>
      </p:sp>
      <p:sp>
        <p:nvSpPr>
          <p:cNvPr id="1448" name="Google Shape;1448;p40"/>
          <p:cNvSpPr txBox="1"/>
          <p:nvPr/>
        </p:nvSpPr>
        <p:spPr>
          <a:xfrm>
            <a:off x="167725" y="2902568"/>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Learn about the leadership skills and become a member of fantastic team of leaders. </a:t>
            </a:r>
            <a:endParaRPr>
              <a:solidFill>
                <a:schemeClr val="dk1"/>
              </a:solidFill>
              <a:latin typeface="Poppins"/>
              <a:ea typeface="Poppins"/>
              <a:cs typeface="Poppins"/>
              <a:sym typeface="Poppins"/>
            </a:endParaRPr>
          </a:p>
        </p:txBody>
      </p:sp>
      <p:sp>
        <p:nvSpPr>
          <p:cNvPr id="1444" name="Google Shape;1444;p40"/>
          <p:cNvSpPr/>
          <p:nvPr/>
        </p:nvSpPr>
        <p:spPr>
          <a:xfrm>
            <a:off x="7329976" y="1439119"/>
            <a:ext cx="206400" cy="206400"/>
          </a:xfrm>
          <a:prstGeom prst="ellipse">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9" name="Google Shape;1449;p40"/>
          <p:cNvSpPr txBox="1"/>
          <p:nvPr/>
        </p:nvSpPr>
        <p:spPr>
          <a:xfrm>
            <a:off x="2329026" y="2117212"/>
            <a:ext cx="15021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93C47D"/>
                </a:solidFill>
                <a:latin typeface="Poppins"/>
                <a:ea typeface="Poppins"/>
                <a:cs typeface="Poppins"/>
                <a:sym typeface="Poppins"/>
              </a:rPr>
              <a:t>Blue Leader </a:t>
            </a:r>
            <a:endParaRPr sz="1800" b="1">
              <a:solidFill>
                <a:srgbClr val="93C47D"/>
              </a:solidFill>
              <a:latin typeface="Poppins"/>
              <a:ea typeface="Poppins"/>
              <a:cs typeface="Poppins"/>
              <a:sym typeface="Poppins"/>
            </a:endParaRPr>
          </a:p>
        </p:txBody>
      </p:sp>
      <p:sp>
        <p:nvSpPr>
          <p:cNvPr id="1450" name="Google Shape;1450;p40"/>
          <p:cNvSpPr txBox="1"/>
          <p:nvPr/>
        </p:nvSpPr>
        <p:spPr>
          <a:xfrm>
            <a:off x="2329024" y="2854518"/>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Become a Blue leader and start learning about leadership skills and support other BA students </a:t>
            </a:r>
            <a:endParaRPr>
              <a:solidFill>
                <a:schemeClr val="dk1"/>
              </a:solidFill>
              <a:latin typeface="Poppins"/>
              <a:ea typeface="Poppins"/>
              <a:cs typeface="Poppins"/>
              <a:sym typeface="Poppins"/>
            </a:endParaRPr>
          </a:p>
        </p:txBody>
      </p:sp>
      <p:sp>
        <p:nvSpPr>
          <p:cNvPr id="1451" name="Google Shape;1451;p40"/>
          <p:cNvSpPr/>
          <p:nvPr/>
        </p:nvSpPr>
        <p:spPr>
          <a:xfrm>
            <a:off x="5415123" y="1544881"/>
            <a:ext cx="206400" cy="206400"/>
          </a:xfrm>
          <a:prstGeom prst="ellipse">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2" name="Google Shape;1452;p40"/>
          <p:cNvSpPr txBox="1"/>
          <p:nvPr/>
        </p:nvSpPr>
        <p:spPr>
          <a:xfrm>
            <a:off x="4549626" y="2174900"/>
            <a:ext cx="19374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6AA84F"/>
                </a:solidFill>
                <a:latin typeface="Poppins"/>
                <a:ea typeface="Poppins"/>
                <a:cs typeface="Poppins"/>
                <a:sym typeface="Poppins"/>
              </a:rPr>
              <a:t>Create new events </a:t>
            </a:r>
            <a:endParaRPr sz="1800" b="1">
              <a:solidFill>
                <a:srgbClr val="6AA84F"/>
              </a:solidFill>
              <a:latin typeface="Poppins"/>
              <a:ea typeface="Poppins"/>
              <a:cs typeface="Poppins"/>
              <a:sym typeface="Poppins"/>
            </a:endParaRPr>
          </a:p>
        </p:txBody>
      </p:sp>
      <p:sp>
        <p:nvSpPr>
          <p:cNvPr id="1453" name="Google Shape;1453;p40"/>
          <p:cNvSpPr txBox="1"/>
          <p:nvPr/>
        </p:nvSpPr>
        <p:spPr>
          <a:xfrm>
            <a:off x="4696374" y="2821543"/>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Create new events to support students with technology with a Q&amp;A. Build connections with other leaders </a:t>
            </a:r>
            <a:endParaRPr>
              <a:solidFill>
                <a:schemeClr val="dk1"/>
              </a:solidFill>
              <a:latin typeface="Poppins"/>
              <a:ea typeface="Poppins"/>
              <a:cs typeface="Poppins"/>
              <a:sym typeface="Poppins"/>
            </a:endParaRPr>
          </a:p>
        </p:txBody>
      </p:sp>
      <p:sp>
        <p:nvSpPr>
          <p:cNvPr id="1454" name="Google Shape;1454;p40"/>
          <p:cNvSpPr/>
          <p:nvPr/>
        </p:nvSpPr>
        <p:spPr>
          <a:xfrm>
            <a:off x="766119" y="1496831"/>
            <a:ext cx="206400" cy="206400"/>
          </a:xfrm>
          <a:prstGeom prst="ellipse">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9EAD3"/>
              </a:solidFill>
            </a:endParaRPr>
          </a:p>
        </p:txBody>
      </p:sp>
      <p:sp>
        <p:nvSpPr>
          <p:cNvPr id="1455" name="Google Shape;1455;p40"/>
          <p:cNvSpPr txBox="1"/>
          <p:nvPr/>
        </p:nvSpPr>
        <p:spPr>
          <a:xfrm>
            <a:off x="6554325" y="1937455"/>
            <a:ext cx="1848300" cy="43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274E13"/>
                </a:solidFill>
                <a:latin typeface="Poppins"/>
                <a:ea typeface="Poppins"/>
                <a:cs typeface="Poppins"/>
                <a:sym typeface="Poppins"/>
              </a:rPr>
              <a:t>Graduation!</a:t>
            </a:r>
            <a:endParaRPr sz="1800" b="1">
              <a:solidFill>
                <a:srgbClr val="274E13"/>
              </a:solidFill>
              <a:latin typeface="Poppins"/>
              <a:ea typeface="Poppins"/>
              <a:cs typeface="Poppins"/>
              <a:sym typeface="Poppins"/>
            </a:endParaRPr>
          </a:p>
        </p:txBody>
      </p:sp>
      <p:sp>
        <p:nvSpPr>
          <p:cNvPr id="1456" name="Google Shape;1456;p40"/>
          <p:cNvSpPr txBox="1"/>
          <p:nvPr/>
        </p:nvSpPr>
        <p:spPr>
          <a:xfrm>
            <a:off x="6554325" y="2902575"/>
            <a:ext cx="17577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Poppins"/>
                <a:ea typeface="Poppins"/>
                <a:cs typeface="Poppins"/>
                <a:sym typeface="Poppins"/>
              </a:rPr>
              <a:t>After graduation share your accomplishment during your interviews and get multiple job offers in computer science. </a:t>
            </a:r>
            <a:endParaRPr>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grpSp>
        <p:nvGrpSpPr>
          <p:cNvPr id="1461" name="Google Shape;1461;p41"/>
          <p:cNvGrpSpPr/>
          <p:nvPr/>
        </p:nvGrpSpPr>
        <p:grpSpPr>
          <a:xfrm>
            <a:off x="1890782" y="1640343"/>
            <a:ext cx="1620737" cy="2962847"/>
            <a:chOff x="2367423" y="1166961"/>
            <a:chExt cx="1687038" cy="3434787"/>
          </a:xfrm>
        </p:grpSpPr>
        <p:sp>
          <p:nvSpPr>
            <p:cNvPr id="1462" name="Google Shape;1462;p41"/>
            <p:cNvSpPr/>
            <p:nvPr/>
          </p:nvSpPr>
          <p:spPr>
            <a:xfrm flipH="1">
              <a:off x="2367423" y="1166961"/>
              <a:ext cx="1687038" cy="3434787"/>
            </a:xfrm>
            <a:custGeom>
              <a:avLst/>
              <a:gdLst/>
              <a:ahLst/>
              <a:cxnLst/>
              <a:rect l="l" t="t" r="r" b="b"/>
              <a:pathLst>
                <a:path w="79334" h="161523" extrusionOk="0">
                  <a:moveTo>
                    <a:pt x="12558" y="0"/>
                  </a:moveTo>
                  <a:cubicBezTo>
                    <a:pt x="5988" y="0"/>
                    <a:pt x="639" y="5308"/>
                    <a:pt x="608" y="11885"/>
                  </a:cubicBezTo>
                  <a:lnTo>
                    <a:pt x="31" y="149303"/>
                  </a:lnTo>
                  <a:cubicBezTo>
                    <a:pt x="0" y="155869"/>
                    <a:pt x="5320" y="161249"/>
                    <a:pt x="11916" y="161279"/>
                  </a:cubicBezTo>
                  <a:lnTo>
                    <a:pt x="66719" y="161522"/>
                  </a:lnTo>
                  <a:cubicBezTo>
                    <a:pt x="66738" y="161522"/>
                    <a:pt x="66757" y="161523"/>
                    <a:pt x="66775" y="161523"/>
                  </a:cubicBezTo>
                  <a:cubicBezTo>
                    <a:pt x="73345" y="161523"/>
                    <a:pt x="78695" y="156215"/>
                    <a:pt x="78725" y="149638"/>
                  </a:cubicBezTo>
                  <a:lnTo>
                    <a:pt x="79303" y="12250"/>
                  </a:lnTo>
                  <a:cubicBezTo>
                    <a:pt x="79333" y="5654"/>
                    <a:pt x="74014" y="274"/>
                    <a:pt x="67418" y="243"/>
                  </a:cubicBezTo>
                  <a:lnTo>
                    <a:pt x="12615" y="0"/>
                  </a:lnTo>
                  <a:cubicBezTo>
                    <a:pt x="12596" y="0"/>
                    <a:pt x="12577" y="0"/>
                    <a:pt x="12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3111338" y="4299075"/>
              <a:ext cx="199200" cy="19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4" name="Google Shape;1464;p41"/>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sp>
        <p:nvSpPr>
          <p:cNvPr id="1465" name="Google Shape;1465;p41"/>
          <p:cNvSpPr txBox="1">
            <a:spLocks noGrp="1"/>
          </p:cNvSpPr>
          <p:nvPr>
            <p:ph type="subTitle" idx="1"/>
          </p:nvPr>
        </p:nvSpPr>
        <p:spPr>
          <a:xfrm>
            <a:off x="4003825" y="1850275"/>
            <a:ext cx="3988200" cy="2625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When you join Mentor Experiences Program, you can learn how to communicate like a leader by practicing your skills through email or over the phone. You can learn how to write a professional email or in person. As a mentor to other BA students will learn hot to can encourage and empower others.  We will encourage to expand your vocabulary and learn how to communicate as a leader. This is an important skills to have after graduation. </a:t>
            </a:r>
            <a:endParaRPr/>
          </a:p>
        </p:txBody>
      </p:sp>
      <p:sp>
        <p:nvSpPr>
          <p:cNvPr id="1466" name="Google Shape;1466;p41"/>
          <p:cNvSpPr txBox="1">
            <a:spLocks noGrp="1"/>
          </p:cNvSpPr>
          <p:nvPr>
            <p:ph type="title"/>
          </p:nvPr>
        </p:nvSpPr>
        <p:spPr>
          <a:xfrm>
            <a:off x="1077800" y="602475"/>
            <a:ext cx="68730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Communicate like a Leader. </a:t>
            </a:r>
            <a:endParaRPr/>
          </a:p>
        </p:txBody>
      </p:sp>
      <p:grpSp>
        <p:nvGrpSpPr>
          <p:cNvPr id="1467" name="Google Shape;1467;p41"/>
          <p:cNvGrpSpPr/>
          <p:nvPr/>
        </p:nvGrpSpPr>
        <p:grpSpPr>
          <a:xfrm flipH="1">
            <a:off x="831749" y="2372171"/>
            <a:ext cx="2852821" cy="2234634"/>
            <a:chOff x="1193750" y="1538108"/>
            <a:chExt cx="4136321" cy="3068710"/>
          </a:xfrm>
        </p:grpSpPr>
        <p:grpSp>
          <p:nvGrpSpPr>
            <p:cNvPr id="1468" name="Google Shape;1468;p41"/>
            <p:cNvGrpSpPr/>
            <p:nvPr/>
          </p:nvGrpSpPr>
          <p:grpSpPr>
            <a:xfrm>
              <a:off x="1193750" y="3338409"/>
              <a:ext cx="507389" cy="379696"/>
              <a:chOff x="1193750" y="3318473"/>
              <a:chExt cx="507389" cy="379696"/>
            </a:xfrm>
          </p:grpSpPr>
          <p:sp>
            <p:nvSpPr>
              <p:cNvPr id="1469" name="Google Shape;1469;p41"/>
              <p:cNvSpPr/>
              <p:nvPr/>
            </p:nvSpPr>
            <p:spPr>
              <a:xfrm>
                <a:off x="1480074" y="3609582"/>
                <a:ext cx="26517" cy="32387"/>
              </a:xfrm>
              <a:custGeom>
                <a:avLst/>
                <a:gdLst/>
                <a:ahLst/>
                <a:cxnLst/>
                <a:rect l="l" t="t" r="r" b="b"/>
                <a:pathLst>
                  <a:path w="1247" h="1523" extrusionOk="0">
                    <a:moveTo>
                      <a:pt x="61" y="0"/>
                    </a:moveTo>
                    <a:lnTo>
                      <a:pt x="61" y="0"/>
                    </a:lnTo>
                    <a:cubicBezTo>
                      <a:pt x="1" y="31"/>
                      <a:pt x="244" y="426"/>
                      <a:pt x="578" y="852"/>
                    </a:cubicBezTo>
                    <a:cubicBezTo>
                      <a:pt x="897" y="1228"/>
                      <a:pt x="1188" y="1522"/>
                      <a:pt x="1241" y="1522"/>
                    </a:cubicBezTo>
                    <a:cubicBezTo>
                      <a:pt x="1243" y="1522"/>
                      <a:pt x="1245" y="1522"/>
                      <a:pt x="1247" y="1520"/>
                    </a:cubicBezTo>
                    <a:cubicBezTo>
                      <a:pt x="1125" y="1216"/>
                      <a:pt x="943" y="943"/>
                      <a:pt x="730" y="700"/>
                    </a:cubicBezTo>
                    <a:cubicBezTo>
                      <a:pt x="517" y="456"/>
                      <a:pt x="305" y="213"/>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1193750" y="3672864"/>
                <a:ext cx="11653" cy="5019"/>
              </a:xfrm>
              <a:custGeom>
                <a:avLst/>
                <a:gdLst/>
                <a:ahLst/>
                <a:cxnLst/>
                <a:rect l="l" t="t" r="r" b="b"/>
                <a:pathLst>
                  <a:path w="548" h="236" extrusionOk="0">
                    <a:moveTo>
                      <a:pt x="409" y="0"/>
                    </a:moveTo>
                    <a:cubicBezTo>
                      <a:pt x="360" y="0"/>
                      <a:pt x="302" y="10"/>
                      <a:pt x="243" y="34"/>
                    </a:cubicBezTo>
                    <a:cubicBezTo>
                      <a:pt x="91" y="64"/>
                      <a:pt x="0" y="125"/>
                      <a:pt x="0" y="186"/>
                    </a:cubicBezTo>
                    <a:cubicBezTo>
                      <a:pt x="18" y="221"/>
                      <a:pt x="67" y="236"/>
                      <a:pt x="135" y="236"/>
                    </a:cubicBezTo>
                    <a:cubicBezTo>
                      <a:pt x="184" y="236"/>
                      <a:pt x="241" y="229"/>
                      <a:pt x="304" y="216"/>
                    </a:cubicBezTo>
                    <a:cubicBezTo>
                      <a:pt x="456" y="186"/>
                      <a:pt x="547" y="94"/>
                      <a:pt x="547" y="64"/>
                    </a:cubicBezTo>
                    <a:cubicBezTo>
                      <a:pt x="547" y="26"/>
                      <a:pt x="489" y="0"/>
                      <a:pt x="40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1323016" y="3638927"/>
                <a:ext cx="23944" cy="6932"/>
              </a:xfrm>
              <a:custGeom>
                <a:avLst/>
                <a:gdLst/>
                <a:ahLst/>
                <a:cxnLst/>
                <a:rect l="l" t="t" r="r" b="b"/>
                <a:pathLst>
                  <a:path w="1126" h="326" extrusionOk="0">
                    <a:moveTo>
                      <a:pt x="1027" y="0"/>
                    </a:moveTo>
                    <a:cubicBezTo>
                      <a:pt x="921" y="0"/>
                      <a:pt x="740" y="22"/>
                      <a:pt x="548" y="79"/>
                    </a:cubicBezTo>
                    <a:cubicBezTo>
                      <a:pt x="244" y="140"/>
                      <a:pt x="0" y="231"/>
                      <a:pt x="31" y="292"/>
                    </a:cubicBezTo>
                    <a:cubicBezTo>
                      <a:pt x="31" y="315"/>
                      <a:pt x="71" y="325"/>
                      <a:pt x="137" y="325"/>
                    </a:cubicBezTo>
                    <a:cubicBezTo>
                      <a:pt x="244" y="325"/>
                      <a:pt x="420" y="299"/>
                      <a:pt x="608" y="262"/>
                    </a:cubicBezTo>
                    <a:cubicBezTo>
                      <a:pt x="912" y="171"/>
                      <a:pt x="1125" y="79"/>
                      <a:pt x="1125" y="19"/>
                    </a:cubicBezTo>
                    <a:cubicBezTo>
                      <a:pt x="1125" y="8"/>
                      <a:pt x="1088" y="0"/>
                      <a:pt x="10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1689486" y="3691003"/>
                <a:ext cx="11653" cy="7166"/>
              </a:xfrm>
              <a:custGeom>
                <a:avLst/>
                <a:gdLst/>
                <a:ahLst/>
                <a:cxnLst/>
                <a:rect l="l" t="t" r="r" b="b"/>
                <a:pathLst>
                  <a:path w="548" h="337" extrusionOk="0">
                    <a:moveTo>
                      <a:pt x="94" y="0"/>
                    </a:moveTo>
                    <a:cubicBezTo>
                      <a:pt x="64" y="0"/>
                      <a:pt x="42" y="10"/>
                      <a:pt x="31" y="32"/>
                    </a:cubicBezTo>
                    <a:cubicBezTo>
                      <a:pt x="1" y="62"/>
                      <a:pt x="92" y="184"/>
                      <a:pt x="214" y="244"/>
                    </a:cubicBezTo>
                    <a:cubicBezTo>
                      <a:pt x="312" y="303"/>
                      <a:pt x="397" y="337"/>
                      <a:pt x="454" y="337"/>
                    </a:cubicBezTo>
                    <a:cubicBezTo>
                      <a:pt x="485" y="337"/>
                      <a:pt x="507" y="327"/>
                      <a:pt x="518" y="305"/>
                    </a:cubicBezTo>
                    <a:cubicBezTo>
                      <a:pt x="548" y="275"/>
                      <a:pt x="457" y="153"/>
                      <a:pt x="305" y="92"/>
                    </a:cubicBezTo>
                    <a:cubicBezTo>
                      <a:pt x="226" y="34"/>
                      <a:pt x="148" y="0"/>
                      <a:pt x="9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a:off x="1217013" y="3318473"/>
                <a:ext cx="20903" cy="17926"/>
              </a:xfrm>
              <a:custGeom>
                <a:avLst/>
                <a:gdLst/>
                <a:ahLst/>
                <a:cxnLst/>
                <a:rect l="l" t="t" r="r" b="b"/>
                <a:pathLst>
                  <a:path w="983" h="843" extrusionOk="0">
                    <a:moveTo>
                      <a:pt x="475" y="0"/>
                    </a:moveTo>
                    <a:cubicBezTo>
                      <a:pt x="337" y="0"/>
                      <a:pt x="201" y="63"/>
                      <a:pt x="122" y="195"/>
                    </a:cubicBezTo>
                    <a:cubicBezTo>
                      <a:pt x="1" y="408"/>
                      <a:pt x="92" y="651"/>
                      <a:pt x="274" y="772"/>
                    </a:cubicBezTo>
                    <a:cubicBezTo>
                      <a:pt x="351" y="821"/>
                      <a:pt x="430" y="843"/>
                      <a:pt x="507" y="843"/>
                    </a:cubicBezTo>
                    <a:cubicBezTo>
                      <a:pt x="764" y="843"/>
                      <a:pt x="983" y="598"/>
                      <a:pt x="912" y="316"/>
                    </a:cubicBezTo>
                    <a:cubicBezTo>
                      <a:pt x="843" y="109"/>
                      <a:pt x="657" y="0"/>
                      <a:pt x="47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41"/>
            <p:cNvGrpSpPr/>
            <p:nvPr/>
          </p:nvGrpSpPr>
          <p:grpSpPr>
            <a:xfrm>
              <a:off x="3468427" y="1538108"/>
              <a:ext cx="1861644" cy="3068710"/>
              <a:chOff x="3468427" y="1518172"/>
              <a:chExt cx="1861644" cy="3068710"/>
            </a:xfrm>
          </p:grpSpPr>
          <p:grpSp>
            <p:nvGrpSpPr>
              <p:cNvPr id="1475" name="Google Shape;1475;p41"/>
              <p:cNvGrpSpPr/>
              <p:nvPr/>
            </p:nvGrpSpPr>
            <p:grpSpPr>
              <a:xfrm>
                <a:off x="3685754" y="1518172"/>
                <a:ext cx="1644317" cy="3068710"/>
                <a:chOff x="4066754" y="1518172"/>
                <a:chExt cx="1644317" cy="3068710"/>
              </a:xfrm>
            </p:grpSpPr>
            <p:sp>
              <p:nvSpPr>
                <p:cNvPr id="1476" name="Google Shape;1476;p41"/>
                <p:cNvSpPr/>
                <p:nvPr/>
              </p:nvSpPr>
              <p:spPr>
                <a:xfrm>
                  <a:off x="4274868" y="2393624"/>
                  <a:ext cx="154511" cy="126888"/>
                </a:xfrm>
                <a:custGeom>
                  <a:avLst/>
                  <a:gdLst/>
                  <a:ahLst/>
                  <a:cxnLst/>
                  <a:rect l="l" t="t" r="r" b="b"/>
                  <a:pathLst>
                    <a:path w="7266" h="5967" extrusionOk="0">
                      <a:moveTo>
                        <a:pt x="874" y="0"/>
                      </a:moveTo>
                      <a:cubicBezTo>
                        <a:pt x="641" y="0"/>
                        <a:pt x="420" y="113"/>
                        <a:pt x="274" y="313"/>
                      </a:cubicBezTo>
                      <a:cubicBezTo>
                        <a:pt x="1" y="648"/>
                        <a:pt x="92" y="1134"/>
                        <a:pt x="426" y="1408"/>
                      </a:cubicBezTo>
                      <a:lnTo>
                        <a:pt x="5229" y="5055"/>
                      </a:lnTo>
                      <a:lnTo>
                        <a:pt x="7265" y="5967"/>
                      </a:lnTo>
                      <a:lnTo>
                        <a:pt x="5229" y="2897"/>
                      </a:lnTo>
                      <a:lnTo>
                        <a:pt x="1338" y="161"/>
                      </a:lnTo>
                      <a:cubicBezTo>
                        <a:pt x="1191" y="51"/>
                        <a:pt x="1030"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4312357" y="2442298"/>
                  <a:ext cx="374923" cy="264366"/>
                </a:xfrm>
                <a:custGeom>
                  <a:avLst/>
                  <a:gdLst/>
                  <a:ahLst/>
                  <a:cxnLst/>
                  <a:rect l="l" t="t" r="r" b="b"/>
                  <a:pathLst>
                    <a:path w="17631" h="12432" extrusionOk="0">
                      <a:moveTo>
                        <a:pt x="3374" y="0"/>
                      </a:moveTo>
                      <a:cubicBezTo>
                        <a:pt x="3374" y="0"/>
                        <a:pt x="2463" y="304"/>
                        <a:pt x="3314" y="1307"/>
                      </a:cubicBezTo>
                      <a:cubicBezTo>
                        <a:pt x="3770" y="1854"/>
                        <a:pt x="4286" y="2340"/>
                        <a:pt x="4833" y="2827"/>
                      </a:cubicBezTo>
                      <a:cubicBezTo>
                        <a:pt x="5137" y="3070"/>
                        <a:pt x="4530" y="3435"/>
                        <a:pt x="4530" y="3435"/>
                      </a:cubicBezTo>
                      <a:lnTo>
                        <a:pt x="1" y="0"/>
                      </a:lnTo>
                      <a:lnTo>
                        <a:pt x="1" y="0"/>
                      </a:lnTo>
                      <a:cubicBezTo>
                        <a:pt x="92" y="851"/>
                        <a:pt x="426" y="1641"/>
                        <a:pt x="943" y="2310"/>
                      </a:cubicBezTo>
                      <a:lnTo>
                        <a:pt x="1581" y="3192"/>
                      </a:lnTo>
                      <a:cubicBezTo>
                        <a:pt x="1338" y="3860"/>
                        <a:pt x="1551" y="4590"/>
                        <a:pt x="2098" y="5046"/>
                      </a:cubicBezTo>
                      <a:cubicBezTo>
                        <a:pt x="3040" y="5927"/>
                        <a:pt x="4530" y="8146"/>
                        <a:pt x="6110" y="8237"/>
                      </a:cubicBezTo>
                      <a:cubicBezTo>
                        <a:pt x="7721" y="8298"/>
                        <a:pt x="8815" y="8420"/>
                        <a:pt x="8815" y="8420"/>
                      </a:cubicBezTo>
                      <a:lnTo>
                        <a:pt x="17083" y="12432"/>
                      </a:lnTo>
                      <a:lnTo>
                        <a:pt x="17630" y="7660"/>
                      </a:lnTo>
                      <a:cubicBezTo>
                        <a:pt x="17417" y="7660"/>
                        <a:pt x="10882" y="5106"/>
                        <a:pt x="10730" y="4742"/>
                      </a:cubicBezTo>
                      <a:cubicBezTo>
                        <a:pt x="10578" y="4377"/>
                        <a:pt x="10669" y="3404"/>
                        <a:pt x="9362" y="3040"/>
                      </a:cubicBezTo>
                      <a:cubicBezTo>
                        <a:pt x="8055" y="2675"/>
                        <a:pt x="6718" y="2219"/>
                        <a:pt x="6718" y="2219"/>
                      </a:cubicBezTo>
                      <a:lnTo>
                        <a:pt x="3374"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4879838" y="1597531"/>
                  <a:ext cx="179073" cy="360676"/>
                </a:xfrm>
                <a:custGeom>
                  <a:avLst/>
                  <a:gdLst/>
                  <a:ahLst/>
                  <a:cxnLst/>
                  <a:rect l="l" t="t" r="r" b="b"/>
                  <a:pathLst>
                    <a:path w="8421" h="16961" extrusionOk="0">
                      <a:moveTo>
                        <a:pt x="3922" y="0"/>
                      </a:moveTo>
                      <a:lnTo>
                        <a:pt x="1" y="16961"/>
                      </a:lnTo>
                      <a:cubicBezTo>
                        <a:pt x="2098" y="16961"/>
                        <a:pt x="4287" y="16444"/>
                        <a:pt x="5898" y="15076"/>
                      </a:cubicBezTo>
                      <a:cubicBezTo>
                        <a:pt x="7509" y="13708"/>
                        <a:pt x="8421" y="11398"/>
                        <a:pt x="7691" y="9392"/>
                      </a:cubicBezTo>
                      <a:cubicBezTo>
                        <a:pt x="7357" y="8450"/>
                        <a:pt x="6658" y="7569"/>
                        <a:pt x="6658" y="6535"/>
                      </a:cubicBezTo>
                      <a:cubicBezTo>
                        <a:pt x="6627" y="5745"/>
                        <a:pt x="6992" y="5015"/>
                        <a:pt x="6901" y="4255"/>
                      </a:cubicBezTo>
                      <a:cubicBezTo>
                        <a:pt x="6718" y="2492"/>
                        <a:pt x="4226" y="1763"/>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4618733" y="1629831"/>
                  <a:ext cx="242400" cy="375689"/>
                </a:xfrm>
                <a:custGeom>
                  <a:avLst/>
                  <a:gdLst/>
                  <a:ahLst/>
                  <a:cxnLst/>
                  <a:rect l="l" t="t" r="r" b="b"/>
                  <a:pathLst>
                    <a:path w="11399" h="17667" extrusionOk="0">
                      <a:moveTo>
                        <a:pt x="1976" y="1"/>
                      </a:moveTo>
                      <a:lnTo>
                        <a:pt x="1976" y="1"/>
                      </a:lnTo>
                      <a:cubicBezTo>
                        <a:pt x="2158" y="943"/>
                        <a:pt x="1672" y="1855"/>
                        <a:pt x="1125" y="2676"/>
                      </a:cubicBezTo>
                      <a:cubicBezTo>
                        <a:pt x="608" y="3466"/>
                        <a:pt x="0" y="4287"/>
                        <a:pt x="0" y="5259"/>
                      </a:cubicBezTo>
                      <a:cubicBezTo>
                        <a:pt x="0" y="6931"/>
                        <a:pt x="1824" y="8268"/>
                        <a:pt x="1702" y="9940"/>
                      </a:cubicBezTo>
                      <a:cubicBezTo>
                        <a:pt x="1641" y="10852"/>
                        <a:pt x="1034" y="11673"/>
                        <a:pt x="1034" y="12585"/>
                      </a:cubicBezTo>
                      <a:cubicBezTo>
                        <a:pt x="1003" y="13466"/>
                        <a:pt x="1611" y="14226"/>
                        <a:pt x="2249" y="14803"/>
                      </a:cubicBezTo>
                      <a:cubicBezTo>
                        <a:pt x="2918" y="15381"/>
                        <a:pt x="3556" y="15199"/>
                        <a:pt x="4164" y="15837"/>
                      </a:cubicBezTo>
                      <a:cubicBezTo>
                        <a:pt x="4863" y="16536"/>
                        <a:pt x="5684" y="17113"/>
                        <a:pt x="6626" y="17478"/>
                      </a:cubicBezTo>
                      <a:cubicBezTo>
                        <a:pt x="6965" y="17611"/>
                        <a:pt x="7306" y="17666"/>
                        <a:pt x="7642" y="17666"/>
                      </a:cubicBezTo>
                      <a:cubicBezTo>
                        <a:pt x="9235" y="17666"/>
                        <a:pt x="10721" y="16412"/>
                        <a:pt x="11399" y="16110"/>
                      </a:cubicBezTo>
                      <a:lnTo>
                        <a:pt x="19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4658796" y="1518172"/>
                  <a:ext cx="337858" cy="235808"/>
                </a:xfrm>
                <a:custGeom>
                  <a:avLst/>
                  <a:gdLst/>
                  <a:ahLst/>
                  <a:cxnLst/>
                  <a:rect l="l" t="t" r="r" b="b"/>
                  <a:pathLst>
                    <a:path w="15888" h="11089" extrusionOk="0">
                      <a:moveTo>
                        <a:pt x="5449" y="1"/>
                      </a:moveTo>
                      <a:cubicBezTo>
                        <a:pt x="2881" y="1"/>
                        <a:pt x="451" y="1861"/>
                        <a:pt x="153" y="4735"/>
                      </a:cubicBezTo>
                      <a:cubicBezTo>
                        <a:pt x="1" y="6012"/>
                        <a:pt x="396" y="7410"/>
                        <a:pt x="1490" y="8079"/>
                      </a:cubicBezTo>
                      <a:cubicBezTo>
                        <a:pt x="1991" y="8396"/>
                        <a:pt x="2550" y="8517"/>
                        <a:pt x="3131" y="8517"/>
                      </a:cubicBezTo>
                      <a:cubicBezTo>
                        <a:pt x="3996" y="8517"/>
                        <a:pt x="4909" y="8248"/>
                        <a:pt x="5745" y="7957"/>
                      </a:cubicBezTo>
                      <a:cubicBezTo>
                        <a:pt x="6645" y="7637"/>
                        <a:pt x="7637" y="7304"/>
                        <a:pt x="8592" y="7304"/>
                      </a:cubicBezTo>
                      <a:cubicBezTo>
                        <a:pt x="9088" y="7304"/>
                        <a:pt x="9574" y="7394"/>
                        <a:pt x="10031" y="7623"/>
                      </a:cubicBezTo>
                      <a:cubicBezTo>
                        <a:pt x="10791" y="8018"/>
                        <a:pt x="11338" y="8808"/>
                        <a:pt x="11885" y="9507"/>
                      </a:cubicBezTo>
                      <a:cubicBezTo>
                        <a:pt x="12402" y="10206"/>
                        <a:pt x="13071" y="10905"/>
                        <a:pt x="13952" y="11057"/>
                      </a:cubicBezTo>
                      <a:cubicBezTo>
                        <a:pt x="14054" y="11078"/>
                        <a:pt x="14159" y="11089"/>
                        <a:pt x="14264" y="11089"/>
                      </a:cubicBezTo>
                      <a:cubicBezTo>
                        <a:pt x="15065" y="11089"/>
                        <a:pt x="15887" y="10499"/>
                        <a:pt x="15806" y="9720"/>
                      </a:cubicBezTo>
                      <a:lnTo>
                        <a:pt x="14803" y="4705"/>
                      </a:lnTo>
                      <a:cubicBezTo>
                        <a:pt x="14712" y="3823"/>
                        <a:pt x="13831" y="3276"/>
                        <a:pt x="12980" y="3094"/>
                      </a:cubicBezTo>
                      <a:cubicBezTo>
                        <a:pt x="12129" y="2881"/>
                        <a:pt x="11247" y="2881"/>
                        <a:pt x="10457" y="2516"/>
                      </a:cubicBezTo>
                      <a:cubicBezTo>
                        <a:pt x="9788" y="2151"/>
                        <a:pt x="9271" y="1574"/>
                        <a:pt x="8663" y="1088"/>
                      </a:cubicBezTo>
                      <a:cubicBezTo>
                        <a:pt x="7671" y="341"/>
                        <a:pt x="6548" y="1"/>
                        <a:pt x="5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4658158" y="1603974"/>
                  <a:ext cx="325142" cy="528116"/>
                </a:xfrm>
                <a:custGeom>
                  <a:avLst/>
                  <a:gdLst/>
                  <a:ahLst/>
                  <a:cxnLst/>
                  <a:rect l="l" t="t" r="r" b="b"/>
                  <a:pathLst>
                    <a:path w="15290" h="24835" extrusionOk="0">
                      <a:moveTo>
                        <a:pt x="3678" y="1"/>
                      </a:moveTo>
                      <a:cubicBezTo>
                        <a:pt x="1186" y="92"/>
                        <a:pt x="0" y="3314"/>
                        <a:pt x="152" y="5776"/>
                      </a:cubicBezTo>
                      <a:cubicBezTo>
                        <a:pt x="365" y="8512"/>
                        <a:pt x="699" y="11855"/>
                        <a:pt x="1307" y="13831"/>
                      </a:cubicBezTo>
                      <a:cubicBezTo>
                        <a:pt x="2493" y="17813"/>
                        <a:pt x="5684" y="17904"/>
                        <a:pt x="5684" y="17904"/>
                      </a:cubicBezTo>
                      <a:cubicBezTo>
                        <a:pt x="5684" y="17904"/>
                        <a:pt x="6383" y="22889"/>
                        <a:pt x="6687" y="24834"/>
                      </a:cubicBezTo>
                      <a:lnTo>
                        <a:pt x="15289" y="23801"/>
                      </a:lnTo>
                      <a:lnTo>
                        <a:pt x="13010" y="2189"/>
                      </a:lnTo>
                      <a:cubicBezTo>
                        <a:pt x="12921" y="1450"/>
                        <a:pt x="12314" y="912"/>
                        <a:pt x="11580" y="912"/>
                      </a:cubicBezTo>
                      <a:cubicBezTo>
                        <a:pt x="11560" y="912"/>
                        <a:pt x="11540" y="912"/>
                        <a:pt x="11520" y="913"/>
                      </a:cubicBezTo>
                      <a:lnTo>
                        <a:pt x="3678"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4682718" y="1775853"/>
                  <a:ext cx="23285" cy="21478"/>
                </a:xfrm>
                <a:custGeom>
                  <a:avLst/>
                  <a:gdLst/>
                  <a:ahLst/>
                  <a:cxnLst/>
                  <a:rect l="l" t="t" r="r" b="b"/>
                  <a:pathLst>
                    <a:path w="1095" h="1010" extrusionOk="0">
                      <a:moveTo>
                        <a:pt x="570" y="0"/>
                      </a:moveTo>
                      <a:cubicBezTo>
                        <a:pt x="552" y="0"/>
                        <a:pt x="535" y="1"/>
                        <a:pt x="517" y="3"/>
                      </a:cubicBezTo>
                      <a:cubicBezTo>
                        <a:pt x="213" y="34"/>
                        <a:pt x="0" y="277"/>
                        <a:pt x="31" y="550"/>
                      </a:cubicBezTo>
                      <a:cubicBezTo>
                        <a:pt x="59" y="806"/>
                        <a:pt x="301" y="1009"/>
                        <a:pt x="556" y="1009"/>
                      </a:cubicBezTo>
                      <a:cubicBezTo>
                        <a:pt x="573" y="1009"/>
                        <a:pt x="591" y="1008"/>
                        <a:pt x="608" y="1006"/>
                      </a:cubicBezTo>
                      <a:cubicBezTo>
                        <a:pt x="882" y="1006"/>
                        <a:pt x="1095" y="763"/>
                        <a:pt x="1095" y="459"/>
                      </a:cubicBezTo>
                      <a:cubicBezTo>
                        <a:pt x="1066" y="203"/>
                        <a:pt x="825" y="0"/>
                        <a:pt x="5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4680124" y="1754419"/>
                  <a:ext cx="45273" cy="15842"/>
                </a:xfrm>
                <a:custGeom>
                  <a:avLst/>
                  <a:gdLst/>
                  <a:ahLst/>
                  <a:cxnLst/>
                  <a:rect l="l" t="t" r="r" b="b"/>
                  <a:pathLst>
                    <a:path w="2129" h="745" extrusionOk="0">
                      <a:moveTo>
                        <a:pt x="1117" y="0"/>
                      </a:moveTo>
                      <a:cubicBezTo>
                        <a:pt x="1068" y="0"/>
                        <a:pt x="1020" y="3"/>
                        <a:pt x="973" y="8"/>
                      </a:cubicBezTo>
                      <a:cubicBezTo>
                        <a:pt x="669" y="69"/>
                        <a:pt x="396" y="191"/>
                        <a:pt x="183" y="403"/>
                      </a:cubicBezTo>
                      <a:cubicBezTo>
                        <a:pt x="31" y="555"/>
                        <a:pt x="1" y="707"/>
                        <a:pt x="31" y="738"/>
                      </a:cubicBezTo>
                      <a:cubicBezTo>
                        <a:pt x="36" y="742"/>
                        <a:pt x="42" y="744"/>
                        <a:pt x="50" y="744"/>
                      </a:cubicBezTo>
                      <a:cubicBezTo>
                        <a:pt x="149" y="744"/>
                        <a:pt x="501" y="427"/>
                        <a:pt x="1034" y="342"/>
                      </a:cubicBezTo>
                      <a:cubicBezTo>
                        <a:pt x="1123" y="328"/>
                        <a:pt x="1210" y="322"/>
                        <a:pt x="1293" y="322"/>
                      </a:cubicBezTo>
                      <a:cubicBezTo>
                        <a:pt x="1636" y="322"/>
                        <a:pt x="1916" y="424"/>
                        <a:pt x="2038" y="424"/>
                      </a:cubicBezTo>
                      <a:cubicBezTo>
                        <a:pt x="2068" y="424"/>
                        <a:pt x="2088" y="418"/>
                        <a:pt x="2098" y="403"/>
                      </a:cubicBezTo>
                      <a:cubicBezTo>
                        <a:pt x="2128" y="342"/>
                        <a:pt x="2037" y="282"/>
                        <a:pt x="1824" y="160"/>
                      </a:cubicBezTo>
                      <a:cubicBezTo>
                        <a:pt x="1598" y="59"/>
                        <a:pt x="1350" y="0"/>
                        <a:pt x="11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4799693" y="1759055"/>
                  <a:ext cx="23306" cy="21478"/>
                </a:xfrm>
                <a:custGeom>
                  <a:avLst/>
                  <a:gdLst/>
                  <a:ahLst/>
                  <a:cxnLst/>
                  <a:rect l="l" t="t" r="r" b="b"/>
                  <a:pathLst>
                    <a:path w="1096" h="1010" extrusionOk="0">
                      <a:moveTo>
                        <a:pt x="540" y="0"/>
                      </a:moveTo>
                      <a:cubicBezTo>
                        <a:pt x="522" y="0"/>
                        <a:pt x="505" y="1"/>
                        <a:pt x="487" y="3"/>
                      </a:cubicBezTo>
                      <a:cubicBezTo>
                        <a:pt x="214" y="33"/>
                        <a:pt x="1" y="276"/>
                        <a:pt x="1" y="550"/>
                      </a:cubicBezTo>
                      <a:cubicBezTo>
                        <a:pt x="29" y="832"/>
                        <a:pt x="266" y="1009"/>
                        <a:pt x="519" y="1009"/>
                      </a:cubicBezTo>
                      <a:cubicBezTo>
                        <a:pt x="539" y="1009"/>
                        <a:pt x="559" y="1008"/>
                        <a:pt x="578" y="1006"/>
                      </a:cubicBezTo>
                      <a:cubicBezTo>
                        <a:pt x="882" y="1006"/>
                        <a:pt x="1095" y="763"/>
                        <a:pt x="1065" y="459"/>
                      </a:cubicBezTo>
                      <a:cubicBezTo>
                        <a:pt x="1036" y="203"/>
                        <a:pt x="795" y="0"/>
                        <a:pt x="5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4797758" y="1740789"/>
                  <a:ext cx="45273" cy="15268"/>
                </a:xfrm>
                <a:custGeom>
                  <a:avLst/>
                  <a:gdLst/>
                  <a:ahLst/>
                  <a:cxnLst/>
                  <a:rect l="l" t="t" r="r" b="b"/>
                  <a:pathLst>
                    <a:path w="2129" h="718" extrusionOk="0">
                      <a:moveTo>
                        <a:pt x="1178" y="0"/>
                      </a:moveTo>
                      <a:cubicBezTo>
                        <a:pt x="1110" y="0"/>
                        <a:pt x="1042" y="4"/>
                        <a:pt x="973" y="11"/>
                      </a:cubicBezTo>
                      <a:cubicBezTo>
                        <a:pt x="700" y="72"/>
                        <a:pt x="426" y="193"/>
                        <a:pt x="214" y="406"/>
                      </a:cubicBezTo>
                      <a:cubicBezTo>
                        <a:pt x="31" y="558"/>
                        <a:pt x="1" y="710"/>
                        <a:pt x="31" y="710"/>
                      </a:cubicBezTo>
                      <a:cubicBezTo>
                        <a:pt x="39" y="715"/>
                        <a:pt x="48" y="717"/>
                        <a:pt x="59" y="717"/>
                      </a:cubicBezTo>
                      <a:cubicBezTo>
                        <a:pt x="179" y="717"/>
                        <a:pt x="504" y="429"/>
                        <a:pt x="1034" y="345"/>
                      </a:cubicBezTo>
                      <a:cubicBezTo>
                        <a:pt x="1123" y="330"/>
                        <a:pt x="1210" y="324"/>
                        <a:pt x="1293" y="324"/>
                      </a:cubicBezTo>
                      <a:cubicBezTo>
                        <a:pt x="1636" y="324"/>
                        <a:pt x="1916" y="427"/>
                        <a:pt x="2038" y="427"/>
                      </a:cubicBezTo>
                      <a:cubicBezTo>
                        <a:pt x="2068" y="427"/>
                        <a:pt x="2088" y="421"/>
                        <a:pt x="2098" y="406"/>
                      </a:cubicBezTo>
                      <a:cubicBezTo>
                        <a:pt x="2128" y="345"/>
                        <a:pt x="2037" y="254"/>
                        <a:pt x="1824" y="163"/>
                      </a:cubicBezTo>
                      <a:cubicBezTo>
                        <a:pt x="1636" y="45"/>
                        <a:pt x="1411" y="0"/>
                        <a:pt x="11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4735071" y="1750698"/>
                  <a:ext cx="32344" cy="102795"/>
                </a:xfrm>
                <a:custGeom>
                  <a:avLst/>
                  <a:gdLst/>
                  <a:ahLst/>
                  <a:cxnLst/>
                  <a:rect l="l" t="t" r="r" b="b"/>
                  <a:pathLst>
                    <a:path w="1521" h="4834" extrusionOk="0">
                      <a:moveTo>
                        <a:pt x="1123" y="0"/>
                      </a:moveTo>
                      <a:cubicBezTo>
                        <a:pt x="1056" y="0"/>
                        <a:pt x="695" y="1326"/>
                        <a:pt x="335" y="2919"/>
                      </a:cubicBezTo>
                      <a:cubicBezTo>
                        <a:pt x="244" y="3344"/>
                        <a:pt x="152" y="3709"/>
                        <a:pt x="61" y="4074"/>
                      </a:cubicBezTo>
                      <a:cubicBezTo>
                        <a:pt x="0" y="4256"/>
                        <a:pt x="0" y="4469"/>
                        <a:pt x="61" y="4651"/>
                      </a:cubicBezTo>
                      <a:cubicBezTo>
                        <a:pt x="122" y="4742"/>
                        <a:pt x="213" y="4803"/>
                        <a:pt x="335" y="4834"/>
                      </a:cubicBezTo>
                      <a:lnTo>
                        <a:pt x="578" y="4834"/>
                      </a:lnTo>
                      <a:cubicBezTo>
                        <a:pt x="882" y="4803"/>
                        <a:pt x="1216" y="4773"/>
                        <a:pt x="1520" y="4712"/>
                      </a:cubicBezTo>
                      <a:cubicBezTo>
                        <a:pt x="1275" y="4668"/>
                        <a:pt x="1047" y="4639"/>
                        <a:pt x="823" y="4639"/>
                      </a:cubicBezTo>
                      <a:cubicBezTo>
                        <a:pt x="741" y="4639"/>
                        <a:pt x="659" y="4643"/>
                        <a:pt x="578" y="4651"/>
                      </a:cubicBezTo>
                      <a:cubicBezTo>
                        <a:pt x="426" y="4651"/>
                        <a:pt x="274" y="4651"/>
                        <a:pt x="244" y="4560"/>
                      </a:cubicBezTo>
                      <a:cubicBezTo>
                        <a:pt x="213" y="4408"/>
                        <a:pt x="244" y="4256"/>
                        <a:pt x="274" y="4135"/>
                      </a:cubicBezTo>
                      <a:lnTo>
                        <a:pt x="547" y="2980"/>
                      </a:lnTo>
                      <a:cubicBezTo>
                        <a:pt x="943" y="1338"/>
                        <a:pt x="1186" y="1"/>
                        <a:pt x="1125" y="1"/>
                      </a:cubicBezTo>
                      <a:cubicBezTo>
                        <a:pt x="1124" y="0"/>
                        <a:pt x="1124" y="0"/>
                        <a:pt x="11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4778365" y="1946542"/>
                  <a:ext cx="111854" cy="67240"/>
                </a:xfrm>
                <a:custGeom>
                  <a:avLst/>
                  <a:gdLst/>
                  <a:ahLst/>
                  <a:cxnLst/>
                  <a:rect l="l" t="t" r="r" b="b"/>
                  <a:pathLst>
                    <a:path w="5260" h="3162" extrusionOk="0">
                      <a:moveTo>
                        <a:pt x="5259" y="1"/>
                      </a:moveTo>
                      <a:cubicBezTo>
                        <a:pt x="5258" y="1"/>
                        <a:pt x="5256" y="2"/>
                        <a:pt x="5254" y="5"/>
                      </a:cubicBezTo>
                      <a:lnTo>
                        <a:pt x="5254" y="5"/>
                      </a:lnTo>
                      <a:cubicBezTo>
                        <a:pt x="5256" y="4"/>
                        <a:pt x="5257" y="2"/>
                        <a:pt x="5259" y="1"/>
                      </a:cubicBezTo>
                      <a:close/>
                      <a:moveTo>
                        <a:pt x="5254" y="5"/>
                      </a:moveTo>
                      <a:lnTo>
                        <a:pt x="5254" y="5"/>
                      </a:lnTo>
                      <a:cubicBezTo>
                        <a:pt x="3735" y="1218"/>
                        <a:pt x="1913" y="1977"/>
                        <a:pt x="1" y="2189"/>
                      </a:cubicBezTo>
                      <a:lnTo>
                        <a:pt x="183" y="3162"/>
                      </a:lnTo>
                      <a:cubicBezTo>
                        <a:pt x="4047" y="3043"/>
                        <a:pt x="5150" y="135"/>
                        <a:pt x="5254" y="5"/>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4775133" y="1868204"/>
                  <a:ext cx="38809" cy="25752"/>
                </a:xfrm>
                <a:custGeom>
                  <a:avLst/>
                  <a:gdLst/>
                  <a:ahLst/>
                  <a:cxnLst/>
                  <a:rect l="l" t="t" r="r" b="b"/>
                  <a:pathLst>
                    <a:path w="1825" h="1211" extrusionOk="0">
                      <a:moveTo>
                        <a:pt x="1005" y="1"/>
                      </a:moveTo>
                      <a:cubicBezTo>
                        <a:pt x="975" y="1"/>
                        <a:pt x="944" y="3"/>
                        <a:pt x="913" y="7"/>
                      </a:cubicBezTo>
                      <a:cubicBezTo>
                        <a:pt x="548" y="7"/>
                        <a:pt x="214" y="189"/>
                        <a:pt x="62" y="493"/>
                      </a:cubicBezTo>
                      <a:lnTo>
                        <a:pt x="31" y="523"/>
                      </a:lnTo>
                      <a:cubicBezTo>
                        <a:pt x="1" y="584"/>
                        <a:pt x="31" y="675"/>
                        <a:pt x="62" y="736"/>
                      </a:cubicBezTo>
                      <a:cubicBezTo>
                        <a:pt x="122" y="797"/>
                        <a:pt x="183" y="827"/>
                        <a:pt x="244" y="888"/>
                      </a:cubicBezTo>
                      <a:cubicBezTo>
                        <a:pt x="487" y="1040"/>
                        <a:pt x="730" y="1131"/>
                        <a:pt x="1004" y="1192"/>
                      </a:cubicBezTo>
                      <a:cubicBezTo>
                        <a:pt x="1059" y="1204"/>
                        <a:pt x="1113" y="1210"/>
                        <a:pt x="1167" y="1210"/>
                      </a:cubicBezTo>
                      <a:cubicBezTo>
                        <a:pt x="1383" y="1210"/>
                        <a:pt x="1588" y="1113"/>
                        <a:pt x="1733" y="919"/>
                      </a:cubicBezTo>
                      <a:cubicBezTo>
                        <a:pt x="1825" y="706"/>
                        <a:pt x="1764" y="432"/>
                        <a:pt x="1581" y="250"/>
                      </a:cubicBezTo>
                      <a:cubicBezTo>
                        <a:pt x="1422" y="91"/>
                        <a:pt x="1217" y="1"/>
                        <a:pt x="1005"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4769328" y="1854127"/>
                  <a:ext cx="37511" cy="39170"/>
                </a:xfrm>
                <a:custGeom>
                  <a:avLst/>
                  <a:gdLst/>
                  <a:ahLst/>
                  <a:cxnLst/>
                  <a:rect l="l" t="t" r="r" b="b"/>
                  <a:pathLst>
                    <a:path w="1764" h="1842" extrusionOk="0">
                      <a:moveTo>
                        <a:pt x="1611" y="0"/>
                      </a:moveTo>
                      <a:cubicBezTo>
                        <a:pt x="1520" y="0"/>
                        <a:pt x="1611" y="608"/>
                        <a:pt x="1125" y="1155"/>
                      </a:cubicBezTo>
                      <a:cubicBezTo>
                        <a:pt x="669" y="1672"/>
                        <a:pt x="0" y="1672"/>
                        <a:pt x="31" y="1763"/>
                      </a:cubicBezTo>
                      <a:cubicBezTo>
                        <a:pt x="31" y="1821"/>
                        <a:pt x="92" y="1842"/>
                        <a:pt x="206" y="1842"/>
                      </a:cubicBezTo>
                      <a:cubicBezTo>
                        <a:pt x="272" y="1842"/>
                        <a:pt x="356" y="1835"/>
                        <a:pt x="456" y="1824"/>
                      </a:cubicBezTo>
                      <a:cubicBezTo>
                        <a:pt x="821" y="1763"/>
                        <a:pt x="1155" y="1611"/>
                        <a:pt x="1399" y="1337"/>
                      </a:cubicBezTo>
                      <a:cubicBezTo>
                        <a:pt x="1611" y="1094"/>
                        <a:pt x="1763" y="760"/>
                        <a:pt x="1733" y="426"/>
                      </a:cubicBezTo>
                      <a:cubicBezTo>
                        <a:pt x="1733" y="122"/>
                        <a:pt x="1642" y="0"/>
                        <a:pt x="16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4789359" y="1723607"/>
                  <a:ext cx="56905" cy="13695"/>
                </a:xfrm>
                <a:custGeom>
                  <a:avLst/>
                  <a:gdLst/>
                  <a:ahLst/>
                  <a:cxnLst/>
                  <a:rect l="l" t="t" r="r" b="b"/>
                  <a:pathLst>
                    <a:path w="2676" h="644" extrusionOk="0">
                      <a:moveTo>
                        <a:pt x="1406" y="1"/>
                      </a:moveTo>
                      <a:cubicBezTo>
                        <a:pt x="1045" y="1"/>
                        <a:pt x="677" y="93"/>
                        <a:pt x="335" y="272"/>
                      </a:cubicBezTo>
                      <a:cubicBezTo>
                        <a:pt x="122" y="363"/>
                        <a:pt x="1" y="515"/>
                        <a:pt x="31" y="576"/>
                      </a:cubicBezTo>
                      <a:cubicBezTo>
                        <a:pt x="61" y="626"/>
                        <a:pt x="142" y="643"/>
                        <a:pt x="262" y="643"/>
                      </a:cubicBezTo>
                      <a:cubicBezTo>
                        <a:pt x="500" y="643"/>
                        <a:pt x="892" y="576"/>
                        <a:pt x="1338" y="576"/>
                      </a:cubicBezTo>
                      <a:cubicBezTo>
                        <a:pt x="1703" y="576"/>
                        <a:pt x="2031" y="603"/>
                        <a:pt x="2269" y="603"/>
                      </a:cubicBezTo>
                      <a:cubicBezTo>
                        <a:pt x="2468" y="603"/>
                        <a:pt x="2604" y="584"/>
                        <a:pt x="2645" y="515"/>
                      </a:cubicBezTo>
                      <a:cubicBezTo>
                        <a:pt x="2675" y="454"/>
                        <a:pt x="2554" y="332"/>
                        <a:pt x="2311" y="211"/>
                      </a:cubicBezTo>
                      <a:cubicBezTo>
                        <a:pt x="2028" y="70"/>
                        <a:pt x="1720" y="1"/>
                        <a:pt x="14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4679486" y="1719035"/>
                  <a:ext cx="42041" cy="16395"/>
                </a:xfrm>
                <a:custGeom>
                  <a:avLst/>
                  <a:gdLst/>
                  <a:ahLst/>
                  <a:cxnLst/>
                  <a:rect l="l" t="t" r="r" b="b"/>
                  <a:pathLst>
                    <a:path w="1977" h="771" extrusionOk="0">
                      <a:moveTo>
                        <a:pt x="1162" y="0"/>
                      </a:moveTo>
                      <a:cubicBezTo>
                        <a:pt x="1068" y="0"/>
                        <a:pt x="973" y="11"/>
                        <a:pt x="882" y="31"/>
                      </a:cubicBezTo>
                      <a:cubicBezTo>
                        <a:pt x="608" y="61"/>
                        <a:pt x="365" y="213"/>
                        <a:pt x="183" y="396"/>
                      </a:cubicBezTo>
                      <a:cubicBezTo>
                        <a:pt x="31" y="547"/>
                        <a:pt x="0" y="669"/>
                        <a:pt x="31" y="730"/>
                      </a:cubicBezTo>
                      <a:cubicBezTo>
                        <a:pt x="60" y="759"/>
                        <a:pt x="103" y="771"/>
                        <a:pt x="159" y="771"/>
                      </a:cubicBezTo>
                      <a:cubicBezTo>
                        <a:pt x="335" y="771"/>
                        <a:pt x="634" y="654"/>
                        <a:pt x="1003" y="608"/>
                      </a:cubicBezTo>
                      <a:cubicBezTo>
                        <a:pt x="1459" y="517"/>
                        <a:pt x="1854" y="578"/>
                        <a:pt x="1946" y="426"/>
                      </a:cubicBezTo>
                      <a:cubicBezTo>
                        <a:pt x="1976" y="335"/>
                        <a:pt x="1885" y="213"/>
                        <a:pt x="1702" y="122"/>
                      </a:cubicBezTo>
                      <a:cubicBezTo>
                        <a:pt x="1540" y="41"/>
                        <a:pt x="1351" y="0"/>
                        <a:pt x="11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4709213" y="1596085"/>
                  <a:ext cx="277317" cy="322866"/>
                </a:xfrm>
                <a:custGeom>
                  <a:avLst/>
                  <a:gdLst/>
                  <a:ahLst/>
                  <a:cxnLst/>
                  <a:rect l="l" t="t" r="r" b="b"/>
                  <a:pathLst>
                    <a:path w="13041" h="15183" extrusionOk="0">
                      <a:moveTo>
                        <a:pt x="1018" y="0"/>
                      </a:moveTo>
                      <a:cubicBezTo>
                        <a:pt x="780" y="0"/>
                        <a:pt x="542" y="3"/>
                        <a:pt x="304" y="7"/>
                      </a:cubicBezTo>
                      <a:cubicBezTo>
                        <a:pt x="1" y="676"/>
                        <a:pt x="487" y="1497"/>
                        <a:pt x="1125" y="1861"/>
                      </a:cubicBezTo>
                      <a:cubicBezTo>
                        <a:pt x="1763" y="2226"/>
                        <a:pt x="2523" y="2287"/>
                        <a:pt x="3222" y="2439"/>
                      </a:cubicBezTo>
                      <a:cubicBezTo>
                        <a:pt x="3952" y="2591"/>
                        <a:pt x="4681" y="2834"/>
                        <a:pt x="5077" y="3503"/>
                      </a:cubicBezTo>
                      <a:cubicBezTo>
                        <a:pt x="5502" y="4171"/>
                        <a:pt x="5350" y="5053"/>
                        <a:pt x="5745" y="5752"/>
                      </a:cubicBezTo>
                      <a:cubicBezTo>
                        <a:pt x="6384" y="6937"/>
                        <a:pt x="8177" y="7089"/>
                        <a:pt x="8815" y="8275"/>
                      </a:cubicBezTo>
                      <a:cubicBezTo>
                        <a:pt x="9302" y="9156"/>
                        <a:pt x="8906" y="10251"/>
                        <a:pt x="8906" y="11284"/>
                      </a:cubicBezTo>
                      <a:cubicBezTo>
                        <a:pt x="8937" y="12439"/>
                        <a:pt x="9514" y="13533"/>
                        <a:pt x="10457" y="14232"/>
                      </a:cubicBezTo>
                      <a:cubicBezTo>
                        <a:pt x="11185" y="14726"/>
                        <a:pt x="11459" y="15182"/>
                        <a:pt x="12051" y="15182"/>
                      </a:cubicBezTo>
                      <a:cubicBezTo>
                        <a:pt x="12225" y="15182"/>
                        <a:pt x="12427" y="15143"/>
                        <a:pt x="12676" y="15053"/>
                      </a:cubicBezTo>
                      <a:lnTo>
                        <a:pt x="13040" y="15023"/>
                      </a:lnTo>
                      <a:lnTo>
                        <a:pt x="12037" y="3959"/>
                      </a:lnTo>
                      <a:cubicBezTo>
                        <a:pt x="11976" y="3229"/>
                        <a:pt x="11855" y="2378"/>
                        <a:pt x="11399" y="1831"/>
                      </a:cubicBezTo>
                      <a:cubicBezTo>
                        <a:pt x="10943" y="1314"/>
                        <a:pt x="10183" y="1101"/>
                        <a:pt x="9484" y="949"/>
                      </a:cubicBezTo>
                      <a:cubicBezTo>
                        <a:pt x="6708" y="333"/>
                        <a:pt x="3854"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4987797" y="1662111"/>
                  <a:ext cx="159020" cy="174777"/>
                </a:xfrm>
                <a:custGeom>
                  <a:avLst/>
                  <a:gdLst/>
                  <a:ahLst/>
                  <a:cxnLst/>
                  <a:rect l="l" t="t" r="r" b="b"/>
                  <a:pathLst>
                    <a:path w="7478" h="8219" extrusionOk="0">
                      <a:moveTo>
                        <a:pt x="4196" y="1"/>
                      </a:moveTo>
                      <a:cubicBezTo>
                        <a:pt x="2543" y="1"/>
                        <a:pt x="926" y="1283"/>
                        <a:pt x="1003" y="3285"/>
                      </a:cubicBezTo>
                      <a:lnTo>
                        <a:pt x="0" y="1644"/>
                      </a:lnTo>
                      <a:lnTo>
                        <a:pt x="0" y="1644"/>
                      </a:lnTo>
                      <a:cubicBezTo>
                        <a:pt x="30" y="3103"/>
                        <a:pt x="61" y="4592"/>
                        <a:pt x="669" y="5930"/>
                      </a:cubicBezTo>
                      <a:cubicBezTo>
                        <a:pt x="1246" y="7170"/>
                        <a:pt x="2479" y="8219"/>
                        <a:pt x="3825" y="8219"/>
                      </a:cubicBezTo>
                      <a:cubicBezTo>
                        <a:pt x="3897" y="8219"/>
                        <a:pt x="3970" y="8216"/>
                        <a:pt x="4043" y="8209"/>
                      </a:cubicBezTo>
                      <a:cubicBezTo>
                        <a:pt x="5562" y="8057"/>
                        <a:pt x="6687" y="6598"/>
                        <a:pt x="7113" y="5139"/>
                      </a:cubicBezTo>
                      <a:cubicBezTo>
                        <a:pt x="7477" y="3893"/>
                        <a:pt x="7477" y="2465"/>
                        <a:pt x="6778" y="1401"/>
                      </a:cubicBezTo>
                      <a:cubicBezTo>
                        <a:pt x="6121" y="431"/>
                        <a:pt x="5152" y="1"/>
                        <a:pt x="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5023330" y="1683481"/>
                  <a:ext cx="26539" cy="164846"/>
                </a:xfrm>
                <a:custGeom>
                  <a:avLst/>
                  <a:gdLst/>
                  <a:ahLst/>
                  <a:cxnLst/>
                  <a:rect l="l" t="t" r="r" b="b"/>
                  <a:pathLst>
                    <a:path w="1248" h="7752" extrusionOk="0">
                      <a:moveTo>
                        <a:pt x="122" y="1"/>
                      </a:moveTo>
                      <a:cubicBezTo>
                        <a:pt x="92" y="31"/>
                        <a:pt x="183" y="122"/>
                        <a:pt x="244" y="305"/>
                      </a:cubicBezTo>
                      <a:cubicBezTo>
                        <a:pt x="335" y="548"/>
                        <a:pt x="335" y="852"/>
                        <a:pt x="274" y="1125"/>
                      </a:cubicBezTo>
                      <a:cubicBezTo>
                        <a:pt x="153" y="1551"/>
                        <a:pt x="62" y="1946"/>
                        <a:pt x="1" y="2371"/>
                      </a:cubicBezTo>
                      <a:cubicBezTo>
                        <a:pt x="1" y="2919"/>
                        <a:pt x="92" y="3466"/>
                        <a:pt x="305" y="3952"/>
                      </a:cubicBezTo>
                      <a:cubicBezTo>
                        <a:pt x="487" y="4469"/>
                        <a:pt x="730" y="4955"/>
                        <a:pt x="882" y="5411"/>
                      </a:cubicBezTo>
                      <a:cubicBezTo>
                        <a:pt x="1034" y="5806"/>
                        <a:pt x="1125" y="6201"/>
                        <a:pt x="1125" y="6627"/>
                      </a:cubicBezTo>
                      <a:cubicBezTo>
                        <a:pt x="1125" y="7022"/>
                        <a:pt x="1034" y="7417"/>
                        <a:pt x="882" y="7751"/>
                      </a:cubicBezTo>
                      <a:cubicBezTo>
                        <a:pt x="974" y="7691"/>
                        <a:pt x="1034" y="7600"/>
                        <a:pt x="1065" y="7478"/>
                      </a:cubicBezTo>
                      <a:cubicBezTo>
                        <a:pt x="1186" y="7235"/>
                        <a:pt x="1247" y="6931"/>
                        <a:pt x="1247" y="6627"/>
                      </a:cubicBezTo>
                      <a:cubicBezTo>
                        <a:pt x="1247" y="6201"/>
                        <a:pt x="1186" y="5776"/>
                        <a:pt x="1034" y="5350"/>
                      </a:cubicBezTo>
                      <a:cubicBezTo>
                        <a:pt x="882" y="4894"/>
                        <a:pt x="670" y="4408"/>
                        <a:pt x="487" y="3891"/>
                      </a:cubicBezTo>
                      <a:cubicBezTo>
                        <a:pt x="274" y="3405"/>
                        <a:pt x="183" y="2919"/>
                        <a:pt x="183" y="2402"/>
                      </a:cubicBezTo>
                      <a:cubicBezTo>
                        <a:pt x="214" y="1916"/>
                        <a:pt x="366" y="1520"/>
                        <a:pt x="396" y="1156"/>
                      </a:cubicBezTo>
                      <a:cubicBezTo>
                        <a:pt x="457" y="852"/>
                        <a:pt x="426" y="548"/>
                        <a:pt x="305" y="274"/>
                      </a:cubicBezTo>
                      <a:cubicBezTo>
                        <a:pt x="214" y="61"/>
                        <a:pt x="122"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5029157" y="1730624"/>
                  <a:ext cx="113130" cy="33556"/>
                </a:xfrm>
                <a:custGeom>
                  <a:avLst/>
                  <a:gdLst/>
                  <a:ahLst/>
                  <a:cxnLst/>
                  <a:rect l="l" t="t" r="r" b="b"/>
                  <a:pathLst>
                    <a:path w="5320" h="1578" extrusionOk="0">
                      <a:moveTo>
                        <a:pt x="5314" y="0"/>
                      </a:moveTo>
                      <a:cubicBezTo>
                        <a:pt x="5270" y="0"/>
                        <a:pt x="5085" y="263"/>
                        <a:pt x="4681" y="580"/>
                      </a:cubicBezTo>
                      <a:cubicBezTo>
                        <a:pt x="3999" y="1115"/>
                        <a:pt x="3183" y="1392"/>
                        <a:pt x="2362" y="1392"/>
                      </a:cubicBezTo>
                      <a:cubicBezTo>
                        <a:pt x="1828" y="1392"/>
                        <a:pt x="1293" y="1275"/>
                        <a:pt x="791" y="1036"/>
                      </a:cubicBezTo>
                      <a:cubicBezTo>
                        <a:pt x="307" y="837"/>
                        <a:pt x="63" y="638"/>
                        <a:pt x="9" y="638"/>
                      </a:cubicBezTo>
                      <a:cubicBezTo>
                        <a:pt x="5" y="638"/>
                        <a:pt x="2" y="639"/>
                        <a:pt x="0" y="641"/>
                      </a:cubicBezTo>
                      <a:cubicBezTo>
                        <a:pt x="183" y="854"/>
                        <a:pt x="426" y="1036"/>
                        <a:pt x="700" y="1158"/>
                      </a:cubicBezTo>
                      <a:cubicBezTo>
                        <a:pt x="1237" y="1439"/>
                        <a:pt x="1819" y="1577"/>
                        <a:pt x="2396" y="1577"/>
                      </a:cubicBezTo>
                      <a:cubicBezTo>
                        <a:pt x="3254" y="1577"/>
                        <a:pt x="4100" y="1271"/>
                        <a:pt x="4773" y="671"/>
                      </a:cubicBezTo>
                      <a:cubicBezTo>
                        <a:pt x="4985" y="489"/>
                        <a:pt x="5198" y="276"/>
                        <a:pt x="5320" y="2"/>
                      </a:cubicBezTo>
                      <a:cubicBezTo>
                        <a:pt x="5318" y="1"/>
                        <a:pt x="5316" y="0"/>
                        <a:pt x="5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5034962" y="1757162"/>
                  <a:ext cx="93098" cy="42275"/>
                </a:xfrm>
                <a:custGeom>
                  <a:avLst/>
                  <a:gdLst/>
                  <a:ahLst/>
                  <a:cxnLst/>
                  <a:rect l="l" t="t" r="r" b="b"/>
                  <a:pathLst>
                    <a:path w="4378" h="1988" extrusionOk="0">
                      <a:moveTo>
                        <a:pt x="1" y="1"/>
                      </a:moveTo>
                      <a:lnTo>
                        <a:pt x="1" y="1"/>
                      </a:lnTo>
                      <a:cubicBezTo>
                        <a:pt x="123" y="213"/>
                        <a:pt x="275" y="426"/>
                        <a:pt x="457" y="609"/>
                      </a:cubicBezTo>
                      <a:cubicBezTo>
                        <a:pt x="852" y="1034"/>
                        <a:pt x="1369" y="1369"/>
                        <a:pt x="1916" y="1612"/>
                      </a:cubicBezTo>
                      <a:cubicBezTo>
                        <a:pt x="2463" y="1855"/>
                        <a:pt x="3041" y="1976"/>
                        <a:pt x="3648" y="1976"/>
                      </a:cubicBezTo>
                      <a:cubicBezTo>
                        <a:pt x="3709" y="1984"/>
                        <a:pt x="3770" y="1988"/>
                        <a:pt x="3831" y="1988"/>
                      </a:cubicBezTo>
                      <a:cubicBezTo>
                        <a:pt x="4013" y="1988"/>
                        <a:pt x="4196" y="1954"/>
                        <a:pt x="4378" y="1885"/>
                      </a:cubicBezTo>
                      <a:cubicBezTo>
                        <a:pt x="4135" y="1855"/>
                        <a:pt x="3892" y="1855"/>
                        <a:pt x="3648" y="1855"/>
                      </a:cubicBezTo>
                      <a:cubicBezTo>
                        <a:pt x="2493" y="1764"/>
                        <a:pt x="1399" y="1308"/>
                        <a:pt x="548" y="517"/>
                      </a:cubicBezTo>
                      <a:cubicBezTo>
                        <a:pt x="366" y="335"/>
                        <a:pt x="183" y="1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4715040" y="1559383"/>
                  <a:ext cx="321910" cy="319974"/>
                </a:xfrm>
                <a:custGeom>
                  <a:avLst/>
                  <a:gdLst/>
                  <a:ahLst/>
                  <a:cxnLst/>
                  <a:rect l="l" t="t" r="r" b="b"/>
                  <a:pathLst>
                    <a:path w="15138" h="15047" extrusionOk="0">
                      <a:moveTo>
                        <a:pt x="2584" y="1"/>
                      </a:moveTo>
                      <a:cubicBezTo>
                        <a:pt x="2037" y="1"/>
                        <a:pt x="1489" y="153"/>
                        <a:pt x="1034" y="457"/>
                      </a:cubicBezTo>
                      <a:cubicBezTo>
                        <a:pt x="699" y="700"/>
                        <a:pt x="426" y="1004"/>
                        <a:pt x="243" y="1368"/>
                      </a:cubicBezTo>
                      <a:cubicBezTo>
                        <a:pt x="122" y="1612"/>
                        <a:pt x="30" y="1855"/>
                        <a:pt x="30" y="2128"/>
                      </a:cubicBezTo>
                      <a:cubicBezTo>
                        <a:pt x="0" y="2189"/>
                        <a:pt x="0" y="2280"/>
                        <a:pt x="30" y="2372"/>
                      </a:cubicBezTo>
                      <a:cubicBezTo>
                        <a:pt x="61" y="2037"/>
                        <a:pt x="152" y="1703"/>
                        <a:pt x="304" y="1399"/>
                      </a:cubicBezTo>
                      <a:cubicBezTo>
                        <a:pt x="486" y="1065"/>
                        <a:pt x="760" y="761"/>
                        <a:pt x="1094" y="548"/>
                      </a:cubicBezTo>
                      <a:cubicBezTo>
                        <a:pt x="1505" y="274"/>
                        <a:pt x="1965" y="148"/>
                        <a:pt x="2430" y="148"/>
                      </a:cubicBezTo>
                      <a:cubicBezTo>
                        <a:pt x="2481" y="148"/>
                        <a:pt x="2533" y="150"/>
                        <a:pt x="2584" y="153"/>
                      </a:cubicBezTo>
                      <a:cubicBezTo>
                        <a:pt x="3222" y="153"/>
                        <a:pt x="3830" y="365"/>
                        <a:pt x="4347" y="761"/>
                      </a:cubicBezTo>
                      <a:cubicBezTo>
                        <a:pt x="4924" y="1186"/>
                        <a:pt x="5350" y="1794"/>
                        <a:pt x="5623" y="2463"/>
                      </a:cubicBezTo>
                      <a:cubicBezTo>
                        <a:pt x="5775" y="2827"/>
                        <a:pt x="5897" y="3223"/>
                        <a:pt x="5988" y="3618"/>
                      </a:cubicBezTo>
                      <a:cubicBezTo>
                        <a:pt x="6079" y="4043"/>
                        <a:pt x="6322" y="4438"/>
                        <a:pt x="6657" y="4712"/>
                      </a:cubicBezTo>
                      <a:cubicBezTo>
                        <a:pt x="7021" y="4955"/>
                        <a:pt x="7447" y="5138"/>
                        <a:pt x="7903" y="5198"/>
                      </a:cubicBezTo>
                      <a:cubicBezTo>
                        <a:pt x="8329" y="5259"/>
                        <a:pt x="8784" y="5259"/>
                        <a:pt x="9240" y="5289"/>
                      </a:cubicBezTo>
                      <a:cubicBezTo>
                        <a:pt x="9666" y="5320"/>
                        <a:pt x="10091" y="5411"/>
                        <a:pt x="10487" y="5624"/>
                      </a:cubicBezTo>
                      <a:cubicBezTo>
                        <a:pt x="10851" y="5806"/>
                        <a:pt x="11155" y="6110"/>
                        <a:pt x="11398" y="6475"/>
                      </a:cubicBezTo>
                      <a:cubicBezTo>
                        <a:pt x="11824" y="7144"/>
                        <a:pt x="11946" y="7964"/>
                        <a:pt x="11763" y="8755"/>
                      </a:cubicBezTo>
                      <a:cubicBezTo>
                        <a:pt x="11672" y="9119"/>
                        <a:pt x="11581" y="9484"/>
                        <a:pt x="11550" y="9879"/>
                      </a:cubicBezTo>
                      <a:cubicBezTo>
                        <a:pt x="11550" y="10274"/>
                        <a:pt x="11702" y="10639"/>
                        <a:pt x="11976" y="10913"/>
                      </a:cubicBezTo>
                      <a:cubicBezTo>
                        <a:pt x="12493" y="11429"/>
                        <a:pt x="13161" y="11581"/>
                        <a:pt x="13678" y="11825"/>
                      </a:cubicBezTo>
                      <a:cubicBezTo>
                        <a:pt x="14164" y="12068"/>
                        <a:pt x="14560" y="12432"/>
                        <a:pt x="14772" y="12919"/>
                      </a:cubicBezTo>
                      <a:cubicBezTo>
                        <a:pt x="14955" y="13253"/>
                        <a:pt x="15046" y="13648"/>
                        <a:pt x="15016" y="14043"/>
                      </a:cubicBezTo>
                      <a:cubicBezTo>
                        <a:pt x="15016" y="14378"/>
                        <a:pt x="14955" y="14743"/>
                        <a:pt x="14803" y="15046"/>
                      </a:cubicBezTo>
                      <a:cubicBezTo>
                        <a:pt x="14833" y="15016"/>
                        <a:pt x="14833" y="15016"/>
                        <a:pt x="14833" y="14986"/>
                      </a:cubicBezTo>
                      <a:cubicBezTo>
                        <a:pt x="14894" y="14925"/>
                        <a:pt x="14924" y="14864"/>
                        <a:pt x="14924" y="14803"/>
                      </a:cubicBezTo>
                      <a:cubicBezTo>
                        <a:pt x="15046" y="14560"/>
                        <a:pt x="15107" y="14317"/>
                        <a:pt x="15107" y="14043"/>
                      </a:cubicBezTo>
                      <a:cubicBezTo>
                        <a:pt x="15137" y="13648"/>
                        <a:pt x="15046" y="13223"/>
                        <a:pt x="14864" y="12858"/>
                      </a:cubicBezTo>
                      <a:cubicBezTo>
                        <a:pt x="14651" y="12341"/>
                        <a:pt x="14225" y="11946"/>
                        <a:pt x="13739" y="11703"/>
                      </a:cubicBezTo>
                      <a:cubicBezTo>
                        <a:pt x="13222" y="11429"/>
                        <a:pt x="12554" y="11277"/>
                        <a:pt x="12067" y="10791"/>
                      </a:cubicBezTo>
                      <a:cubicBezTo>
                        <a:pt x="11824" y="10548"/>
                        <a:pt x="11702" y="10214"/>
                        <a:pt x="11733" y="9879"/>
                      </a:cubicBezTo>
                      <a:cubicBezTo>
                        <a:pt x="11733" y="9514"/>
                        <a:pt x="11824" y="9119"/>
                        <a:pt x="11915" y="8785"/>
                      </a:cubicBezTo>
                      <a:cubicBezTo>
                        <a:pt x="12128" y="7934"/>
                        <a:pt x="12006" y="7083"/>
                        <a:pt x="11550" y="6353"/>
                      </a:cubicBezTo>
                      <a:cubicBezTo>
                        <a:pt x="11307" y="5958"/>
                        <a:pt x="10973" y="5654"/>
                        <a:pt x="10578" y="5441"/>
                      </a:cubicBezTo>
                      <a:cubicBezTo>
                        <a:pt x="10152" y="5229"/>
                        <a:pt x="9727" y="5107"/>
                        <a:pt x="9271" y="5107"/>
                      </a:cubicBezTo>
                      <a:cubicBezTo>
                        <a:pt x="8815" y="5046"/>
                        <a:pt x="8359" y="5046"/>
                        <a:pt x="7933" y="4986"/>
                      </a:cubicBezTo>
                      <a:cubicBezTo>
                        <a:pt x="7508" y="4925"/>
                        <a:pt x="7113" y="4773"/>
                        <a:pt x="6778" y="4560"/>
                      </a:cubicBezTo>
                      <a:cubicBezTo>
                        <a:pt x="6444" y="4286"/>
                        <a:pt x="6231" y="3922"/>
                        <a:pt x="6140" y="3557"/>
                      </a:cubicBezTo>
                      <a:cubicBezTo>
                        <a:pt x="6049" y="3162"/>
                        <a:pt x="5927" y="2767"/>
                        <a:pt x="5806" y="2402"/>
                      </a:cubicBezTo>
                      <a:cubicBezTo>
                        <a:pt x="5502" y="1703"/>
                        <a:pt x="5046" y="1095"/>
                        <a:pt x="4438" y="639"/>
                      </a:cubicBezTo>
                      <a:cubicBezTo>
                        <a:pt x="3891" y="244"/>
                        <a:pt x="3252" y="3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702111" y="1531845"/>
                  <a:ext cx="289587" cy="107069"/>
                </a:xfrm>
                <a:custGeom>
                  <a:avLst/>
                  <a:gdLst/>
                  <a:ahLst/>
                  <a:cxnLst/>
                  <a:rect l="l" t="t" r="r" b="b"/>
                  <a:pathLst>
                    <a:path w="13618" h="5035" extrusionOk="0">
                      <a:moveTo>
                        <a:pt x="2702" y="1"/>
                      </a:moveTo>
                      <a:cubicBezTo>
                        <a:pt x="2261" y="1"/>
                        <a:pt x="1816" y="93"/>
                        <a:pt x="1429" y="262"/>
                      </a:cubicBezTo>
                      <a:cubicBezTo>
                        <a:pt x="973" y="475"/>
                        <a:pt x="608" y="809"/>
                        <a:pt x="335" y="1204"/>
                      </a:cubicBezTo>
                      <a:cubicBezTo>
                        <a:pt x="122" y="1539"/>
                        <a:pt x="0" y="1934"/>
                        <a:pt x="31" y="2360"/>
                      </a:cubicBezTo>
                      <a:cubicBezTo>
                        <a:pt x="31" y="2663"/>
                        <a:pt x="122" y="2937"/>
                        <a:pt x="274" y="3211"/>
                      </a:cubicBezTo>
                      <a:cubicBezTo>
                        <a:pt x="395" y="3363"/>
                        <a:pt x="517" y="3515"/>
                        <a:pt x="669" y="3636"/>
                      </a:cubicBezTo>
                      <a:cubicBezTo>
                        <a:pt x="699" y="3667"/>
                        <a:pt x="760" y="3697"/>
                        <a:pt x="821" y="3727"/>
                      </a:cubicBezTo>
                      <a:cubicBezTo>
                        <a:pt x="638" y="3575"/>
                        <a:pt x="487" y="3393"/>
                        <a:pt x="365" y="3180"/>
                      </a:cubicBezTo>
                      <a:cubicBezTo>
                        <a:pt x="213" y="2907"/>
                        <a:pt x="152" y="2633"/>
                        <a:pt x="152" y="2329"/>
                      </a:cubicBezTo>
                      <a:cubicBezTo>
                        <a:pt x="122" y="1964"/>
                        <a:pt x="243" y="1600"/>
                        <a:pt x="456" y="1265"/>
                      </a:cubicBezTo>
                      <a:cubicBezTo>
                        <a:pt x="699" y="901"/>
                        <a:pt x="1064" y="597"/>
                        <a:pt x="1490" y="414"/>
                      </a:cubicBezTo>
                      <a:cubicBezTo>
                        <a:pt x="1877" y="245"/>
                        <a:pt x="2283" y="153"/>
                        <a:pt x="2708" y="153"/>
                      </a:cubicBezTo>
                      <a:cubicBezTo>
                        <a:pt x="2818" y="153"/>
                        <a:pt x="2928" y="159"/>
                        <a:pt x="3040" y="171"/>
                      </a:cubicBezTo>
                      <a:cubicBezTo>
                        <a:pt x="4256" y="293"/>
                        <a:pt x="5380" y="840"/>
                        <a:pt x="6292" y="1691"/>
                      </a:cubicBezTo>
                      <a:cubicBezTo>
                        <a:pt x="6748" y="2147"/>
                        <a:pt x="7113" y="2633"/>
                        <a:pt x="7417" y="3211"/>
                      </a:cubicBezTo>
                      <a:cubicBezTo>
                        <a:pt x="7660" y="3788"/>
                        <a:pt x="8055" y="4274"/>
                        <a:pt x="8572" y="4609"/>
                      </a:cubicBezTo>
                      <a:cubicBezTo>
                        <a:pt x="8774" y="4735"/>
                        <a:pt x="9019" y="4799"/>
                        <a:pt x="9254" y="4799"/>
                      </a:cubicBezTo>
                      <a:cubicBezTo>
                        <a:pt x="9300" y="4799"/>
                        <a:pt x="9347" y="4796"/>
                        <a:pt x="9392" y="4791"/>
                      </a:cubicBezTo>
                      <a:cubicBezTo>
                        <a:pt x="9666" y="4791"/>
                        <a:pt x="9940" y="4730"/>
                        <a:pt x="10183" y="4639"/>
                      </a:cubicBezTo>
                      <a:cubicBezTo>
                        <a:pt x="10669" y="4457"/>
                        <a:pt x="11095" y="4214"/>
                        <a:pt x="11490" y="4092"/>
                      </a:cubicBezTo>
                      <a:cubicBezTo>
                        <a:pt x="11760" y="3979"/>
                        <a:pt x="12031" y="3917"/>
                        <a:pt x="12314" y="3917"/>
                      </a:cubicBezTo>
                      <a:cubicBezTo>
                        <a:pt x="12412" y="3917"/>
                        <a:pt x="12512" y="3924"/>
                        <a:pt x="12614" y="3940"/>
                      </a:cubicBezTo>
                      <a:cubicBezTo>
                        <a:pt x="12888" y="4001"/>
                        <a:pt x="13131" y="4153"/>
                        <a:pt x="13344" y="4366"/>
                      </a:cubicBezTo>
                      <a:cubicBezTo>
                        <a:pt x="13465" y="4487"/>
                        <a:pt x="13526" y="4670"/>
                        <a:pt x="13557" y="4852"/>
                      </a:cubicBezTo>
                      <a:cubicBezTo>
                        <a:pt x="13587" y="4943"/>
                        <a:pt x="13557" y="5034"/>
                        <a:pt x="13587" y="5034"/>
                      </a:cubicBezTo>
                      <a:cubicBezTo>
                        <a:pt x="13587" y="4974"/>
                        <a:pt x="13617" y="4882"/>
                        <a:pt x="13587" y="4822"/>
                      </a:cubicBezTo>
                      <a:cubicBezTo>
                        <a:pt x="13587" y="4639"/>
                        <a:pt x="13526" y="4457"/>
                        <a:pt x="13405" y="4305"/>
                      </a:cubicBezTo>
                      <a:cubicBezTo>
                        <a:pt x="13192" y="4062"/>
                        <a:pt x="12918" y="3910"/>
                        <a:pt x="12645" y="3849"/>
                      </a:cubicBezTo>
                      <a:cubicBezTo>
                        <a:pt x="12518" y="3820"/>
                        <a:pt x="12388" y="3806"/>
                        <a:pt x="12258" y="3806"/>
                      </a:cubicBezTo>
                      <a:cubicBezTo>
                        <a:pt x="11983" y="3806"/>
                        <a:pt x="11707" y="3867"/>
                        <a:pt x="11459" y="3970"/>
                      </a:cubicBezTo>
                      <a:cubicBezTo>
                        <a:pt x="11034" y="4092"/>
                        <a:pt x="10608" y="4335"/>
                        <a:pt x="10152" y="4487"/>
                      </a:cubicBezTo>
                      <a:cubicBezTo>
                        <a:pt x="9917" y="4590"/>
                        <a:pt x="9668" y="4643"/>
                        <a:pt x="9418" y="4643"/>
                      </a:cubicBezTo>
                      <a:cubicBezTo>
                        <a:pt x="9151" y="4643"/>
                        <a:pt x="8884" y="4582"/>
                        <a:pt x="8633" y="4457"/>
                      </a:cubicBezTo>
                      <a:cubicBezTo>
                        <a:pt x="8146" y="4183"/>
                        <a:pt x="7873" y="3667"/>
                        <a:pt x="7538" y="3119"/>
                      </a:cubicBezTo>
                      <a:cubicBezTo>
                        <a:pt x="7234" y="2542"/>
                        <a:pt x="6839" y="2025"/>
                        <a:pt x="6383" y="1569"/>
                      </a:cubicBezTo>
                      <a:cubicBezTo>
                        <a:pt x="5471" y="688"/>
                        <a:pt x="4286" y="141"/>
                        <a:pt x="3040" y="19"/>
                      </a:cubicBezTo>
                      <a:cubicBezTo>
                        <a:pt x="2928" y="7"/>
                        <a:pt x="2815" y="1"/>
                        <a:pt x="2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924451" y="3245048"/>
                  <a:ext cx="607605" cy="1025143"/>
                </a:xfrm>
                <a:custGeom>
                  <a:avLst/>
                  <a:gdLst/>
                  <a:ahLst/>
                  <a:cxnLst/>
                  <a:rect l="l" t="t" r="r" b="b"/>
                  <a:pathLst>
                    <a:path w="28573" h="48208" extrusionOk="0">
                      <a:moveTo>
                        <a:pt x="13496" y="0"/>
                      </a:moveTo>
                      <a:lnTo>
                        <a:pt x="0" y="2979"/>
                      </a:lnTo>
                      <a:cubicBezTo>
                        <a:pt x="213" y="3526"/>
                        <a:pt x="5745" y="27843"/>
                        <a:pt x="5745" y="27843"/>
                      </a:cubicBezTo>
                      <a:lnTo>
                        <a:pt x="22645" y="48208"/>
                      </a:lnTo>
                      <a:lnTo>
                        <a:pt x="28572" y="43192"/>
                      </a:lnTo>
                      <a:lnTo>
                        <a:pt x="15928" y="24104"/>
                      </a:lnTo>
                      <a:lnTo>
                        <a:pt x="13496"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5398858" y="4163496"/>
                  <a:ext cx="312213" cy="423386"/>
                </a:xfrm>
                <a:custGeom>
                  <a:avLst/>
                  <a:gdLst/>
                  <a:ahLst/>
                  <a:cxnLst/>
                  <a:rect l="l" t="t" r="r" b="b"/>
                  <a:pathLst>
                    <a:path w="14682" h="19910" extrusionOk="0">
                      <a:moveTo>
                        <a:pt x="6262" y="0"/>
                      </a:moveTo>
                      <a:lnTo>
                        <a:pt x="1" y="4681"/>
                      </a:lnTo>
                      <a:lnTo>
                        <a:pt x="5806" y="11004"/>
                      </a:lnTo>
                      <a:lnTo>
                        <a:pt x="5594" y="17478"/>
                      </a:lnTo>
                      <a:cubicBezTo>
                        <a:pt x="2372" y="18299"/>
                        <a:pt x="1885" y="19910"/>
                        <a:pt x="1885" y="19910"/>
                      </a:cubicBezTo>
                      <a:lnTo>
                        <a:pt x="8603" y="19910"/>
                      </a:lnTo>
                      <a:lnTo>
                        <a:pt x="14682" y="8177"/>
                      </a:lnTo>
                      <a:lnTo>
                        <a:pt x="10123" y="5046"/>
                      </a:lnTo>
                      <a:lnTo>
                        <a:pt x="6445" y="244"/>
                      </a:lnTo>
                      <a:lnTo>
                        <a:pt x="6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4328518" y="3210791"/>
                  <a:ext cx="602437" cy="1158305"/>
                </a:xfrm>
                <a:custGeom>
                  <a:avLst/>
                  <a:gdLst/>
                  <a:ahLst/>
                  <a:cxnLst/>
                  <a:rect l="l" t="t" r="r" b="b"/>
                  <a:pathLst>
                    <a:path w="28330" h="54470" extrusionOk="0">
                      <a:moveTo>
                        <a:pt x="17235" y="0"/>
                      </a:moveTo>
                      <a:lnTo>
                        <a:pt x="7143" y="26019"/>
                      </a:lnTo>
                      <a:lnTo>
                        <a:pt x="0" y="51825"/>
                      </a:lnTo>
                      <a:lnTo>
                        <a:pt x="5806" y="54469"/>
                      </a:lnTo>
                      <a:cubicBezTo>
                        <a:pt x="5806" y="54469"/>
                        <a:pt x="12128" y="41430"/>
                        <a:pt x="13557" y="38329"/>
                      </a:cubicBezTo>
                      <a:cubicBezTo>
                        <a:pt x="14955" y="35229"/>
                        <a:pt x="15107" y="30031"/>
                        <a:pt x="15107" y="30031"/>
                      </a:cubicBezTo>
                      <a:lnTo>
                        <a:pt x="28329" y="8876"/>
                      </a:lnTo>
                      <a:lnTo>
                        <a:pt x="1723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4066754" y="4263034"/>
                  <a:ext cx="415624" cy="311575"/>
                </a:xfrm>
                <a:custGeom>
                  <a:avLst/>
                  <a:gdLst/>
                  <a:ahLst/>
                  <a:cxnLst/>
                  <a:rect l="l" t="t" r="r" b="b"/>
                  <a:pathLst>
                    <a:path w="19545" h="14652" extrusionOk="0">
                      <a:moveTo>
                        <a:pt x="12949" y="0"/>
                      </a:moveTo>
                      <a:lnTo>
                        <a:pt x="9970" y="7964"/>
                      </a:lnTo>
                      <a:cubicBezTo>
                        <a:pt x="9970" y="7964"/>
                        <a:pt x="8841" y="7920"/>
                        <a:pt x="7342" y="7920"/>
                      </a:cubicBezTo>
                      <a:cubicBezTo>
                        <a:pt x="4530" y="7920"/>
                        <a:pt x="416" y="8075"/>
                        <a:pt x="0" y="8967"/>
                      </a:cubicBezTo>
                      <a:lnTo>
                        <a:pt x="14833" y="14651"/>
                      </a:lnTo>
                      <a:lnTo>
                        <a:pt x="19545" y="2827"/>
                      </a:lnTo>
                      <a:lnTo>
                        <a:pt x="129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4581244" y="2015694"/>
                  <a:ext cx="710379" cy="1556194"/>
                </a:xfrm>
                <a:custGeom>
                  <a:avLst/>
                  <a:gdLst/>
                  <a:ahLst/>
                  <a:cxnLst/>
                  <a:rect l="l" t="t" r="r" b="b"/>
                  <a:pathLst>
                    <a:path w="33406" h="73181" extrusionOk="0">
                      <a:moveTo>
                        <a:pt x="18937" y="1"/>
                      </a:moveTo>
                      <a:lnTo>
                        <a:pt x="10335" y="3952"/>
                      </a:lnTo>
                      <a:cubicBezTo>
                        <a:pt x="10335" y="3952"/>
                        <a:pt x="7143" y="12281"/>
                        <a:pt x="5593" y="16263"/>
                      </a:cubicBezTo>
                      <a:cubicBezTo>
                        <a:pt x="4073" y="20153"/>
                        <a:pt x="9210" y="26931"/>
                        <a:pt x="9210" y="26931"/>
                      </a:cubicBezTo>
                      <a:cubicBezTo>
                        <a:pt x="9210" y="26931"/>
                        <a:pt x="9544" y="40518"/>
                        <a:pt x="8116" y="44409"/>
                      </a:cubicBezTo>
                      <a:cubicBezTo>
                        <a:pt x="6687" y="48300"/>
                        <a:pt x="0" y="66172"/>
                        <a:pt x="0" y="66172"/>
                      </a:cubicBezTo>
                      <a:cubicBezTo>
                        <a:pt x="0" y="66172"/>
                        <a:pt x="1201" y="65822"/>
                        <a:pt x="3075" y="65822"/>
                      </a:cubicBezTo>
                      <a:cubicBezTo>
                        <a:pt x="5885" y="65822"/>
                        <a:pt x="10207" y="66610"/>
                        <a:pt x="14256" y="70549"/>
                      </a:cubicBezTo>
                      <a:cubicBezTo>
                        <a:pt x="16313" y="72541"/>
                        <a:pt x="19259" y="73180"/>
                        <a:pt x="22194" y="73180"/>
                      </a:cubicBezTo>
                      <a:cubicBezTo>
                        <a:pt x="27453" y="73180"/>
                        <a:pt x="32676" y="71127"/>
                        <a:pt x="32676" y="71127"/>
                      </a:cubicBezTo>
                      <a:cubicBezTo>
                        <a:pt x="32676" y="71127"/>
                        <a:pt x="33405" y="55442"/>
                        <a:pt x="32250" y="47266"/>
                      </a:cubicBezTo>
                      <a:cubicBezTo>
                        <a:pt x="31125" y="39090"/>
                        <a:pt x="27113" y="31795"/>
                        <a:pt x="26262" y="28178"/>
                      </a:cubicBezTo>
                      <a:cubicBezTo>
                        <a:pt x="25411" y="24530"/>
                        <a:pt x="26171" y="17661"/>
                        <a:pt x="25958" y="13953"/>
                      </a:cubicBezTo>
                      <a:cubicBezTo>
                        <a:pt x="25806" y="11490"/>
                        <a:pt x="25533" y="7569"/>
                        <a:pt x="23952" y="4986"/>
                      </a:cubicBezTo>
                      <a:cubicBezTo>
                        <a:pt x="22402" y="2402"/>
                        <a:pt x="18937" y="1"/>
                        <a:pt x="1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4949832" y="2387432"/>
                  <a:ext cx="597270" cy="666551"/>
                </a:xfrm>
                <a:custGeom>
                  <a:avLst/>
                  <a:gdLst/>
                  <a:ahLst/>
                  <a:cxnLst/>
                  <a:rect l="l" t="t" r="r" b="b"/>
                  <a:pathLst>
                    <a:path w="28087" h="31345" extrusionOk="0">
                      <a:moveTo>
                        <a:pt x="15867" y="1"/>
                      </a:moveTo>
                      <a:cubicBezTo>
                        <a:pt x="15867" y="1"/>
                        <a:pt x="10183" y="1095"/>
                        <a:pt x="7630" y="3071"/>
                      </a:cubicBezTo>
                      <a:cubicBezTo>
                        <a:pt x="5077" y="5047"/>
                        <a:pt x="1" y="9576"/>
                        <a:pt x="1" y="9576"/>
                      </a:cubicBezTo>
                      <a:lnTo>
                        <a:pt x="8177" y="31339"/>
                      </a:lnTo>
                      <a:cubicBezTo>
                        <a:pt x="8177" y="31339"/>
                        <a:pt x="8208" y="31345"/>
                        <a:pt x="8293" y="31345"/>
                      </a:cubicBezTo>
                      <a:cubicBezTo>
                        <a:pt x="8550" y="31345"/>
                        <a:pt x="9302" y="31293"/>
                        <a:pt x="11217" y="30883"/>
                      </a:cubicBezTo>
                      <a:cubicBezTo>
                        <a:pt x="13740" y="30305"/>
                        <a:pt x="28087" y="19880"/>
                        <a:pt x="28087" y="19880"/>
                      </a:cubicBezTo>
                      <a:lnTo>
                        <a:pt x="158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4773117" y="1969724"/>
                  <a:ext cx="208142" cy="141561"/>
                </a:xfrm>
                <a:custGeom>
                  <a:avLst/>
                  <a:gdLst/>
                  <a:ahLst/>
                  <a:cxnLst/>
                  <a:rect l="l" t="t" r="r" b="b"/>
                  <a:pathLst>
                    <a:path w="9788" h="6657" extrusionOk="0">
                      <a:moveTo>
                        <a:pt x="9301" y="0"/>
                      </a:moveTo>
                      <a:cubicBezTo>
                        <a:pt x="9301" y="0"/>
                        <a:pt x="0" y="3709"/>
                        <a:pt x="213" y="4195"/>
                      </a:cubicBezTo>
                      <a:cubicBezTo>
                        <a:pt x="426" y="4712"/>
                        <a:pt x="1003" y="6657"/>
                        <a:pt x="1003" y="6657"/>
                      </a:cubicBezTo>
                      <a:lnTo>
                        <a:pt x="9788" y="2280"/>
                      </a:lnTo>
                      <a:lnTo>
                        <a:pt x="9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4954816" y="2060264"/>
                  <a:ext cx="285079" cy="365907"/>
                </a:xfrm>
                <a:custGeom>
                  <a:avLst/>
                  <a:gdLst/>
                  <a:ahLst/>
                  <a:cxnLst/>
                  <a:rect l="l" t="t" r="r" b="b"/>
                  <a:pathLst>
                    <a:path w="13406" h="17207" extrusionOk="0">
                      <a:moveTo>
                        <a:pt x="741" y="1"/>
                      </a:moveTo>
                      <a:cubicBezTo>
                        <a:pt x="481" y="1"/>
                        <a:pt x="233" y="41"/>
                        <a:pt x="1" y="124"/>
                      </a:cubicBezTo>
                      <a:cubicBezTo>
                        <a:pt x="1" y="124"/>
                        <a:pt x="1825" y="428"/>
                        <a:pt x="3861" y="3103"/>
                      </a:cubicBezTo>
                      <a:cubicBezTo>
                        <a:pt x="6445" y="6507"/>
                        <a:pt x="10092" y="17206"/>
                        <a:pt x="10092" y="17206"/>
                      </a:cubicBezTo>
                      <a:lnTo>
                        <a:pt x="13405" y="15960"/>
                      </a:lnTo>
                      <a:cubicBezTo>
                        <a:pt x="11916" y="12252"/>
                        <a:pt x="10001" y="8726"/>
                        <a:pt x="7721" y="5443"/>
                      </a:cubicBezTo>
                      <a:cubicBezTo>
                        <a:pt x="5540" y="2400"/>
                        <a:pt x="2762"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4534697" y="2095796"/>
                  <a:ext cx="540386" cy="669358"/>
                </a:xfrm>
                <a:custGeom>
                  <a:avLst/>
                  <a:gdLst/>
                  <a:ahLst/>
                  <a:cxnLst/>
                  <a:rect l="l" t="t" r="r" b="b"/>
                  <a:pathLst>
                    <a:path w="25412" h="31477" extrusionOk="0">
                      <a:moveTo>
                        <a:pt x="19105" y="0"/>
                      </a:moveTo>
                      <a:cubicBezTo>
                        <a:pt x="18435" y="0"/>
                        <a:pt x="17693" y="148"/>
                        <a:pt x="16870" y="489"/>
                      </a:cubicBezTo>
                      <a:lnTo>
                        <a:pt x="13922" y="21918"/>
                      </a:lnTo>
                      <a:lnTo>
                        <a:pt x="1217" y="20459"/>
                      </a:lnTo>
                      <a:lnTo>
                        <a:pt x="1" y="25930"/>
                      </a:lnTo>
                      <a:cubicBezTo>
                        <a:pt x="1" y="25930"/>
                        <a:pt x="9489" y="31477"/>
                        <a:pt x="16148" y="31477"/>
                      </a:cubicBezTo>
                      <a:cubicBezTo>
                        <a:pt x="18882" y="31477"/>
                        <a:pt x="21139" y="30542"/>
                        <a:pt x="22068" y="27906"/>
                      </a:cubicBezTo>
                      <a:cubicBezTo>
                        <a:pt x="25411" y="18453"/>
                        <a:pt x="24804" y="6781"/>
                        <a:pt x="24804" y="6781"/>
                      </a:cubicBezTo>
                      <a:cubicBezTo>
                        <a:pt x="24804" y="6781"/>
                        <a:pt x="23627" y="0"/>
                        <a:pt x="19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4715040" y="2266485"/>
                  <a:ext cx="349703" cy="503002"/>
                </a:xfrm>
                <a:custGeom>
                  <a:avLst/>
                  <a:gdLst/>
                  <a:ahLst/>
                  <a:cxnLst/>
                  <a:rect l="l" t="t" r="r" b="b"/>
                  <a:pathLst>
                    <a:path w="16445" h="23654" extrusionOk="0">
                      <a:moveTo>
                        <a:pt x="16444" y="0"/>
                      </a:moveTo>
                      <a:cubicBezTo>
                        <a:pt x="16444" y="274"/>
                        <a:pt x="16414" y="608"/>
                        <a:pt x="16383" y="1064"/>
                      </a:cubicBezTo>
                      <a:cubicBezTo>
                        <a:pt x="16353" y="1976"/>
                        <a:pt x="16262" y="3283"/>
                        <a:pt x="16140" y="4894"/>
                      </a:cubicBezTo>
                      <a:cubicBezTo>
                        <a:pt x="15806" y="9119"/>
                        <a:pt x="15259" y="13314"/>
                        <a:pt x="14468" y="17478"/>
                      </a:cubicBezTo>
                      <a:cubicBezTo>
                        <a:pt x="14256" y="18663"/>
                        <a:pt x="13800" y="19788"/>
                        <a:pt x="13131" y="20791"/>
                      </a:cubicBezTo>
                      <a:cubicBezTo>
                        <a:pt x="12462" y="21703"/>
                        <a:pt x="11581" y="22402"/>
                        <a:pt x="10547" y="22828"/>
                      </a:cubicBezTo>
                      <a:cubicBezTo>
                        <a:pt x="9636" y="23223"/>
                        <a:pt x="8632" y="23435"/>
                        <a:pt x="7629" y="23496"/>
                      </a:cubicBezTo>
                      <a:cubicBezTo>
                        <a:pt x="7516" y="23500"/>
                        <a:pt x="7402" y="23502"/>
                        <a:pt x="7288" y="23502"/>
                      </a:cubicBezTo>
                      <a:cubicBezTo>
                        <a:pt x="6520" y="23502"/>
                        <a:pt x="5753" y="23416"/>
                        <a:pt x="4985" y="23283"/>
                      </a:cubicBezTo>
                      <a:cubicBezTo>
                        <a:pt x="3739" y="23040"/>
                        <a:pt x="2493" y="22736"/>
                        <a:pt x="1277" y="22311"/>
                      </a:cubicBezTo>
                      <a:lnTo>
                        <a:pt x="274" y="21976"/>
                      </a:lnTo>
                      <a:lnTo>
                        <a:pt x="30" y="21885"/>
                      </a:lnTo>
                      <a:lnTo>
                        <a:pt x="0" y="21885"/>
                      </a:lnTo>
                      <a:lnTo>
                        <a:pt x="243" y="22007"/>
                      </a:lnTo>
                      <a:cubicBezTo>
                        <a:pt x="456" y="22098"/>
                        <a:pt x="790" y="22220"/>
                        <a:pt x="1216" y="22372"/>
                      </a:cubicBezTo>
                      <a:cubicBezTo>
                        <a:pt x="2432" y="22828"/>
                        <a:pt x="3678" y="23192"/>
                        <a:pt x="4955" y="23435"/>
                      </a:cubicBezTo>
                      <a:cubicBezTo>
                        <a:pt x="5722" y="23568"/>
                        <a:pt x="6490" y="23654"/>
                        <a:pt x="7257" y="23654"/>
                      </a:cubicBezTo>
                      <a:cubicBezTo>
                        <a:pt x="7371" y="23654"/>
                        <a:pt x="7485" y="23652"/>
                        <a:pt x="7599" y="23648"/>
                      </a:cubicBezTo>
                      <a:cubicBezTo>
                        <a:pt x="8632" y="23618"/>
                        <a:pt x="9666" y="23405"/>
                        <a:pt x="10608" y="22979"/>
                      </a:cubicBezTo>
                      <a:cubicBezTo>
                        <a:pt x="11672" y="22554"/>
                        <a:pt x="12584" y="21824"/>
                        <a:pt x="13253" y="20913"/>
                      </a:cubicBezTo>
                      <a:cubicBezTo>
                        <a:pt x="13952" y="19879"/>
                        <a:pt x="14408" y="18724"/>
                        <a:pt x="14651" y="17539"/>
                      </a:cubicBezTo>
                      <a:cubicBezTo>
                        <a:pt x="15441" y="13374"/>
                        <a:pt x="15988" y="9149"/>
                        <a:pt x="16262" y="4894"/>
                      </a:cubicBezTo>
                      <a:cubicBezTo>
                        <a:pt x="16353" y="3283"/>
                        <a:pt x="16414" y="1976"/>
                        <a:pt x="16444" y="1064"/>
                      </a:cubicBezTo>
                      <a:lnTo>
                        <a:pt x="164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p:nvPr/>
              </p:nvSpPr>
              <p:spPr>
                <a:xfrm>
                  <a:off x="4560554" y="2259383"/>
                  <a:ext cx="312213" cy="305089"/>
                </a:xfrm>
                <a:custGeom>
                  <a:avLst/>
                  <a:gdLst/>
                  <a:ahLst/>
                  <a:cxnLst/>
                  <a:rect l="l" t="t" r="r" b="b"/>
                  <a:pathLst>
                    <a:path w="14682" h="14347" extrusionOk="0">
                      <a:moveTo>
                        <a:pt x="14682" y="0"/>
                      </a:moveTo>
                      <a:lnTo>
                        <a:pt x="14682" y="0"/>
                      </a:lnTo>
                      <a:cubicBezTo>
                        <a:pt x="14651" y="91"/>
                        <a:pt x="14621" y="182"/>
                        <a:pt x="14621" y="274"/>
                      </a:cubicBezTo>
                      <a:cubicBezTo>
                        <a:pt x="14590" y="456"/>
                        <a:pt x="14530" y="730"/>
                        <a:pt x="14469" y="1064"/>
                      </a:cubicBezTo>
                      <a:cubicBezTo>
                        <a:pt x="14378" y="1763"/>
                        <a:pt x="14226" y="2736"/>
                        <a:pt x="14043" y="3921"/>
                      </a:cubicBezTo>
                      <a:cubicBezTo>
                        <a:pt x="13709" y="6383"/>
                        <a:pt x="13223" y="9727"/>
                        <a:pt x="12706" y="13435"/>
                      </a:cubicBezTo>
                      <a:cubicBezTo>
                        <a:pt x="12680" y="13671"/>
                        <a:pt x="12653" y="13907"/>
                        <a:pt x="12608" y="14123"/>
                      </a:cubicBezTo>
                      <a:lnTo>
                        <a:pt x="12608" y="14123"/>
                      </a:lnTo>
                      <a:lnTo>
                        <a:pt x="3678" y="13131"/>
                      </a:lnTo>
                      <a:lnTo>
                        <a:pt x="973" y="12857"/>
                      </a:lnTo>
                      <a:lnTo>
                        <a:pt x="244" y="12797"/>
                      </a:lnTo>
                      <a:lnTo>
                        <a:pt x="1" y="12797"/>
                      </a:lnTo>
                      <a:cubicBezTo>
                        <a:pt x="92" y="12827"/>
                        <a:pt x="152" y="12827"/>
                        <a:pt x="244" y="12827"/>
                      </a:cubicBezTo>
                      <a:lnTo>
                        <a:pt x="973" y="12949"/>
                      </a:lnTo>
                      <a:lnTo>
                        <a:pt x="3678" y="13283"/>
                      </a:lnTo>
                      <a:lnTo>
                        <a:pt x="12676" y="14347"/>
                      </a:lnTo>
                      <a:lnTo>
                        <a:pt x="12767" y="14347"/>
                      </a:lnTo>
                      <a:lnTo>
                        <a:pt x="12767" y="14256"/>
                      </a:lnTo>
                      <a:cubicBezTo>
                        <a:pt x="12828" y="14012"/>
                        <a:pt x="12858" y="13739"/>
                        <a:pt x="12888" y="13465"/>
                      </a:cubicBezTo>
                      <a:cubicBezTo>
                        <a:pt x="13405" y="9757"/>
                        <a:pt x="13861" y="6383"/>
                        <a:pt x="14195" y="3921"/>
                      </a:cubicBezTo>
                      <a:cubicBezTo>
                        <a:pt x="14347" y="2736"/>
                        <a:pt x="14469" y="1763"/>
                        <a:pt x="14560" y="1064"/>
                      </a:cubicBezTo>
                      <a:cubicBezTo>
                        <a:pt x="14590" y="730"/>
                        <a:pt x="14621" y="456"/>
                        <a:pt x="14651" y="274"/>
                      </a:cubicBezTo>
                      <a:cubicBezTo>
                        <a:pt x="14651" y="182"/>
                        <a:pt x="14682" y="91"/>
                        <a:pt x="14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4827486" y="2559039"/>
                  <a:ext cx="36874" cy="51312"/>
                </a:xfrm>
                <a:custGeom>
                  <a:avLst/>
                  <a:gdLst/>
                  <a:ahLst/>
                  <a:cxnLst/>
                  <a:rect l="l" t="t" r="r" b="b"/>
                  <a:pathLst>
                    <a:path w="1734" h="2413" extrusionOk="0">
                      <a:moveTo>
                        <a:pt x="30" y="1"/>
                      </a:moveTo>
                      <a:cubicBezTo>
                        <a:pt x="11" y="1"/>
                        <a:pt x="1" y="4"/>
                        <a:pt x="1" y="12"/>
                      </a:cubicBezTo>
                      <a:cubicBezTo>
                        <a:pt x="426" y="255"/>
                        <a:pt x="791" y="620"/>
                        <a:pt x="1126" y="1015"/>
                      </a:cubicBezTo>
                      <a:cubicBezTo>
                        <a:pt x="1399" y="1440"/>
                        <a:pt x="1582" y="1896"/>
                        <a:pt x="1703" y="2413"/>
                      </a:cubicBezTo>
                      <a:cubicBezTo>
                        <a:pt x="1703" y="2413"/>
                        <a:pt x="1733" y="2230"/>
                        <a:pt x="1703" y="1927"/>
                      </a:cubicBezTo>
                      <a:cubicBezTo>
                        <a:pt x="1582" y="1167"/>
                        <a:pt x="1095" y="498"/>
                        <a:pt x="426" y="133"/>
                      </a:cubicBezTo>
                      <a:cubicBezTo>
                        <a:pt x="241" y="40"/>
                        <a:pt x="90"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1"/>
                <p:cNvSpPr/>
                <p:nvPr/>
              </p:nvSpPr>
              <p:spPr>
                <a:xfrm>
                  <a:off x="4863699" y="2062560"/>
                  <a:ext cx="107303" cy="125740"/>
                </a:xfrm>
                <a:custGeom>
                  <a:avLst/>
                  <a:gdLst/>
                  <a:ahLst/>
                  <a:cxnLst/>
                  <a:rect l="l" t="t" r="r" b="b"/>
                  <a:pathLst>
                    <a:path w="5046" h="5913" extrusionOk="0">
                      <a:moveTo>
                        <a:pt x="4240" y="1"/>
                      </a:moveTo>
                      <a:cubicBezTo>
                        <a:pt x="4081" y="1"/>
                        <a:pt x="3921" y="16"/>
                        <a:pt x="3769" y="46"/>
                      </a:cubicBezTo>
                      <a:cubicBezTo>
                        <a:pt x="2736" y="259"/>
                        <a:pt x="1824" y="867"/>
                        <a:pt x="1246" y="1779"/>
                      </a:cubicBezTo>
                      <a:cubicBezTo>
                        <a:pt x="699" y="2660"/>
                        <a:pt x="334" y="3633"/>
                        <a:pt x="182" y="4666"/>
                      </a:cubicBezTo>
                      <a:cubicBezTo>
                        <a:pt x="91" y="5031"/>
                        <a:pt x="61" y="5365"/>
                        <a:pt x="30" y="5578"/>
                      </a:cubicBezTo>
                      <a:cubicBezTo>
                        <a:pt x="0" y="5669"/>
                        <a:pt x="0" y="5791"/>
                        <a:pt x="30" y="5913"/>
                      </a:cubicBezTo>
                      <a:cubicBezTo>
                        <a:pt x="152" y="5487"/>
                        <a:pt x="243" y="5061"/>
                        <a:pt x="304" y="4666"/>
                      </a:cubicBezTo>
                      <a:cubicBezTo>
                        <a:pt x="517" y="3663"/>
                        <a:pt x="882" y="2721"/>
                        <a:pt x="1398" y="1840"/>
                      </a:cubicBezTo>
                      <a:cubicBezTo>
                        <a:pt x="1945" y="1019"/>
                        <a:pt x="2797" y="411"/>
                        <a:pt x="3800" y="168"/>
                      </a:cubicBezTo>
                      <a:cubicBezTo>
                        <a:pt x="3997" y="137"/>
                        <a:pt x="4202" y="122"/>
                        <a:pt x="4411" y="122"/>
                      </a:cubicBezTo>
                      <a:cubicBezTo>
                        <a:pt x="4620" y="122"/>
                        <a:pt x="4833" y="137"/>
                        <a:pt x="5046" y="168"/>
                      </a:cubicBezTo>
                      <a:cubicBezTo>
                        <a:pt x="4924" y="107"/>
                        <a:pt x="4833" y="77"/>
                        <a:pt x="4711" y="46"/>
                      </a:cubicBezTo>
                      <a:cubicBezTo>
                        <a:pt x="4559" y="16"/>
                        <a:pt x="4400" y="1"/>
                        <a:pt x="4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1"/>
                <p:cNvSpPr/>
                <p:nvPr/>
              </p:nvSpPr>
              <p:spPr>
                <a:xfrm>
                  <a:off x="4839776" y="2094563"/>
                  <a:ext cx="54970" cy="275360"/>
                </a:xfrm>
                <a:custGeom>
                  <a:avLst/>
                  <a:gdLst/>
                  <a:ahLst/>
                  <a:cxnLst/>
                  <a:rect l="l" t="t" r="r" b="b"/>
                  <a:pathLst>
                    <a:path w="2585" h="12949" extrusionOk="0">
                      <a:moveTo>
                        <a:pt x="2584" y="0"/>
                      </a:moveTo>
                      <a:lnTo>
                        <a:pt x="2584" y="0"/>
                      </a:lnTo>
                      <a:cubicBezTo>
                        <a:pt x="1946" y="547"/>
                        <a:pt x="548" y="3313"/>
                        <a:pt x="244" y="6231"/>
                      </a:cubicBezTo>
                      <a:cubicBezTo>
                        <a:pt x="0" y="8481"/>
                        <a:pt x="487" y="10730"/>
                        <a:pt x="852" y="12949"/>
                      </a:cubicBezTo>
                      <a:cubicBezTo>
                        <a:pt x="912" y="11854"/>
                        <a:pt x="1399" y="8785"/>
                        <a:pt x="1399" y="8785"/>
                      </a:cubicBezTo>
                      <a:cubicBezTo>
                        <a:pt x="1399" y="8785"/>
                        <a:pt x="1277" y="7265"/>
                        <a:pt x="1277" y="5867"/>
                      </a:cubicBezTo>
                      <a:cubicBezTo>
                        <a:pt x="1307" y="4924"/>
                        <a:pt x="1429" y="4012"/>
                        <a:pt x="1703" y="3131"/>
                      </a:cubicBezTo>
                      <a:lnTo>
                        <a:pt x="2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5064051" y="2267782"/>
                  <a:ext cx="17480" cy="35598"/>
                </a:xfrm>
                <a:custGeom>
                  <a:avLst/>
                  <a:gdLst/>
                  <a:ahLst/>
                  <a:cxnLst/>
                  <a:rect l="l" t="t" r="r" b="b"/>
                  <a:pathLst>
                    <a:path w="822" h="1674" extrusionOk="0">
                      <a:moveTo>
                        <a:pt x="821" y="0"/>
                      </a:moveTo>
                      <a:cubicBezTo>
                        <a:pt x="639" y="243"/>
                        <a:pt x="487" y="517"/>
                        <a:pt x="366" y="821"/>
                      </a:cubicBezTo>
                      <a:cubicBezTo>
                        <a:pt x="214" y="1094"/>
                        <a:pt x="62" y="1368"/>
                        <a:pt x="1" y="1672"/>
                      </a:cubicBezTo>
                      <a:cubicBezTo>
                        <a:pt x="2" y="1673"/>
                        <a:pt x="4" y="1674"/>
                        <a:pt x="6" y="1674"/>
                      </a:cubicBezTo>
                      <a:cubicBezTo>
                        <a:pt x="54" y="1674"/>
                        <a:pt x="315" y="1349"/>
                        <a:pt x="548" y="912"/>
                      </a:cubicBezTo>
                      <a:cubicBezTo>
                        <a:pt x="730" y="639"/>
                        <a:pt x="821" y="335"/>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4791953" y="2009888"/>
                  <a:ext cx="182943" cy="95033"/>
                </a:xfrm>
                <a:custGeom>
                  <a:avLst/>
                  <a:gdLst/>
                  <a:ahLst/>
                  <a:cxnLst/>
                  <a:rect l="l" t="t" r="r" b="b"/>
                  <a:pathLst>
                    <a:path w="8603" h="4469" extrusionOk="0">
                      <a:moveTo>
                        <a:pt x="8602" y="0"/>
                      </a:moveTo>
                      <a:cubicBezTo>
                        <a:pt x="8481" y="31"/>
                        <a:pt x="8359" y="92"/>
                        <a:pt x="8237" y="152"/>
                      </a:cubicBezTo>
                      <a:cubicBezTo>
                        <a:pt x="7994" y="244"/>
                        <a:pt x="7660" y="365"/>
                        <a:pt x="7265" y="578"/>
                      </a:cubicBezTo>
                      <a:cubicBezTo>
                        <a:pt x="6231" y="1064"/>
                        <a:pt x="5228" y="1642"/>
                        <a:pt x="4256" y="2310"/>
                      </a:cubicBezTo>
                      <a:cubicBezTo>
                        <a:pt x="3131" y="3040"/>
                        <a:pt x="2219" y="3891"/>
                        <a:pt x="1398" y="4165"/>
                      </a:cubicBezTo>
                      <a:cubicBezTo>
                        <a:pt x="1056" y="4301"/>
                        <a:pt x="714" y="4370"/>
                        <a:pt x="360" y="4370"/>
                      </a:cubicBezTo>
                      <a:cubicBezTo>
                        <a:pt x="241" y="4370"/>
                        <a:pt x="122" y="4362"/>
                        <a:pt x="0" y="4347"/>
                      </a:cubicBezTo>
                      <a:lnTo>
                        <a:pt x="0" y="4347"/>
                      </a:lnTo>
                      <a:cubicBezTo>
                        <a:pt x="122" y="4408"/>
                        <a:pt x="274" y="4469"/>
                        <a:pt x="395" y="4469"/>
                      </a:cubicBezTo>
                      <a:cubicBezTo>
                        <a:pt x="760" y="4469"/>
                        <a:pt x="1125" y="4438"/>
                        <a:pt x="1459" y="4317"/>
                      </a:cubicBezTo>
                      <a:cubicBezTo>
                        <a:pt x="1946" y="4134"/>
                        <a:pt x="2401" y="3891"/>
                        <a:pt x="2827" y="3557"/>
                      </a:cubicBezTo>
                      <a:cubicBezTo>
                        <a:pt x="3313" y="3222"/>
                        <a:pt x="3830" y="2858"/>
                        <a:pt x="4377" y="2462"/>
                      </a:cubicBezTo>
                      <a:cubicBezTo>
                        <a:pt x="5502" y="1703"/>
                        <a:pt x="6566" y="1125"/>
                        <a:pt x="7356" y="699"/>
                      </a:cubicBezTo>
                      <a:cubicBezTo>
                        <a:pt x="8146" y="274"/>
                        <a:pt x="8602" y="31"/>
                        <a:pt x="8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1"/>
              <p:cNvGrpSpPr/>
              <p:nvPr/>
            </p:nvGrpSpPr>
            <p:grpSpPr>
              <a:xfrm>
                <a:off x="3468427" y="1718618"/>
                <a:ext cx="644319" cy="569569"/>
                <a:chOff x="5676596" y="2165129"/>
                <a:chExt cx="691700" cy="611388"/>
              </a:xfrm>
            </p:grpSpPr>
            <p:grpSp>
              <p:nvGrpSpPr>
                <p:cNvPr id="1516" name="Google Shape;1516;p41"/>
                <p:cNvGrpSpPr/>
                <p:nvPr/>
              </p:nvGrpSpPr>
              <p:grpSpPr>
                <a:xfrm flipH="1">
                  <a:off x="5676596" y="2165129"/>
                  <a:ext cx="691700" cy="611388"/>
                  <a:chOff x="2921107" y="869783"/>
                  <a:chExt cx="921775" cy="814750"/>
                </a:xfrm>
              </p:grpSpPr>
              <p:sp>
                <p:nvSpPr>
                  <p:cNvPr id="1517" name="Google Shape;1517;p41"/>
                  <p:cNvSpPr/>
                  <p:nvPr/>
                </p:nvSpPr>
                <p:spPr>
                  <a:xfrm>
                    <a:off x="2921107" y="873483"/>
                    <a:ext cx="921775" cy="807600"/>
                  </a:xfrm>
                  <a:custGeom>
                    <a:avLst/>
                    <a:gdLst/>
                    <a:ahLst/>
                    <a:cxnLst/>
                    <a:rect l="l" t="t" r="r" b="b"/>
                    <a:pathLst>
                      <a:path w="36871" h="32304" extrusionOk="0">
                        <a:moveTo>
                          <a:pt x="18707" y="1"/>
                        </a:moveTo>
                        <a:cubicBezTo>
                          <a:pt x="16292" y="1"/>
                          <a:pt x="13846" y="544"/>
                          <a:pt x="11551" y="1681"/>
                        </a:cubicBezTo>
                        <a:cubicBezTo>
                          <a:pt x="4074" y="5420"/>
                          <a:pt x="670" y="14235"/>
                          <a:pt x="3709" y="22016"/>
                        </a:cubicBezTo>
                        <a:lnTo>
                          <a:pt x="1" y="28521"/>
                        </a:lnTo>
                        <a:lnTo>
                          <a:pt x="6749" y="26940"/>
                        </a:lnTo>
                        <a:cubicBezTo>
                          <a:pt x="9927" y="30481"/>
                          <a:pt x="14331" y="32304"/>
                          <a:pt x="18769" y="32304"/>
                        </a:cubicBezTo>
                        <a:cubicBezTo>
                          <a:pt x="22141" y="32304"/>
                          <a:pt x="25533" y="31251"/>
                          <a:pt x="28421" y="29098"/>
                        </a:cubicBezTo>
                        <a:cubicBezTo>
                          <a:pt x="35108" y="24083"/>
                          <a:pt x="36871" y="14812"/>
                          <a:pt x="32494" y="7700"/>
                        </a:cubicBezTo>
                        <a:cubicBezTo>
                          <a:pt x="29460" y="2770"/>
                          <a:pt x="24163" y="1"/>
                          <a:pt x="18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2921107" y="869783"/>
                    <a:ext cx="879225" cy="814750"/>
                  </a:xfrm>
                  <a:custGeom>
                    <a:avLst/>
                    <a:gdLst/>
                    <a:ahLst/>
                    <a:cxnLst/>
                    <a:rect l="l" t="t" r="r" b="b"/>
                    <a:pathLst>
                      <a:path w="35169" h="32590" extrusionOk="0">
                        <a:moveTo>
                          <a:pt x="1" y="28669"/>
                        </a:moveTo>
                        <a:lnTo>
                          <a:pt x="1" y="28669"/>
                        </a:lnTo>
                        <a:lnTo>
                          <a:pt x="1" y="28669"/>
                        </a:lnTo>
                        <a:close/>
                        <a:moveTo>
                          <a:pt x="18741" y="0"/>
                        </a:moveTo>
                        <a:cubicBezTo>
                          <a:pt x="16917" y="0"/>
                          <a:pt x="15114" y="316"/>
                          <a:pt x="13405" y="918"/>
                        </a:cubicBezTo>
                        <a:cubicBezTo>
                          <a:pt x="9454" y="2285"/>
                          <a:pt x="6202" y="5112"/>
                          <a:pt x="4317" y="8820"/>
                        </a:cubicBezTo>
                        <a:lnTo>
                          <a:pt x="3709" y="10067"/>
                        </a:lnTo>
                        <a:cubicBezTo>
                          <a:pt x="3557" y="10492"/>
                          <a:pt x="3405" y="10918"/>
                          <a:pt x="3253" y="11343"/>
                        </a:cubicBezTo>
                        <a:cubicBezTo>
                          <a:pt x="2980" y="12134"/>
                          <a:pt x="2797" y="12985"/>
                          <a:pt x="2676" y="13836"/>
                        </a:cubicBezTo>
                        <a:cubicBezTo>
                          <a:pt x="2252" y="16650"/>
                          <a:pt x="2582" y="19494"/>
                          <a:pt x="3604" y="22159"/>
                        </a:cubicBezTo>
                        <a:lnTo>
                          <a:pt x="3604" y="22159"/>
                        </a:lnTo>
                        <a:lnTo>
                          <a:pt x="1" y="28669"/>
                        </a:lnTo>
                        <a:lnTo>
                          <a:pt x="3715" y="22289"/>
                        </a:lnTo>
                        <a:lnTo>
                          <a:pt x="3715" y="22289"/>
                        </a:lnTo>
                        <a:lnTo>
                          <a:pt x="4013" y="22711"/>
                        </a:lnTo>
                        <a:lnTo>
                          <a:pt x="3800" y="22103"/>
                        </a:lnTo>
                        <a:cubicBezTo>
                          <a:pt x="2767" y="19489"/>
                          <a:pt x="2463" y="16632"/>
                          <a:pt x="2919" y="13836"/>
                        </a:cubicBezTo>
                        <a:cubicBezTo>
                          <a:pt x="3041" y="13015"/>
                          <a:pt x="3253" y="12194"/>
                          <a:pt x="3527" y="11374"/>
                        </a:cubicBezTo>
                        <a:cubicBezTo>
                          <a:pt x="3679" y="10979"/>
                          <a:pt x="3800" y="10553"/>
                          <a:pt x="3983" y="10127"/>
                        </a:cubicBezTo>
                        <a:lnTo>
                          <a:pt x="4560" y="8912"/>
                        </a:lnTo>
                        <a:cubicBezTo>
                          <a:pt x="7355" y="3576"/>
                          <a:pt x="12850" y="312"/>
                          <a:pt x="18781" y="312"/>
                        </a:cubicBezTo>
                        <a:cubicBezTo>
                          <a:pt x="19236" y="312"/>
                          <a:pt x="19694" y="331"/>
                          <a:pt x="20153" y="370"/>
                        </a:cubicBezTo>
                        <a:cubicBezTo>
                          <a:pt x="22524" y="583"/>
                          <a:pt x="24834" y="1343"/>
                          <a:pt x="26901" y="2559"/>
                        </a:cubicBezTo>
                        <a:cubicBezTo>
                          <a:pt x="29029" y="3805"/>
                          <a:pt x="30853" y="5568"/>
                          <a:pt x="32190" y="7665"/>
                        </a:cubicBezTo>
                        <a:cubicBezTo>
                          <a:pt x="33558" y="9793"/>
                          <a:pt x="34409" y="12255"/>
                          <a:pt x="34652" y="14778"/>
                        </a:cubicBezTo>
                        <a:cubicBezTo>
                          <a:pt x="34865" y="17210"/>
                          <a:pt x="34530" y="19641"/>
                          <a:pt x="33679" y="21921"/>
                        </a:cubicBezTo>
                        <a:cubicBezTo>
                          <a:pt x="32889" y="24079"/>
                          <a:pt x="31612" y="26024"/>
                          <a:pt x="30002" y="27635"/>
                        </a:cubicBezTo>
                        <a:cubicBezTo>
                          <a:pt x="27053" y="30553"/>
                          <a:pt x="23071" y="32225"/>
                          <a:pt x="18937" y="32286"/>
                        </a:cubicBezTo>
                        <a:cubicBezTo>
                          <a:pt x="18850" y="32287"/>
                          <a:pt x="18763" y="32288"/>
                          <a:pt x="18676" y="32288"/>
                        </a:cubicBezTo>
                        <a:cubicBezTo>
                          <a:pt x="17028" y="32288"/>
                          <a:pt x="15358" y="32017"/>
                          <a:pt x="13770" y="31526"/>
                        </a:cubicBezTo>
                        <a:cubicBezTo>
                          <a:pt x="11095" y="30675"/>
                          <a:pt x="8694" y="29125"/>
                          <a:pt x="6810" y="27058"/>
                        </a:cubicBezTo>
                        <a:lnTo>
                          <a:pt x="6779" y="27027"/>
                        </a:lnTo>
                        <a:lnTo>
                          <a:pt x="6718" y="27027"/>
                        </a:lnTo>
                        <a:lnTo>
                          <a:pt x="1" y="28669"/>
                        </a:lnTo>
                        <a:lnTo>
                          <a:pt x="6698" y="27160"/>
                        </a:lnTo>
                        <a:lnTo>
                          <a:pt x="6698" y="27160"/>
                        </a:lnTo>
                        <a:cubicBezTo>
                          <a:pt x="8581" y="29282"/>
                          <a:pt x="10979" y="30859"/>
                          <a:pt x="13679" y="31769"/>
                        </a:cubicBezTo>
                        <a:cubicBezTo>
                          <a:pt x="15381" y="32286"/>
                          <a:pt x="17144" y="32590"/>
                          <a:pt x="18937" y="32590"/>
                        </a:cubicBezTo>
                        <a:cubicBezTo>
                          <a:pt x="23162" y="32529"/>
                          <a:pt x="27175" y="30827"/>
                          <a:pt x="30184" y="27909"/>
                        </a:cubicBezTo>
                        <a:cubicBezTo>
                          <a:pt x="31856" y="26237"/>
                          <a:pt x="33163" y="24231"/>
                          <a:pt x="33953" y="22043"/>
                        </a:cubicBezTo>
                        <a:cubicBezTo>
                          <a:pt x="34834" y="19702"/>
                          <a:pt x="35169" y="17210"/>
                          <a:pt x="34956" y="14748"/>
                        </a:cubicBezTo>
                        <a:cubicBezTo>
                          <a:pt x="34713" y="12164"/>
                          <a:pt x="33831" y="9672"/>
                          <a:pt x="32433" y="7513"/>
                        </a:cubicBezTo>
                        <a:cubicBezTo>
                          <a:pt x="31065" y="5355"/>
                          <a:pt x="29211" y="3562"/>
                          <a:pt x="27023" y="2285"/>
                        </a:cubicBezTo>
                        <a:cubicBezTo>
                          <a:pt x="24925" y="1039"/>
                          <a:pt x="22585" y="279"/>
                          <a:pt x="20184" y="67"/>
                        </a:cubicBezTo>
                        <a:cubicBezTo>
                          <a:pt x="19702" y="22"/>
                          <a:pt x="19221" y="0"/>
                          <a:pt x="18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41"/>
                <p:cNvGrpSpPr/>
                <p:nvPr/>
              </p:nvGrpSpPr>
              <p:grpSpPr>
                <a:xfrm>
                  <a:off x="5899508" y="2447796"/>
                  <a:ext cx="245860" cy="46060"/>
                  <a:chOff x="4057483" y="1991133"/>
                  <a:chExt cx="245860" cy="46060"/>
                </a:xfrm>
              </p:grpSpPr>
              <p:sp>
                <p:nvSpPr>
                  <p:cNvPr id="1520" name="Google Shape;1520;p41"/>
                  <p:cNvSpPr/>
                  <p:nvPr/>
                </p:nvSpPr>
                <p:spPr>
                  <a:xfrm>
                    <a:off x="4249670" y="1991133"/>
                    <a:ext cx="53673" cy="46039"/>
                  </a:xfrm>
                  <a:custGeom>
                    <a:avLst/>
                    <a:gdLst/>
                    <a:ahLst/>
                    <a:cxnLst/>
                    <a:rect l="l" t="t" r="r" b="b"/>
                    <a:pathLst>
                      <a:path w="2524" h="2165" extrusionOk="0">
                        <a:moveTo>
                          <a:pt x="1064" y="1"/>
                        </a:moveTo>
                        <a:cubicBezTo>
                          <a:pt x="487" y="1"/>
                          <a:pt x="0" y="487"/>
                          <a:pt x="0" y="1065"/>
                        </a:cubicBezTo>
                        <a:cubicBezTo>
                          <a:pt x="0" y="1727"/>
                          <a:pt x="536" y="2164"/>
                          <a:pt x="1089" y="2164"/>
                        </a:cubicBezTo>
                        <a:cubicBezTo>
                          <a:pt x="1348" y="2164"/>
                          <a:pt x="1611" y="2068"/>
                          <a:pt x="1824" y="1855"/>
                        </a:cubicBezTo>
                        <a:cubicBezTo>
                          <a:pt x="2523" y="1156"/>
                          <a:pt x="2037" y="1"/>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4157871" y="1991133"/>
                    <a:ext cx="45932" cy="45911"/>
                  </a:xfrm>
                  <a:custGeom>
                    <a:avLst/>
                    <a:gdLst/>
                    <a:ahLst/>
                    <a:cxnLst/>
                    <a:rect l="l" t="t" r="r" b="b"/>
                    <a:pathLst>
                      <a:path w="2160" h="2159" extrusionOk="0">
                        <a:moveTo>
                          <a:pt x="1095" y="1"/>
                        </a:moveTo>
                        <a:cubicBezTo>
                          <a:pt x="487" y="1"/>
                          <a:pt x="1" y="487"/>
                          <a:pt x="1" y="1065"/>
                        </a:cubicBezTo>
                        <a:cubicBezTo>
                          <a:pt x="1" y="1673"/>
                          <a:pt x="487" y="2159"/>
                          <a:pt x="1095" y="2159"/>
                        </a:cubicBezTo>
                        <a:cubicBezTo>
                          <a:pt x="1673" y="2159"/>
                          <a:pt x="2159" y="1673"/>
                          <a:pt x="2159" y="1065"/>
                        </a:cubicBezTo>
                        <a:cubicBezTo>
                          <a:pt x="2159" y="487"/>
                          <a:pt x="1673"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4057483" y="1991240"/>
                    <a:ext cx="58415" cy="45954"/>
                  </a:xfrm>
                  <a:custGeom>
                    <a:avLst/>
                    <a:gdLst/>
                    <a:ahLst/>
                    <a:cxnLst/>
                    <a:rect l="l" t="t" r="r" b="b"/>
                    <a:pathLst>
                      <a:path w="2747" h="2161" extrusionOk="0">
                        <a:moveTo>
                          <a:pt x="1384" y="0"/>
                        </a:moveTo>
                        <a:cubicBezTo>
                          <a:pt x="1008" y="0"/>
                          <a:pt x="640" y="197"/>
                          <a:pt x="436" y="543"/>
                        </a:cubicBezTo>
                        <a:cubicBezTo>
                          <a:pt x="0" y="1279"/>
                          <a:pt x="566" y="2161"/>
                          <a:pt x="1366" y="2161"/>
                        </a:cubicBezTo>
                        <a:cubicBezTo>
                          <a:pt x="1459" y="2161"/>
                          <a:pt x="1554" y="2149"/>
                          <a:pt x="1652" y="2124"/>
                        </a:cubicBezTo>
                        <a:cubicBezTo>
                          <a:pt x="2564" y="1880"/>
                          <a:pt x="2746" y="634"/>
                          <a:pt x="1926" y="148"/>
                        </a:cubicBezTo>
                        <a:cubicBezTo>
                          <a:pt x="1755" y="48"/>
                          <a:pt x="1569" y="0"/>
                          <a:pt x="1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1523" name="Google Shape;1523;p41"/>
          <p:cNvPicPr preferRelativeResize="0"/>
          <p:nvPr/>
        </p:nvPicPr>
        <p:blipFill>
          <a:blip r:embed="rId3">
            <a:alphaModFix/>
          </a:blip>
          <a:stretch>
            <a:fillRect/>
          </a:stretch>
        </p:blipFill>
        <p:spPr>
          <a:xfrm>
            <a:off x="1997975" y="2291500"/>
            <a:ext cx="1406351" cy="1575325"/>
          </a:xfrm>
          <a:prstGeom prst="rect">
            <a:avLst/>
          </a:prstGeom>
          <a:noFill/>
          <a:ln>
            <a:noFill/>
          </a:ln>
        </p:spPr>
      </p:pic>
    </p:spTree>
  </p:cSld>
  <p:clrMapOvr>
    <a:masterClrMapping/>
  </p:clrMapOvr>
</p:sld>
</file>

<file path=ppt/theme/theme1.xml><?xml version="1.0" encoding="utf-8"?>
<a:theme xmlns:a="http://schemas.openxmlformats.org/drawingml/2006/main" name="World Quality Day by Slidesgo">
  <a:themeElements>
    <a:clrScheme name="Simple Light">
      <a:dk1>
        <a:srgbClr val="263238"/>
      </a:dk1>
      <a:lt1>
        <a:srgbClr val="FFFFFF"/>
      </a:lt1>
      <a:dk2>
        <a:srgbClr val="FF725E"/>
      </a:dk2>
      <a:lt2>
        <a:srgbClr val="DD523F"/>
      </a:lt2>
      <a:accent1>
        <a:srgbClr val="E0E0E0"/>
      </a:accent1>
      <a:accent2>
        <a:srgbClr val="455A64"/>
      </a:accent2>
      <a:accent3>
        <a:srgbClr val="263238"/>
      </a:accent3>
      <a:accent4>
        <a:srgbClr val="FFFFFF"/>
      </a:accent4>
      <a:accent5>
        <a:srgbClr val="FF725E"/>
      </a:accent5>
      <a:accent6>
        <a:srgbClr val="DD523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On-screen Show (16:9)</PresentationFormat>
  <Paragraphs>69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Palanquin Dark</vt:lpstr>
      <vt:lpstr>Poppins</vt:lpstr>
      <vt:lpstr>World Quality Day by Slidesgo</vt:lpstr>
      <vt:lpstr>Beyond Access Mentor Experiences Program </vt:lpstr>
      <vt:lpstr>The new “ME” Program </vt:lpstr>
      <vt:lpstr>Student in Beyond Access </vt:lpstr>
      <vt:lpstr>A Blue Leader will …. </vt:lpstr>
      <vt:lpstr>A Red Leader will…. </vt:lpstr>
      <vt:lpstr>Mentor will …. </vt:lpstr>
      <vt:lpstr>Leaders Responsibility </vt:lpstr>
      <vt:lpstr>Think of the Possibilities </vt:lpstr>
      <vt:lpstr>Communicate like a Leader. </vt:lpstr>
      <vt:lpstr>Customizes your Leadership Experiences! </vt:lpstr>
      <vt:lpstr>How can ME benefit you after graduation?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Access Mentor Experiences Program </dc:title>
  <cp:lastModifiedBy>Reilly, Meaghan (CSD BA Grad)</cp:lastModifiedBy>
  <cp:revision>1</cp:revision>
  <dcterms:modified xsi:type="dcterms:W3CDTF">2022-02-07T20:16:48Z</dcterms:modified>
</cp:coreProperties>
</file>